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59" r:id="rId5"/>
    <p:sldId id="307"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2/13/2018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2/13/2018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Computational Mechanism Design</a:t>
            </a:r>
            <a:endParaRPr lang="en-US" dirty="0"/>
          </a:p>
        </p:txBody>
      </p:sp>
      <p:sp>
        <p:nvSpPr>
          <p:cNvPr id="3" name="Subtitle 2"/>
          <p:cNvSpPr>
            <a:spLocks noGrp="1"/>
          </p:cNvSpPr>
          <p:nvPr>
            <p:ph type="subTitle" idx="1"/>
          </p:nvPr>
        </p:nvSpPr>
        <p:spPr/>
        <p:txBody>
          <a:bodyPr>
            <a:normAutofit/>
          </a:bodyPr>
          <a:lstStyle/>
          <a:p>
            <a:r>
              <a:rPr lang="en-US" dirty="0" smtClean="0"/>
              <a:t>Kia </a:t>
            </a:r>
            <a:r>
              <a:rPr lang="en-US" dirty="0" err="1" smtClean="0"/>
              <a:t>Babashahi</a:t>
            </a:r>
            <a:r>
              <a:rPr lang="en-US" dirty="0" smtClean="0"/>
              <a:t> </a:t>
            </a:r>
            <a:r>
              <a:rPr lang="en-US" dirty="0" err="1" smtClean="0"/>
              <a:t>Ashtiani</a:t>
            </a:r>
            <a:r>
              <a:rPr lang="en-US" dirty="0" smtClean="0"/>
              <a:t> </a:t>
            </a:r>
          </a:p>
          <a:p>
            <a:r>
              <a:rPr lang="en-US" dirty="0" smtClean="0"/>
              <a:t>Master of Computer science </a:t>
            </a:r>
          </a:p>
          <a:p>
            <a:endParaRPr lang="en-US" dirty="0"/>
          </a:p>
        </p:txBody>
      </p:sp>
    </p:spTree>
    <p:extLst>
      <p:ext uri="{BB962C8B-B14F-4D97-AF65-F5344CB8AC3E}">
        <p14:creationId xmlns:p14="http://schemas.microsoft.com/office/powerpoint/2010/main" val="2019586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Computational Mechanism Design</a:t>
            </a:r>
          </a:p>
        </p:txBody>
      </p:sp>
      <p:sp>
        <p:nvSpPr>
          <p:cNvPr id="3" name="Content Placeholder 2"/>
          <p:cNvSpPr>
            <a:spLocks noGrp="1"/>
          </p:cNvSpPr>
          <p:nvPr>
            <p:ph idx="1"/>
          </p:nvPr>
        </p:nvSpPr>
        <p:spPr/>
        <p:txBody>
          <a:bodyPr/>
          <a:lstStyle/>
          <a:p>
            <a:r>
              <a:rPr lang="en-US" dirty="0" smtClean="0"/>
              <a:t>The internet is full of users </a:t>
            </a:r>
            <a:r>
              <a:rPr lang="en-US" dirty="0"/>
              <a:t>and computational </a:t>
            </a:r>
            <a:r>
              <a:rPr lang="en-US" dirty="0" smtClean="0"/>
              <a:t>devices that are self interested. These agents have private </a:t>
            </a:r>
            <a:r>
              <a:rPr lang="en-US" dirty="0"/>
              <a:t>information and goals</a:t>
            </a:r>
            <a:r>
              <a:rPr lang="en-US" dirty="0" smtClean="0"/>
              <a:t>. </a:t>
            </a:r>
          </a:p>
          <a:p>
            <a:r>
              <a:rPr lang="en-US" dirty="0" smtClean="0"/>
              <a:t>The </a:t>
            </a:r>
            <a:r>
              <a:rPr lang="en-US" dirty="0" smtClean="0"/>
              <a:t>goal is to design incentive-compatible protocols, for our systems in which we can compute optimal system wide solutions despite the self interest of individual agents</a:t>
            </a:r>
            <a:endParaRPr lang="en-US" dirty="0"/>
          </a:p>
        </p:txBody>
      </p:sp>
    </p:spTree>
    <p:extLst>
      <p:ext uri="{BB962C8B-B14F-4D97-AF65-F5344CB8AC3E}">
        <p14:creationId xmlns:p14="http://schemas.microsoft.com/office/powerpoint/2010/main" val="2893710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Computational Mechanism Design</a:t>
            </a:r>
          </a:p>
        </p:txBody>
      </p:sp>
      <p:sp>
        <p:nvSpPr>
          <p:cNvPr id="3" name="Content Placeholder 2"/>
          <p:cNvSpPr>
            <a:spLocks noGrp="1"/>
          </p:cNvSpPr>
          <p:nvPr>
            <p:ph idx="1"/>
          </p:nvPr>
        </p:nvSpPr>
        <p:spPr/>
        <p:txBody>
          <a:bodyPr>
            <a:normAutofit/>
          </a:bodyPr>
          <a:lstStyle/>
          <a:p>
            <a:r>
              <a:rPr lang="en-US" dirty="0" smtClean="0"/>
              <a:t>Mechanism design seeks to define the rules of interaction between selfish and rational agents in order to attain an objective not necessarily shared by all agents. Agents are selfish so each agent may try to manipulate the mechanism by providing false information in order to achieve a better outcome. </a:t>
            </a:r>
          </a:p>
          <a:p>
            <a:r>
              <a:rPr lang="en-US" dirty="0" smtClean="0"/>
              <a:t>A good mechanism is immune to such manipulations and encourages the selfish agents to behave truthfully or as the mechanism designer expects.</a:t>
            </a:r>
          </a:p>
        </p:txBody>
      </p:sp>
    </p:spTree>
    <p:extLst>
      <p:ext uri="{BB962C8B-B14F-4D97-AF65-F5344CB8AC3E}">
        <p14:creationId xmlns:p14="http://schemas.microsoft.com/office/powerpoint/2010/main" val="1404308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allocation Problem	</a:t>
            </a:r>
            <a:endParaRPr lang="en-US" dirty="0"/>
          </a:p>
        </p:txBody>
      </p:sp>
      <p:sp>
        <p:nvSpPr>
          <p:cNvPr id="3" name="Content Placeholder 2"/>
          <p:cNvSpPr>
            <a:spLocks noGrp="1"/>
          </p:cNvSpPr>
          <p:nvPr>
            <p:ph idx="1"/>
          </p:nvPr>
        </p:nvSpPr>
        <p:spPr/>
        <p:txBody>
          <a:bodyPr>
            <a:normAutofit fontScale="92500"/>
          </a:bodyPr>
          <a:lstStyle/>
          <a:p>
            <a:r>
              <a:rPr lang="en-US" dirty="0" smtClean="0"/>
              <a:t>Given a set of resources and a set of agents which have preferences on them, we wish to allocate all resources to agents and Maximize an objective.  </a:t>
            </a:r>
          </a:p>
          <a:p>
            <a:r>
              <a:rPr lang="en-US" dirty="0"/>
              <a:t>We are using a distributed approach towards the </a:t>
            </a:r>
            <a:r>
              <a:rPr lang="en-US" dirty="0" smtClean="0"/>
              <a:t>problem meaning that Agents </a:t>
            </a:r>
            <a:r>
              <a:rPr lang="en-US" dirty="0"/>
              <a:t>make local negotiations with </a:t>
            </a:r>
            <a:r>
              <a:rPr lang="en-US" dirty="0" smtClean="0"/>
              <a:t>each other and there is no omniscient central entity.</a:t>
            </a:r>
          </a:p>
          <a:p>
            <a:r>
              <a:rPr lang="en-US" dirty="0" smtClean="0"/>
              <a:t>In social networks there are communication limitations like Facebook: limited amount of friends.</a:t>
            </a:r>
          </a:p>
          <a:p>
            <a:r>
              <a:rPr lang="en-US" dirty="0" smtClean="0"/>
              <a:t>Each agent has only partial information about the resource allocation at a time.</a:t>
            </a:r>
            <a:endParaRPr lang="en-US" dirty="0"/>
          </a:p>
          <a:p>
            <a:endParaRPr lang="en-US" dirty="0"/>
          </a:p>
        </p:txBody>
      </p:sp>
    </p:spTree>
    <p:extLst>
      <p:ext uri="{BB962C8B-B14F-4D97-AF65-F5344CB8AC3E}">
        <p14:creationId xmlns:p14="http://schemas.microsoft.com/office/powerpoint/2010/main" val="1354144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Refrences</a:t>
            </a:r>
            <a:r>
              <a:rPr lang="en-US" dirty="0" smtClean="0"/>
              <a:t> </a:t>
            </a:r>
            <a:endParaRPr lang="en-US" dirty="0"/>
          </a:p>
        </p:txBody>
      </p:sp>
      <p:sp>
        <p:nvSpPr>
          <p:cNvPr id="3" name="Content Placeholder 2"/>
          <p:cNvSpPr>
            <a:spLocks noGrp="1"/>
          </p:cNvSpPr>
          <p:nvPr>
            <p:ph idx="1"/>
          </p:nvPr>
        </p:nvSpPr>
        <p:spPr/>
        <p:txBody>
          <a:bodyPr/>
          <a:lstStyle/>
          <a:p>
            <a:r>
              <a:rPr lang="en-US" dirty="0" err="1" smtClean="0"/>
              <a:t>Anthoine</a:t>
            </a:r>
            <a:r>
              <a:rPr lang="en-US" dirty="0" smtClean="0"/>
              <a:t> Nongaillard,2009. An Agent based Approach for Distributed Resource Allocation</a:t>
            </a:r>
          </a:p>
          <a:p>
            <a:r>
              <a:rPr lang="en-US" dirty="0"/>
              <a:t>David Christopher Parkes,2001, ITERATIVE COMBINATORIAL </a:t>
            </a:r>
            <a:r>
              <a:rPr lang="en-US" dirty="0" smtClean="0"/>
              <a:t>AUCTIONS: ACHIEVING </a:t>
            </a:r>
            <a:r>
              <a:rPr lang="en-US" dirty="0"/>
              <a:t>ECONOMIC AND </a:t>
            </a:r>
            <a:r>
              <a:rPr lang="en-US" dirty="0" smtClean="0"/>
              <a:t>COMPUTATIONAL EFFICIENCY</a:t>
            </a:r>
          </a:p>
          <a:p>
            <a:r>
              <a:rPr lang="en-US" dirty="0" smtClean="0"/>
              <a:t>F., </a:t>
            </a:r>
            <a:r>
              <a:rPr lang="en-US" dirty="0" err="1" smtClean="0"/>
              <a:t>Asselin</a:t>
            </a:r>
            <a:r>
              <a:rPr lang="en-US" dirty="0" smtClean="0"/>
              <a:t>, B., </a:t>
            </a:r>
            <a:r>
              <a:rPr lang="en-US" dirty="0" err="1" smtClean="0"/>
              <a:t>Jaumard</a:t>
            </a:r>
            <a:r>
              <a:rPr lang="en-US" dirty="0" smtClean="0"/>
              <a:t>, A., </a:t>
            </a:r>
            <a:r>
              <a:rPr lang="en-US" dirty="0" err="1" smtClean="0"/>
              <a:t>Nongaillard</a:t>
            </a:r>
            <a:r>
              <a:rPr lang="en-US" dirty="0"/>
              <a:t> </a:t>
            </a:r>
            <a:r>
              <a:rPr lang="en-US" dirty="0" smtClean="0"/>
              <a:t>, 2006 </a:t>
            </a:r>
            <a:r>
              <a:rPr lang="en-US" dirty="0"/>
              <a:t>A Technique for Large Automated Mechanism Design </a:t>
            </a:r>
            <a:r>
              <a:rPr lang="en-US" dirty="0" smtClean="0"/>
              <a:t>Problems, IEE </a:t>
            </a:r>
            <a:endParaRPr lang="en-US" dirty="0"/>
          </a:p>
        </p:txBody>
      </p:sp>
    </p:spTree>
    <p:extLst>
      <p:ext uri="{BB962C8B-B14F-4D97-AF65-F5344CB8AC3E}">
        <p14:creationId xmlns:p14="http://schemas.microsoft.com/office/powerpoint/2010/main" val="27908629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1536</TotalTime>
  <Words>274</Words>
  <Application>Microsoft Office PowerPoint</Application>
  <PresentationFormat>Widescreen</PresentationFormat>
  <Paragraphs>18</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Garamond</vt:lpstr>
      <vt:lpstr>Organic</vt:lpstr>
      <vt:lpstr>Computational Mechanism Design</vt:lpstr>
      <vt:lpstr>Computational Mechanism Design</vt:lpstr>
      <vt:lpstr>Computational Mechanism Design</vt:lpstr>
      <vt:lpstr>Resource allocation Problem </vt:lpstr>
      <vt:lpstr>Refrences </vt:lpstr>
    </vt:vector>
  </TitlesOfParts>
  <Company>ENCS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Mechanism Design</dc:title>
  <dc:creator>Kia</dc:creator>
  <cp:lastModifiedBy>Kia</cp:lastModifiedBy>
  <cp:revision>43</cp:revision>
  <dcterms:created xsi:type="dcterms:W3CDTF">2018-01-29T01:47:43Z</dcterms:created>
  <dcterms:modified xsi:type="dcterms:W3CDTF">2018-02-13T15:23:33Z</dcterms:modified>
</cp:coreProperties>
</file>