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64" r:id="rId2"/>
    <p:sldId id="266" r:id="rId3"/>
    <p:sldId id="267" r:id="rId4"/>
    <p:sldId id="268" r:id="rId5"/>
    <p:sldId id="269" r:id="rId6"/>
    <p:sldId id="273" r:id="rId7"/>
    <p:sldId id="274" r:id="rId8"/>
    <p:sldId id="275" r:id="rId9"/>
    <p:sldId id="270" r:id="rId10"/>
    <p:sldId id="271" r:id="rId11"/>
    <p:sldId id="272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82B984-CD6B-4DEE-BF31-355D981174D3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0F0479-3656-4A02-A1F1-57B67CA95B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7230-E8E2-4EF2-B28C-75FFF6FFD71E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A650-EC2F-44D9-9847-123B97EBF46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F27A-432D-43B8-B046-6AB1F8D8F6A3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7377-97A8-410D-B32E-D3D9E07606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FED-6753-4E94-B67A-36DE220927F8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8B4D-36E8-4896-B3A9-9112834CC3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7C7C-A0CE-47DF-96A7-824C66D9BA92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2A5D-C0DC-43AF-A962-653A4D6004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4432-9FB0-4469-9C1E-7CA37F14E5A6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F8D0-39E9-4A90-9C21-EBE6688909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5431-651D-463D-B82E-CED7F88DA226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7640-0CB4-4643-BE26-76A1F0AAC1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E4DD-C9FC-4DD2-A76B-5CE7103FEDAE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FA7A-7794-4E82-8052-9BD6730C33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E11B-3CF7-4640-98FB-F9B2E2EDBE5A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FA68-57BD-41C9-8730-3D788C0996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5EE8-EF6F-42C8-96EC-51B158C0AF74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C9DB-247C-4C24-9C5E-53946C9A82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BA10-B186-4153-B3AC-13FC14D0BE40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1864-DACB-40C6-81B6-985250BF82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8B46-4808-42E8-8C61-6E9AC81BEDF5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2C4C-0429-4EFC-977F-84A91BC74E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7C5454-375D-4F27-BBF8-BB6428B7EB30}" type="datetimeFigureOut">
              <a:rPr lang="en-CA"/>
              <a:pPr>
                <a:defRPr/>
              </a:pPr>
              <a:t>27/09/2010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B5CDB4-E5DC-4FB1-99E9-8E1FEB1A77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Word_97_-_2003_Document10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Word_97_-_2003_Document1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Word_97_-_2003_Document1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Word_97_-_2003_Document13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Word_97_-_2003_Document14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Document15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Document16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Word_97_-_2003_Document17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5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6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Word_97_-_2003_Document7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Word_97_-_2003_Document8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Document9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2051" name="Equation" r:id="rId3" imgW="114120" imgH="215640" progId="Equation.3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ph sz="half" idx="4294967295"/>
          </p:nvPr>
        </p:nvGraphicFramePr>
        <p:xfrm>
          <a:off x="463550" y="1203325"/>
          <a:ext cx="8128000" cy="5991225"/>
        </p:xfrm>
        <a:graphic>
          <a:graphicData uri="http://schemas.openxmlformats.org/presentationml/2006/ole">
            <p:oleObj spid="_x0000_s2065" name="Document" r:id="rId4" imgW="5488549" imgH="4045021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Example: Measurement with Gaussian Error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2707" name="Equation" r:id="rId3" imgW="114120" imgH="215640" progId="Equation.3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1481138"/>
          <a:ext cx="8399463" cy="4991100"/>
        </p:xfrm>
        <a:graphic>
          <a:graphicData uri="http://schemas.openxmlformats.org/presentationml/2006/ole">
            <p:oleObj spid="_x0000_s72708" name="Document" r:id="rId4" imgW="6954419" imgH="413237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400" smtClean="0"/>
              <a:t>Neyman-Pearson Hypothesis Testing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3731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1363663"/>
          <a:ext cx="8251825" cy="4867275"/>
        </p:xfrm>
        <a:graphic>
          <a:graphicData uri="http://schemas.openxmlformats.org/presentationml/2006/ole">
            <p:oleObj spid="_x0000_s73732" name="Document" r:id="rId4" imgW="6973508" imgH="411331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400" smtClean="0"/>
              <a:t>Neyman-Pearson Hypothesis Testing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8850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6425" y="1460500"/>
          <a:ext cx="8239125" cy="4845050"/>
        </p:xfrm>
        <a:graphic>
          <a:graphicData uri="http://schemas.openxmlformats.org/presentationml/2006/ole">
            <p:oleObj spid="_x0000_s78851" name="Document" r:id="rId4" imgW="6973508" imgH="410073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ELEC6111: Detection and Estimation Theory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sz="2400" dirty="0" err="1" smtClean="0"/>
              <a:t>Neyman</a:t>
            </a:r>
            <a:r>
              <a:rPr lang="en-CA" sz="2400" dirty="0" smtClean="0"/>
              <a:t>-Pearson Lemma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9874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68325" y="1419225"/>
          <a:ext cx="7935913" cy="4687888"/>
        </p:xfrm>
        <a:graphic>
          <a:graphicData uri="http://schemas.openxmlformats.org/presentationml/2006/ole">
            <p:oleObj spid="_x0000_s79875" name="Document" r:id="rId4" imgW="6962679" imgH="4112443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ELEC6111: Detection and Estimation Theory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sz="2400" dirty="0" err="1" smtClean="0"/>
              <a:t>Neyman</a:t>
            </a:r>
            <a:r>
              <a:rPr lang="en-CA" sz="2400" dirty="0" smtClean="0"/>
              <a:t>-Pearson Lemma (Proof)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80898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1275" y="1360488"/>
          <a:ext cx="8545513" cy="5334000"/>
        </p:xfrm>
        <a:graphic>
          <a:graphicData uri="http://schemas.openxmlformats.org/presentationml/2006/ole">
            <p:oleObj spid="_x0000_s80899" name="Document" r:id="rId4" imgW="7916713" imgH="494199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ELEC6111: Detection and Estimation Theory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sz="2400" dirty="0" err="1" smtClean="0"/>
              <a:t>Neyman</a:t>
            </a:r>
            <a:r>
              <a:rPr lang="en-CA" sz="2400" dirty="0" smtClean="0"/>
              <a:t>-Pearson Lemma (Proof)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81922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31750" y="1360488"/>
          <a:ext cx="8562975" cy="5345112"/>
        </p:xfrm>
        <a:graphic>
          <a:graphicData uri="http://schemas.openxmlformats.org/presentationml/2006/ole">
            <p:oleObj spid="_x0000_s81923" name="Document" r:id="rId4" imgW="7916713" imgH="494199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ELEC6111: Detection and Estimation Theory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sz="2400" dirty="0" err="1" smtClean="0"/>
              <a:t>Neyman</a:t>
            </a:r>
            <a:r>
              <a:rPr lang="en-CA" sz="2400" dirty="0" smtClean="0"/>
              <a:t>-Pearson Lemma (Example): </a:t>
            </a:r>
            <a:r>
              <a:rPr lang="en-CA" sz="1800" dirty="0" smtClean="0"/>
              <a:t>Measurement with Gaussian Error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82946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7788" y="1381125"/>
          <a:ext cx="8007350" cy="5214938"/>
        </p:xfrm>
        <a:graphic>
          <a:graphicData uri="http://schemas.openxmlformats.org/presentationml/2006/ole">
            <p:oleObj spid="_x0000_s82947" name="Document" r:id="rId4" imgW="7929024" imgH="516438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ELEC6111: Detection and Estimation Theory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sz="2400" dirty="0" err="1" smtClean="0"/>
              <a:t>Neyman</a:t>
            </a:r>
            <a:r>
              <a:rPr lang="en-CA" sz="2400" dirty="0" smtClean="0"/>
              <a:t>-Pearson Lemma (Example): </a:t>
            </a:r>
            <a:r>
              <a:rPr lang="en-CA" sz="1800" dirty="0" smtClean="0"/>
              <a:t>Measurement with Gaussian Error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83970" name="Equation" r:id="rId3" imgW="114120" imgH="21564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7788" y="1381125"/>
          <a:ext cx="8007350" cy="5275263"/>
        </p:xfrm>
        <a:graphic>
          <a:graphicData uri="http://schemas.openxmlformats.org/presentationml/2006/ole">
            <p:oleObj spid="_x0000_s83971" name="Document" r:id="rId4" imgW="7929024" imgH="522405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61443" name="Equation" r:id="rId3" imgW="114120" imgH="215640" progId="Equation.3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211263"/>
          <a:ext cx="8128000" cy="5953125"/>
        </p:xfrm>
        <a:graphic>
          <a:graphicData uri="http://schemas.openxmlformats.org/presentationml/2006/ole">
            <p:oleObj spid="_x0000_s61444" name="Document" r:id="rId4" imgW="5488549" imgH="401949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62467" name="Equation" r:id="rId3" imgW="114120" imgH="21564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704975" y="1370013"/>
          <a:ext cx="5780088" cy="5951537"/>
        </p:xfrm>
        <a:graphic>
          <a:graphicData uri="http://schemas.openxmlformats.org/presentationml/2006/ole">
            <p:oleObj spid="_x0000_s62468" name="Document" r:id="rId4" imgW="4001429" imgH="412086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66563" name="Equation" r:id="rId3" imgW="114120" imgH="21564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827088" y="1206500"/>
          <a:ext cx="7469187" cy="5843588"/>
        </p:xfrm>
        <a:graphic>
          <a:graphicData uri="http://schemas.openxmlformats.org/presentationml/2006/ole">
            <p:oleObj spid="_x0000_s66564" name="Document" r:id="rId4" imgW="5324314" imgH="41658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67587" name="Equation" r:id="rId3" imgW="114120" imgH="2156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1455738"/>
          <a:ext cx="7631113" cy="5319712"/>
        </p:xfrm>
        <a:graphic>
          <a:graphicData uri="http://schemas.openxmlformats.org/presentationml/2006/ole">
            <p:oleObj spid="_x0000_s67588" name="Document" r:id="rId4" imgW="5965407" imgH="415933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5778" name="Equation" r:id="rId3" imgW="114120" imgH="2156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6425" y="1468438"/>
          <a:ext cx="7585075" cy="5200921"/>
        </p:xfrm>
        <a:graphic>
          <a:graphicData uri="http://schemas.openxmlformats.org/presentationml/2006/ole">
            <p:oleObj spid="_x0000_s75779" name="Document" r:id="rId4" imgW="5965407" imgH="414674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6802" name="Equation" r:id="rId3" imgW="114120" imgH="2156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06438" y="1212850"/>
          <a:ext cx="6931025" cy="4687888"/>
        </p:xfrm>
        <a:graphic>
          <a:graphicData uri="http://schemas.openxmlformats.org/presentationml/2006/ole">
            <p:oleObj spid="_x0000_s76803" name="Document" r:id="rId4" imgW="6287394" imgH="425314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Minimax Hypothesis Testing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7826" name="Equation" r:id="rId3" imgW="114120" imgH="2156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82625" y="1141413"/>
          <a:ext cx="7402513" cy="4760912"/>
        </p:xfrm>
        <a:graphic>
          <a:graphicData uri="http://schemas.openxmlformats.org/presentationml/2006/ole">
            <p:oleObj spid="_x0000_s77827" name="Document" r:id="rId4" imgW="6012949" imgH="38678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eaLnBrk="1" hangingPunct="1"/>
            <a:r>
              <a:rPr lang="en-CA" sz="2800" smtClean="0"/>
              <a:t>ELEC6111: Detection and Estimation Theory</a:t>
            </a:r>
            <a:r>
              <a:rPr lang="en-CA" sz="5400" smtClean="0"/>
              <a:t/>
            </a:r>
            <a:br>
              <a:rPr lang="en-CA" sz="5400" smtClean="0"/>
            </a:br>
            <a:r>
              <a:rPr lang="en-CA" sz="2800" smtClean="0"/>
              <a:t>Example: Measurement with Gaussian Error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124075" y="3789363"/>
          <a:ext cx="114300" cy="215900"/>
        </p:xfrm>
        <a:graphic>
          <a:graphicData uri="http://schemas.openxmlformats.org/presentationml/2006/ole">
            <p:oleObj spid="_x0000_s71683" name="Equation" r:id="rId3" imgW="114120" imgH="215640" progId="Equation.3">
              <p:embed/>
            </p:oleObj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1371600"/>
          <a:ext cx="7416800" cy="5146675"/>
        </p:xfrm>
        <a:graphic>
          <a:graphicData uri="http://schemas.openxmlformats.org/presentationml/2006/ole">
            <p:oleObj spid="_x0000_s71684" name="Document" r:id="rId4" imgW="5965407" imgH="4140278" progId="Word.Documen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1693</TotalTime>
  <Words>102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Flow</vt:lpstr>
      <vt:lpstr>Equation</vt:lpstr>
      <vt:lpstr>Document</vt:lpstr>
      <vt:lpstr>Microsoft Office Word 97 - 2003 Document</vt:lpstr>
      <vt:lpstr>ELEC6111: Detection and Estimation Theory Minimax Hypothesis Testing</vt:lpstr>
      <vt:lpstr>ELEC6111: Detection and Estimation Theory Minimax Hypothesis Testing</vt:lpstr>
      <vt:lpstr>ELEC6111: Detection and Estimation Theory Minimax Hypothesis Testing</vt:lpstr>
      <vt:lpstr>ELEC6111: Detection and Estimation Theory Minimax Hypothesis Testing</vt:lpstr>
      <vt:lpstr>ELEC6111: Detection and Estimation Theory Minimax Hypothesis Testing</vt:lpstr>
      <vt:lpstr>ELEC6111: Detection and Estimation Theory Minimax Hypothesis Testing</vt:lpstr>
      <vt:lpstr>ELEC6111: Detection and Estimation Theory Minimax Hypothesis Testing</vt:lpstr>
      <vt:lpstr>ELEC6111: Detection and Estimation Theory Minimax Hypothesis Testing</vt:lpstr>
      <vt:lpstr>ELEC6111: Detection and Estimation Theory Example: Measurement with Gaussian Error</vt:lpstr>
      <vt:lpstr>ELEC6111: Detection and Estimation Theory Example: Measurement with Gaussian Error</vt:lpstr>
      <vt:lpstr>ELEC6111: Detection and Estimation Theory Neyman-Pearson Hypothesis Testing</vt:lpstr>
      <vt:lpstr>ELEC6111: Detection and Estimation Theory Neyman-Pearson Hypothesis Testing</vt:lpstr>
      <vt:lpstr>ELEC6111: Detection and Estimation Theory Neyman-Pearson Lemma</vt:lpstr>
      <vt:lpstr>ELEC6111: Detection and Estimation Theory Neyman-Pearson Lemma (Proof)</vt:lpstr>
      <vt:lpstr>ELEC6111: Detection and Estimation Theory Neyman-Pearson Lemma (Proof)</vt:lpstr>
      <vt:lpstr>ELEC6111: Detection and Estimation Theory Neyman-Pearson Lemma (Example): Measurement with Gaussian Error</vt:lpstr>
      <vt:lpstr>ELEC6111: Detection and Estimation Theory Neyman-Pearson Lemma (Example): Measurement with Gaussian Error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ENCS</cp:lastModifiedBy>
  <cp:revision>138</cp:revision>
  <dcterms:created xsi:type="dcterms:W3CDTF">2010-09-05T18:40:23Z</dcterms:created>
  <dcterms:modified xsi:type="dcterms:W3CDTF">2010-09-28T00:12:32Z</dcterms:modified>
</cp:coreProperties>
</file>