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</p:sldMasterIdLst>
  <p:notesMasterIdLst>
    <p:notesMasterId r:id="rId8"/>
  </p:notesMasterIdLst>
  <p:sldIdLst>
    <p:sldId id="256" r:id="rId3"/>
    <p:sldId id="679" r:id="rId4"/>
    <p:sldId id="680" r:id="rId5"/>
    <p:sldId id="681" r:id="rId6"/>
    <p:sldId id="673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F6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0893" autoAdjust="0"/>
  </p:normalViewPr>
  <p:slideViewPr>
    <p:cSldViewPr>
      <p:cViewPr varScale="1">
        <p:scale>
          <a:sx n="82" d="100"/>
          <a:sy n="82" d="100"/>
        </p:scale>
        <p:origin x="7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/>
              </a:defRPr>
            </a:lvl1pPr>
          </a:lstStyle>
          <a:p>
            <a:fld id="{DC9025A5-8448-4303-B271-377607ED8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84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2133600"/>
            <a:ext cx="5257800" cy="1295400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886200"/>
            <a:ext cx="5257800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15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43F63470-2191-4F1E-AD68-FBBABFDF85D8}" type="datetime1">
              <a:rPr lang="en-US" smtClean="0">
                <a:solidFill>
                  <a:srgbClr val="000000"/>
                </a:solidFill>
              </a:rPr>
              <a:pPr/>
              <a:t>10/21/2014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CFD23F71-CEBC-45B3-A3FD-96389CB5E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424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2133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2133600"/>
            <a:ext cx="5257800" cy="1295400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886200"/>
            <a:ext cx="5257800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48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2133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5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" y="2362200"/>
            <a:ext cx="9144000" cy="2086431"/>
          </a:xfrm>
        </p:spPr>
        <p:txBody>
          <a:bodyPr/>
          <a:lstStyle/>
          <a:p>
            <a:r>
              <a:rPr lang="en-US" sz="2400" dirty="0" smtClean="0"/>
              <a:t>               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The Semester Long Project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(Personalized Project Status + Standard Project)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(ENCS 691K – Chapter 1)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7" y="4271665"/>
            <a:ext cx="7848600" cy="2133600"/>
          </a:xfrm>
        </p:spPr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Roch Glitho, PhD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Associate Professor and Canada Research Chair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226605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b="1" dirty="0" smtClean="0">
                <a:solidFill>
                  <a:srgbClr val="FF0000"/>
                </a:solidFill>
                <a:cs typeface="Times New Roman" pitchFamily="18" charset="0"/>
              </a:rPr>
              <a:t>My URL - http://users.encs.concordia.ca/~glitho/</a:t>
            </a:r>
            <a:endParaRPr lang="en-CA" sz="1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44" y="0"/>
            <a:ext cx="8915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Personalized Project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(Submitted Topics)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901113" cy="5715000"/>
          </a:xfrm>
        </p:spPr>
        <p:txBody>
          <a:bodyPr/>
          <a:lstStyle/>
          <a:p>
            <a:pPr>
              <a:buAutoNum type="arabicPeriod"/>
            </a:pPr>
            <a:r>
              <a:rPr lang="en-CA" sz="2000" dirty="0" err="1" smtClean="0"/>
              <a:t>Upadhyaya</a:t>
            </a:r>
            <a:r>
              <a:rPr lang="en-CA" sz="2000" dirty="0"/>
              <a:t>, </a:t>
            </a:r>
            <a:r>
              <a:rPr lang="en-CA" sz="2000" dirty="0" smtClean="0"/>
              <a:t>Abhishek, </a:t>
            </a:r>
            <a:r>
              <a:rPr lang="en-CA" sz="2000" dirty="0"/>
              <a:t>SIMULATION OF A CONTENT DELIVERY NETWORK (CDN) ON A CLOUD PLATFORM </a:t>
            </a:r>
            <a:endParaRPr lang="en-CA" sz="2000" dirty="0" smtClean="0"/>
          </a:p>
          <a:p>
            <a:pPr marL="457200" indent="-457200">
              <a:buAutoNum type="arabicPeriod"/>
            </a:pPr>
            <a:r>
              <a:rPr lang="en-CA" sz="2000" dirty="0"/>
              <a:t>Adetiloye, Kehinde </a:t>
            </a:r>
            <a:r>
              <a:rPr lang="en-CA" sz="2000" dirty="0" err="1" smtClean="0"/>
              <a:t>Oluyemisi</a:t>
            </a:r>
            <a:r>
              <a:rPr lang="en-CA" sz="2000" dirty="0" smtClean="0"/>
              <a:t>, A Home subscriber server (HSS) with a repository in the cloud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CA" sz="2000" dirty="0"/>
              <a:t>Chauhan, </a:t>
            </a:r>
            <a:r>
              <a:rPr lang="en-CA" sz="2000" dirty="0" smtClean="0"/>
              <a:t>Suryaveer, Splitting </a:t>
            </a:r>
            <a:r>
              <a:rPr lang="en-CA" sz="2000" dirty="0"/>
              <a:t>the Presence Server into front end and </a:t>
            </a:r>
            <a:r>
              <a:rPr lang="en-CA" sz="2000" dirty="0" smtClean="0"/>
              <a:t>a back end in the cloud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sz="2000" dirty="0"/>
              <a:t>Elias </a:t>
            </a:r>
            <a:r>
              <a:rPr lang="en-US" sz="2000" dirty="0" err="1" smtClean="0"/>
              <a:t>Lolei</a:t>
            </a:r>
            <a:r>
              <a:rPr lang="en-US" sz="2000" dirty="0" smtClean="0"/>
              <a:t>, </a:t>
            </a:r>
            <a:r>
              <a:rPr lang="en-US" sz="2000" dirty="0"/>
              <a:t>The Hourglass Scheme (Re-implementation)</a:t>
            </a:r>
            <a:endParaRPr lang="en-CA" sz="2000" dirty="0"/>
          </a:p>
          <a:p>
            <a:pPr marL="457200" indent="-457200">
              <a:buFont typeface="Wingdings" charset="2"/>
              <a:buAutoNum type="arabicPeriod"/>
            </a:pPr>
            <a:r>
              <a:rPr lang="en-CA" sz="2000" dirty="0" err="1"/>
              <a:t>Fady</a:t>
            </a:r>
            <a:r>
              <a:rPr lang="en-CA" sz="2000" dirty="0"/>
              <a:t> </a:t>
            </a:r>
            <a:r>
              <a:rPr lang="en-CA" sz="2000" dirty="0" err="1"/>
              <a:t>Mikhael</a:t>
            </a:r>
            <a:r>
              <a:rPr lang="en-CA" sz="2000" dirty="0"/>
              <a:t> </a:t>
            </a:r>
            <a:r>
              <a:rPr lang="en-CA" sz="2000" dirty="0" smtClean="0"/>
              <a:t>, Confidentiality in </a:t>
            </a:r>
            <a:r>
              <a:rPr lang="en-CA" sz="2000" dirty="0" err="1" smtClean="0"/>
              <a:t>dropbox</a:t>
            </a:r>
            <a:endParaRPr lang="en-CA" sz="2000" dirty="0" smtClean="0"/>
          </a:p>
          <a:p>
            <a:pPr marL="457200" indent="-457200">
              <a:buFont typeface="Wingdings" charset="2"/>
              <a:buAutoNum type="arabicPeriod"/>
            </a:pPr>
            <a:r>
              <a:rPr lang="en-CA" sz="2000" dirty="0" err="1" smtClean="0"/>
              <a:t>Fariba</a:t>
            </a:r>
            <a:r>
              <a:rPr lang="en-CA" sz="2000" dirty="0" smtClean="0"/>
              <a:t> </a:t>
            </a:r>
            <a:r>
              <a:rPr lang="en-CA" sz="2000" dirty="0" err="1" smtClean="0"/>
              <a:t>Taheri</a:t>
            </a:r>
            <a:r>
              <a:rPr lang="en-CA" sz="2000" dirty="0" smtClean="0"/>
              <a:t>, Resource allocation for video transcoding in the cloud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CA" sz="2000" dirty="0" smtClean="0"/>
              <a:t>Fatima </a:t>
            </a:r>
            <a:r>
              <a:rPr lang="en-CA" sz="2000" dirty="0" err="1" smtClean="0"/>
              <a:t>Errounda</a:t>
            </a:r>
            <a:r>
              <a:rPr lang="en-CA" sz="2000" dirty="0" smtClean="0"/>
              <a:t>, </a:t>
            </a:r>
            <a:r>
              <a:rPr lang="en-CA" sz="2000" dirty="0"/>
              <a:t>A Simplified </a:t>
            </a:r>
            <a:r>
              <a:rPr lang="en-CA" sz="2000" dirty="0" err="1"/>
              <a:t>PaaS</a:t>
            </a:r>
            <a:r>
              <a:rPr lang="en-CA" sz="2000" dirty="0"/>
              <a:t> for a Virtualized WSN </a:t>
            </a:r>
            <a:r>
              <a:rPr lang="en-CA" sz="2000" dirty="0" err="1"/>
              <a:t>IaaS</a:t>
            </a:r>
            <a:endParaRPr lang="en-CA" sz="2000" dirty="0"/>
          </a:p>
          <a:p>
            <a:pPr marL="457200" indent="-457200">
              <a:buFont typeface="Wingdings" charset="2"/>
              <a:buAutoNum type="arabicPeriod"/>
            </a:pPr>
            <a:r>
              <a:rPr lang="en-CA" sz="2000" dirty="0" err="1" smtClean="0"/>
              <a:t>Ferdous</a:t>
            </a:r>
            <a:r>
              <a:rPr lang="en-CA" sz="2000" dirty="0" smtClean="0"/>
              <a:t> Bin </a:t>
            </a:r>
            <a:r>
              <a:rPr lang="en-CA" sz="2000" dirty="0" err="1" smtClean="0"/>
              <a:t>Alam</a:t>
            </a:r>
            <a:r>
              <a:rPr lang="en-CA" sz="2000" dirty="0"/>
              <a:t>, A Platform for Multi-party Multimedia Conferencing App Development </a:t>
            </a:r>
          </a:p>
          <a:p>
            <a:pPr marL="457200" indent="-457200">
              <a:buAutoNum type="arabicPeriod"/>
            </a:pPr>
            <a:endParaRPr lang="en-CA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CA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CA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CA" dirty="0" smtClean="0">
              <a:solidFill>
                <a:srgbClr val="3333FF"/>
              </a:solidFill>
            </a:endParaRPr>
          </a:p>
          <a:p>
            <a:pPr lvl="3"/>
            <a:endParaRPr lang="en-CA" dirty="0" smtClean="0">
              <a:solidFill>
                <a:srgbClr val="3333FF"/>
              </a:solidFill>
            </a:endParaRPr>
          </a:p>
          <a:p>
            <a:pPr lvl="2"/>
            <a:endParaRPr lang="en-CA" dirty="0" smtClean="0">
              <a:solidFill>
                <a:srgbClr val="3333FF"/>
              </a:solidFill>
            </a:endParaRPr>
          </a:p>
          <a:p>
            <a:pPr lvl="2"/>
            <a:endParaRPr lang="en-CA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3333FF"/>
              </a:solidFill>
            </a:endParaRPr>
          </a:p>
          <a:p>
            <a:pPr marL="400050" lvl="1" indent="0">
              <a:buNone/>
            </a:pPr>
            <a:endParaRPr lang="en-CA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3333FF"/>
                </a:solidFill>
              </a:rPr>
              <a:t> </a:t>
            </a:r>
            <a:endParaRPr lang="en-US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 lvl="2"/>
            <a:endParaRPr lang="en-US" sz="1600" dirty="0" smtClean="0">
              <a:solidFill>
                <a:srgbClr val="3333FF"/>
              </a:solidFill>
            </a:endParaRPr>
          </a:p>
          <a:p>
            <a:pPr lvl="1"/>
            <a:endParaRPr lang="en-US" sz="1800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 lvl="1"/>
            <a:endParaRPr lang="en-US" sz="1800" dirty="0" smtClean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rgbClr val="3333FF"/>
              </a:solidFill>
            </a:endParaRPr>
          </a:p>
          <a:p>
            <a:endParaRPr lang="en-US" sz="20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05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44" y="0"/>
            <a:ext cx="8915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Personalized Projects (Submitted Topics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901113" cy="5715000"/>
          </a:xfrm>
        </p:spPr>
        <p:txBody>
          <a:bodyPr/>
          <a:lstStyle/>
          <a:p>
            <a:pPr marL="0" indent="0">
              <a:buNone/>
            </a:pPr>
            <a:endParaRPr lang="en-CA" sz="1400" dirty="0" smtClean="0">
              <a:solidFill>
                <a:srgbClr val="3333FF"/>
              </a:solidFill>
            </a:endParaRPr>
          </a:p>
          <a:p>
            <a:pPr>
              <a:buAutoNum type="arabicPeriod" startAt="9"/>
            </a:pPr>
            <a:r>
              <a:rPr lang="en-CA" sz="2000" dirty="0" err="1" smtClean="0"/>
              <a:t>Palaniswamy</a:t>
            </a:r>
            <a:r>
              <a:rPr lang="en-CA" sz="2000" dirty="0"/>
              <a:t>, </a:t>
            </a:r>
            <a:r>
              <a:rPr lang="en-CA" sz="2000" dirty="0" err="1"/>
              <a:t>Kirthana</a:t>
            </a:r>
            <a:r>
              <a:rPr lang="en-CA" sz="2000" dirty="0"/>
              <a:t> </a:t>
            </a:r>
            <a:r>
              <a:rPr lang="en-CA" sz="2000" dirty="0" err="1" smtClean="0"/>
              <a:t>Sivagamy</a:t>
            </a:r>
            <a:r>
              <a:rPr lang="en-CA" sz="2000" dirty="0" smtClean="0"/>
              <a:t>, </a:t>
            </a:r>
            <a:r>
              <a:rPr lang="en-US" sz="2000" dirty="0"/>
              <a:t>AUTOMATING THE DEPLOYMENT OF APPLICATION ON </a:t>
            </a:r>
            <a:r>
              <a:rPr lang="en-US" sz="2000" dirty="0" smtClean="0"/>
              <a:t>CLOUDS</a:t>
            </a:r>
          </a:p>
          <a:p>
            <a:pPr>
              <a:buFont typeface="Wingdings" charset="2"/>
              <a:buAutoNum type="arabicPeriod" startAt="9"/>
            </a:pPr>
            <a:r>
              <a:rPr lang="en-US" sz="2000" dirty="0" err="1" smtClean="0"/>
              <a:t>Mohab</a:t>
            </a:r>
            <a:r>
              <a:rPr lang="en-US" sz="2000" dirty="0" smtClean="0"/>
              <a:t> Hassan, </a:t>
            </a:r>
            <a:r>
              <a:rPr lang="en-US" sz="2000" dirty="0"/>
              <a:t>Developing E-healthcare application for some medical purposes </a:t>
            </a:r>
            <a:endParaRPr lang="en-CA" sz="2000" dirty="0"/>
          </a:p>
          <a:p>
            <a:pPr>
              <a:buAutoNum type="arabicPeriod" startAt="9"/>
            </a:pPr>
            <a:r>
              <a:rPr lang="es-ES" sz="2000" dirty="0" err="1"/>
              <a:t>Nafiz</a:t>
            </a:r>
            <a:r>
              <a:rPr lang="es-ES" sz="2000" dirty="0"/>
              <a:t> – Al – </a:t>
            </a:r>
            <a:r>
              <a:rPr lang="es-ES" sz="2000" dirty="0" err="1"/>
              <a:t>Naharul</a:t>
            </a:r>
            <a:r>
              <a:rPr lang="es-ES" sz="2000" dirty="0"/>
              <a:t> </a:t>
            </a:r>
            <a:r>
              <a:rPr lang="es-ES" sz="2000" dirty="0" smtClean="0"/>
              <a:t>Islam, </a:t>
            </a:r>
            <a:r>
              <a:rPr lang="es-ES" sz="2000" dirty="0" err="1" smtClean="0"/>
              <a:t>An</a:t>
            </a:r>
            <a:r>
              <a:rPr lang="es-ES" sz="2000" dirty="0" smtClean="0"/>
              <a:t> MRFP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Repository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Cloud</a:t>
            </a:r>
          </a:p>
          <a:p>
            <a:pPr>
              <a:buAutoNum type="arabicPeriod" startAt="9"/>
            </a:pPr>
            <a:r>
              <a:rPr lang="es-ES" sz="2000" dirty="0" err="1" smtClean="0"/>
              <a:t>Tonmoy</a:t>
            </a:r>
            <a:r>
              <a:rPr lang="es-ES" sz="2000" dirty="0" smtClean="0"/>
              <a:t> Saha,</a:t>
            </a:r>
            <a:r>
              <a:rPr lang="en-CA" sz="2000" dirty="0"/>
              <a:t> NFV architecture for WSN gateway </a:t>
            </a:r>
            <a:endParaRPr lang="en-CA" sz="2000" dirty="0" smtClean="0"/>
          </a:p>
          <a:p>
            <a:pPr>
              <a:buFont typeface="Wingdings" charset="2"/>
              <a:buAutoNum type="arabicPeriod" startAt="9"/>
            </a:pPr>
            <a:r>
              <a:rPr lang="en-CA" sz="2000" dirty="0"/>
              <a:t> </a:t>
            </a:r>
            <a:r>
              <a:rPr lang="en-CA" sz="2000" dirty="0" err="1"/>
              <a:t>Rangarajan</a:t>
            </a:r>
            <a:r>
              <a:rPr lang="en-CA" sz="2000" dirty="0"/>
              <a:t>, </a:t>
            </a:r>
            <a:r>
              <a:rPr lang="en-CA" sz="2000" dirty="0" err="1" smtClean="0"/>
              <a:t>Pradheba</a:t>
            </a:r>
            <a:r>
              <a:rPr lang="en-CA" sz="2000" dirty="0" smtClean="0"/>
              <a:t>, Scheduling </a:t>
            </a:r>
            <a:r>
              <a:rPr lang="en-CA" sz="2000" dirty="0"/>
              <a:t>in </a:t>
            </a:r>
            <a:r>
              <a:rPr lang="en-CA" sz="2000" dirty="0" err="1" smtClean="0"/>
              <a:t>OpenStack</a:t>
            </a:r>
            <a:endParaRPr lang="en-CA" sz="2000" dirty="0" smtClean="0"/>
          </a:p>
          <a:p>
            <a:pPr>
              <a:buFont typeface="Wingdings" charset="2"/>
              <a:buAutoNum type="arabicPeriod" startAt="9"/>
            </a:pPr>
            <a:r>
              <a:rPr lang="en-CA" sz="2000" dirty="0" err="1" smtClean="0"/>
              <a:t>Rifat</a:t>
            </a:r>
            <a:r>
              <a:rPr lang="en-CA" sz="2000" dirty="0" smtClean="0"/>
              <a:t> </a:t>
            </a:r>
            <a:r>
              <a:rPr lang="en-CA" sz="2000" dirty="0" err="1" smtClean="0"/>
              <a:t>Jafrin</a:t>
            </a:r>
            <a:r>
              <a:rPr lang="en-CA" sz="2000" dirty="0" smtClean="0"/>
              <a:t>, Semantic </a:t>
            </a:r>
            <a:r>
              <a:rPr lang="en-CA" sz="2000" dirty="0" err="1" smtClean="0"/>
              <a:t>IaaS</a:t>
            </a:r>
            <a:r>
              <a:rPr lang="en-CA" sz="2000" dirty="0" smtClean="0"/>
              <a:t> for Wireless Sensor Networks</a:t>
            </a:r>
          </a:p>
          <a:p>
            <a:pPr>
              <a:buFont typeface="Wingdings" charset="2"/>
              <a:buAutoNum type="arabicPeriod" startAt="9"/>
            </a:pPr>
            <a:r>
              <a:rPr lang="en-CA" sz="2000" dirty="0" err="1"/>
              <a:t>Shanmugasundaram</a:t>
            </a:r>
            <a:r>
              <a:rPr lang="en-CA" sz="2000" dirty="0"/>
              <a:t>, </a:t>
            </a:r>
            <a:r>
              <a:rPr lang="en-CA" sz="2000" dirty="0" err="1" smtClean="0"/>
              <a:t>Sandhya</a:t>
            </a:r>
            <a:r>
              <a:rPr lang="en-CA" sz="2000" dirty="0"/>
              <a:t>, CLOUD BASED CDN FOR VIDEO CONTENT DELIVERY </a:t>
            </a:r>
            <a:endParaRPr lang="en-CA" sz="2000" dirty="0"/>
          </a:p>
          <a:p>
            <a:pPr marL="0" indent="0">
              <a:buNone/>
            </a:pPr>
            <a:r>
              <a:rPr lang="es-ES" b="1" dirty="0" smtClean="0"/>
              <a:t>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r>
              <a:rPr lang="en-US" b="1" dirty="0"/>
              <a:t> </a:t>
            </a:r>
            <a:endParaRPr lang="en-CA" dirty="0"/>
          </a:p>
          <a:p>
            <a:pPr marL="457200" indent="-457200">
              <a:buAutoNum type="arabicPeriod"/>
            </a:pPr>
            <a:endParaRPr lang="en-CA" dirty="0" smtClean="0"/>
          </a:p>
          <a:p>
            <a:pPr marL="457200" indent="-457200">
              <a:buAutoNum type="arabicPeriod"/>
            </a:pPr>
            <a:endParaRPr lang="en-CA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CA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CA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CA" dirty="0" smtClean="0">
              <a:solidFill>
                <a:srgbClr val="3333FF"/>
              </a:solidFill>
            </a:endParaRPr>
          </a:p>
          <a:p>
            <a:pPr lvl="3"/>
            <a:endParaRPr lang="en-CA" dirty="0" smtClean="0">
              <a:solidFill>
                <a:srgbClr val="3333FF"/>
              </a:solidFill>
            </a:endParaRPr>
          </a:p>
          <a:p>
            <a:pPr lvl="2"/>
            <a:endParaRPr lang="en-CA" dirty="0" smtClean="0">
              <a:solidFill>
                <a:srgbClr val="3333FF"/>
              </a:solidFill>
            </a:endParaRPr>
          </a:p>
          <a:p>
            <a:pPr lvl="2"/>
            <a:endParaRPr lang="en-CA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3333FF"/>
              </a:solidFill>
            </a:endParaRPr>
          </a:p>
          <a:p>
            <a:pPr marL="400050" lvl="1" indent="0">
              <a:buNone/>
            </a:pPr>
            <a:endParaRPr lang="en-CA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3333FF"/>
                </a:solidFill>
              </a:rPr>
              <a:t> </a:t>
            </a:r>
            <a:endParaRPr lang="en-US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 lvl="2"/>
            <a:endParaRPr lang="en-US" sz="1600" dirty="0" smtClean="0">
              <a:solidFill>
                <a:srgbClr val="3333FF"/>
              </a:solidFill>
            </a:endParaRPr>
          </a:p>
          <a:p>
            <a:pPr lvl="1"/>
            <a:endParaRPr lang="en-US" sz="1800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 lvl="1"/>
            <a:endParaRPr lang="en-US" sz="1800" dirty="0" smtClean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rgbClr val="3333FF"/>
              </a:solidFill>
            </a:endParaRPr>
          </a:p>
          <a:p>
            <a:endParaRPr lang="en-US" sz="20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56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44" y="0"/>
            <a:ext cx="8915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Projects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901113" cy="5715000"/>
          </a:xfrm>
        </p:spPr>
        <p:txBody>
          <a:bodyPr/>
          <a:lstStyle/>
          <a:p>
            <a:pPr marL="0" indent="0">
              <a:buNone/>
            </a:pPr>
            <a:endParaRPr lang="en-CA" sz="1400" dirty="0" smtClean="0">
              <a:solidFill>
                <a:srgbClr val="3333FF"/>
              </a:solidFill>
            </a:endParaRPr>
          </a:p>
          <a:p>
            <a:pPr>
              <a:buFontTx/>
              <a:buChar char="-"/>
            </a:pPr>
            <a:r>
              <a:rPr lang="en-CA" sz="2000" dirty="0" smtClean="0"/>
              <a:t>Propose an end-user application that can be easily built using Google cloud services and APIs (e.g. cloud SQL, publish/subscribe)</a:t>
            </a:r>
          </a:p>
          <a:p>
            <a:pPr>
              <a:buFontTx/>
              <a:buChar char="-"/>
            </a:pPr>
            <a:r>
              <a:rPr lang="en-CA" sz="2000" dirty="0" smtClean="0"/>
              <a:t>Design and prototype the application using Google Apps Engine</a:t>
            </a:r>
          </a:p>
          <a:p>
            <a:pPr marL="0" indent="0">
              <a:buNone/>
            </a:pPr>
            <a:endParaRPr lang="en-CA" dirty="0"/>
          </a:p>
          <a:p>
            <a:pPr marL="457200" indent="-457200">
              <a:buAutoNum type="arabicPeriod"/>
            </a:pPr>
            <a:endParaRPr lang="en-CA" dirty="0" smtClean="0"/>
          </a:p>
          <a:p>
            <a:pPr marL="457200" indent="-457200">
              <a:buAutoNum type="arabicPeriod"/>
            </a:pPr>
            <a:endParaRPr lang="en-CA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CA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CA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CA" dirty="0" smtClean="0">
              <a:solidFill>
                <a:srgbClr val="3333FF"/>
              </a:solidFill>
            </a:endParaRPr>
          </a:p>
          <a:p>
            <a:pPr lvl="3"/>
            <a:endParaRPr lang="en-CA" dirty="0" smtClean="0">
              <a:solidFill>
                <a:srgbClr val="3333FF"/>
              </a:solidFill>
            </a:endParaRPr>
          </a:p>
          <a:p>
            <a:pPr lvl="2"/>
            <a:endParaRPr lang="en-CA" dirty="0" smtClean="0">
              <a:solidFill>
                <a:srgbClr val="3333FF"/>
              </a:solidFill>
            </a:endParaRPr>
          </a:p>
          <a:p>
            <a:pPr lvl="2"/>
            <a:endParaRPr lang="en-CA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3333FF"/>
              </a:solidFill>
            </a:endParaRPr>
          </a:p>
          <a:p>
            <a:pPr marL="400050" lvl="1" indent="0">
              <a:buNone/>
            </a:pPr>
            <a:endParaRPr lang="en-CA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3333FF"/>
                </a:solidFill>
              </a:rPr>
              <a:t> </a:t>
            </a:r>
            <a:endParaRPr lang="en-US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 lvl="2"/>
            <a:endParaRPr lang="en-US" sz="1600" dirty="0" smtClean="0">
              <a:solidFill>
                <a:srgbClr val="3333FF"/>
              </a:solidFill>
            </a:endParaRPr>
          </a:p>
          <a:p>
            <a:pPr lvl="1"/>
            <a:endParaRPr lang="en-US" sz="1800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 lvl="1"/>
            <a:endParaRPr lang="en-US" sz="1800" dirty="0" smtClean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rgbClr val="3333FF"/>
              </a:solidFill>
            </a:endParaRPr>
          </a:p>
          <a:p>
            <a:endParaRPr lang="en-US" sz="20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6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ln/>
        </p:spPr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The End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63000" cy="4181475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01120" y="-186898"/>
            <a:ext cx="341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en-CA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C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90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657600"/>
            <a:ext cx="3048000" cy="22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4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12-5920-Stationery-CISSE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12-5920-Stationery-CISSE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T12-5920-Stationery-CISSE</Template>
  <TotalTime>3265</TotalTime>
  <Words>246</Words>
  <Application>Microsoft Office PowerPoint</Application>
  <PresentationFormat>On-screen Show (4:3)</PresentationFormat>
  <Paragraphs>127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Arial Bold</vt:lpstr>
      <vt:lpstr>GillSans Bold</vt:lpstr>
      <vt:lpstr>Times</vt:lpstr>
      <vt:lpstr>Times New Roman</vt:lpstr>
      <vt:lpstr>Wingdings</vt:lpstr>
      <vt:lpstr>T12-5920-Stationery-CISSE</vt:lpstr>
      <vt:lpstr>1_T12-5920-Stationery-CISSE</vt:lpstr>
      <vt:lpstr>                                On The Semester Long Project                       (Personalized Project Status + Standard Project)                        (ENCS 691K – Chapter 1) </vt:lpstr>
      <vt:lpstr>Personalized Project (Submitted Topics) </vt:lpstr>
      <vt:lpstr>Personalized Projects (Submitted Topics </vt:lpstr>
      <vt:lpstr>Standard Projects </vt:lpstr>
      <vt:lpstr>The End</vt:lpstr>
    </vt:vector>
  </TitlesOfParts>
  <Company>ENCS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Dunn</dc:creator>
  <cp:lastModifiedBy>Roch Glitho</cp:lastModifiedBy>
  <cp:revision>268</cp:revision>
  <cp:lastPrinted>2014-09-13T20:57:11Z</cp:lastPrinted>
  <dcterms:created xsi:type="dcterms:W3CDTF">2011-05-20T14:18:03Z</dcterms:created>
  <dcterms:modified xsi:type="dcterms:W3CDTF">2014-10-22T02:35:44Z</dcterms:modified>
</cp:coreProperties>
</file>