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notesMasterIdLst>
    <p:notesMasterId r:id="rId13"/>
  </p:notesMasterIdLst>
  <p:sldIdLst>
    <p:sldId id="256" r:id="rId4"/>
    <p:sldId id="257" r:id="rId5"/>
    <p:sldId id="258" r:id="rId6"/>
    <p:sldId id="259" r:id="rId7"/>
    <p:sldId id="260" r:id="rId8"/>
    <p:sldId id="262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6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7AB33-38D1-4209-97DD-367013E980EB}" type="datetimeFigureOut">
              <a:rPr lang="en-US" smtClean="0"/>
              <a:t>12/31/2011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05DB1-B186-400A-AF7C-57CC15F2CC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05DB1-B186-400A-AF7C-57CC15F2CC7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05DB1-B186-400A-AF7C-57CC15F2CC7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05DB1-B186-400A-AF7C-57CC15F2CC7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05DB1-B186-400A-AF7C-57CC15F2CC7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05DB1-B186-400A-AF7C-57CC15F2CC7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05DB1-B186-400A-AF7C-57CC15F2CC7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05DB1-B186-400A-AF7C-57CC15F2CC7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05DB1-B186-400A-AF7C-57CC15F2CC7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05DB1-B186-400A-AF7C-57CC15F2CC7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405A6-C641-40DC-92E7-45847138590A}" type="datetimeFigureOut">
              <a:rPr lang="en-US" smtClean="0"/>
              <a:pPr/>
              <a:t>12/31/2011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C7CDF-0F7D-4CE1-BECB-F344F0C38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obile%20Comm%20Filter%20Brief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ters%20in%20VLSI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Modern </a:t>
            </a:r>
            <a:r>
              <a:rPr lang="en-CA" dirty="0" smtClean="0"/>
              <a:t>Analog/ </a:t>
            </a:r>
            <a:r>
              <a:rPr lang="en-CA" dirty="0" smtClean="0"/>
              <a:t>Integrated Circuit </a:t>
            </a:r>
            <a:r>
              <a:rPr lang="en-CA" dirty="0" smtClean="0"/>
              <a:t>Filters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Analysis &amp; Design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Where  Filters  are used?</a:t>
            </a:r>
          </a:p>
          <a:p>
            <a:r>
              <a:rPr lang="en-CA" dirty="0" smtClean="0"/>
              <a:t>Chronological evolution – techniques</a:t>
            </a:r>
          </a:p>
          <a:p>
            <a:r>
              <a:rPr lang="en-CA" dirty="0" smtClean="0"/>
              <a:t>Integrated Circuits Support</a:t>
            </a:r>
          </a:p>
          <a:p>
            <a:r>
              <a:rPr lang="en-CA" dirty="0" smtClean="0"/>
              <a:t>Other kinds of Filters</a:t>
            </a:r>
          </a:p>
          <a:p>
            <a:r>
              <a:rPr lang="en-CA" dirty="0" smtClean="0"/>
              <a:t>Contents of the lecture note pack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Where Filters are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Electrical/Electronic Communication</a:t>
            </a:r>
          </a:p>
          <a:p>
            <a:r>
              <a:rPr lang="en-CA" dirty="0" smtClean="0"/>
              <a:t>Defence</a:t>
            </a:r>
          </a:p>
          <a:p>
            <a:r>
              <a:rPr lang="en-CA" dirty="0" smtClean="0"/>
              <a:t>Entertainment</a:t>
            </a:r>
          </a:p>
          <a:p>
            <a:r>
              <a:rPr lang="en-CA" dirty="0" smtClean="0"/>
              <a:t>Medical</a:t>
            </a:r>
          </a:p>
          <a:p>
            <a:r>
              <a:rPr lang="en-CA" dirty="0" smtClean="0"/>
              <a:t>Aerospace Electronics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Chronological Evolution</a:t>
            </a:r>
            <a:br>
              <a:rPr lang="en-CA" dirty="0" smtClean="0"/>
            </a:br>
            <a:r>
              <a:rPr lang="en-CA" dirty="0" smtClean="0"/>
              <a:t>(Techniques &amp; IC Support-I)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Channel bank filters in FDM telephony (1915-), </a:t>
            </a:r>
            <a:r>
              <a:rPr lang="en-CA" dirty="0" smtClean="0">
                <a:solidFill>
                  <a:srgbClr val="FF0000"/>
                </a:solidFill>
              </a:rPr>
              <a:t>L,C,R </a:t>
            </a:r>
            <a:r>
              <a:rPr lang="en-CA" dirty="0" smtClean="0"/>
              <a:t>elements. Frequencies to 4kHz</a:t>
            </a:r>
          </a:p>
          <a:p>
            <a:r>
              <a:rPr lang="en-CA" dirty="0" smtClean="0"/>
              <a:t>Silicon IC, OP-AMP, Inductor-less Filters (1960-), Hybrid Thin and Thick Film Technology-  </a:t>
            </a:r>
            <a:r>
              <a:rPr lang="en-CA" dirty="0" smtClean="0">
                <a:solidFill>
                  <a:srgbClr val="FF0000"/>
                </a:solidFill>
              </a:rPr>
              <a:t>active RC Filters </a:t>
            </a:r>
            <a:r>
              <a:rPr lang="en-CA" dirty="0" smtClean="0"/>
              <a:t>used extensively in PCM co-</a:t>
            </a:r>
            <a:r>
              <a:rPr lang="en-CA" dirty="0" err="1" smtClean="0"/>
              <a:t>decs</a:t>
            </a:r>
            <a:endParaRPr lang="en-CA" dirty="0" smtClean="0"/>
          </a:p>
          <a:p>
            <a:r>
              <a:rPr lang="en-CA" dirty="0" smtClean="0"/>
              <a:t>MOS  IC technology, Transistors Switches, </a:t>
            </a:r>
            <a:r>
              <a:rPr lang="en-CA" dirty="0" smtClean="0">
                <a:solidFill>
                  <a:srgbClr val="FF0000"/>
                </a:solidFill>
              </a:rPr>
              <a:t>Switched Capacitor Filters </a:t>
            </a:r>
            <a:r>
              <a:rPr lang="en-CA" dirty="0" smtClean="0"/>
              <a:t>(1970-)- Monolithic IC Filters (low-frequency)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Chronological Evolution</a:t>
            </a:r>
            <a:br>
              <a:rPr lang="en-CA" dirty="0" smtClean="0"/>
            </a:br>
            <a:r>
              <a:rPr lang="en-CA" dirty="0" smtClean="0"/>
              <a:t>(Techniques &amp; IC Support-II)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Switched Current Filters </a:t>
            </a:r>
            <a:r>
              <a:rPr lang="en-CA" dirty="0" smtClean="0"/>
              <a:t>(all digital CMOS technology)</a:t>
            </a:r>
          </a:p>
          <a:p>
            <a:r>
              <a:rPr lang="en-CA" dirty="0" smtClean="0"/>
              <a:t>Other Active Devices- </a:t>
            </a:r>
            <a:r>
              <a:rPr lang="en-CA" dirty="0" smtClean="0">
                <a:solidFill>
                  <a:srgbClr val="C00000"/>
                </a:solidFill>
              </a:rPr>
              <a:t>OTA (1980-..), CC (1990-</a:t>
            </a:r>
            <a:r>
              <a:rPr lang="en-CA" dirty="0" smtClean="0"/>
              <a:t>..). Frequency range ~ tens of MHz</a:t>
            </a:r>
          </a:p>
          <a:p>
            <a:r>
              <a:rPr lang="en-CA" dirty="0" smtClean="0"/>
              <a:t>Low Voltage, Low Power IC Filters – </a:t>
            </a:r>
            <a:r>
              <a:rPr lang="en-CA" dirty="0" smtClean="0">
                <a:solidFill>
                  <a:srgbClr val="C00000"/>
                </a:solidFill>
              </a:rPr>
              <a:t>Current Mode  Filters</a:t>
            </a:r>
          </a:p>
          <a:p>
            <a:r>
              <a:rPr lang="en-CA" dirty="0" smtClean="0"/>
              <a:t>A Mobile Communication Filter (at the intermediate frequency of 100 MHz- GSM system)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3" action="ppaction://hlinkfile"/>
              </a:rPr>
              <a:t>Mobile Communication Filter Example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Chronological Evolution</a:t>
            </a:r>
            <a:br>
              <a:rPr lang="en-CA" dirty="0" smtClean="0"/>
            </a:br>
            <a:r>
              <a:rPr lang="en-CA" dirty="0" smtClean="0"/>
              <a:t>(Techniques &amp; IC Support-III)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Sub-micron IC technology, monolithic inductors . Frequency range ~GHz (Optical Communication Rx)</a:t>
            </a:r>
          </a:p>
          <a:p>
            <a:r>
              <a:rPr lang="en-CA" dirty="0" smtClean="0"/>
              <a:t>IC Filters and VLSI system</a:t>
            </a:r>
          </a:p>
          <a:p>
            <a:r>
              <a:rPr lang="en-US" dirty="0" smtClean="0">
                <a:solidFill>
                  <a:srgbClr val="C00000"/>
                </a:solidFill>
                <a:hlinkClick r:id="rId3" action="ppaction://hlinkfile"/>
              </a:rPr>
              <a:t>Example IC chip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Other Kinds of Filters</a:t>
            </a:r>
            <a:br>
              <a:rPr lang="en-CA" dirty="0" smtClean="0"/>
            </a:br>
            <a:r>
              <a:rPr lang="en-CA" dirty="0" smtClean="0">
                <a:solidFill>
                  <a:srgbClr val="FFC000"/>
                </a:solidFill>
              </a:rPr>
              <a:t>(not a part of this course)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43312"/>
          </a:xfrm>
        </p:spPr>
        <p:txBody>
          <a:bodyPr/>
          <a:lstStyle/>
          <a:p>
            <a:endParaRPr lang="en-CA" dirty="0" smtClean="0"/>
          </a:p>
          <a:p>
            <a:r>
              <a:rPr lang="en-CA" dirty="0" smtClean="0"/>
              <a:t>Mechanical Filters</a:t>
            </a:r>
          </a:p>
          <a:p>
            <a:r>
              <a:rPr lang="en-CA" dirty="0" smtClean="0"/>
              <a:t>Charge Transfer Device Filter</a:t>
            </a:r>
          </a:p>
          <a:p>
            <a:r>
              <a:rPr lang="en-CA" dirty="0" smtClean="0"/>
              <a:t>Crystal Filters</a:t>
            </a:r>
          </a:p>
          <a:p>
            <a:r>
              <a:rPr lang="en-CA" dirty="0" smtClean="0"/>
              <a:t>Surface Acoustic Wave Filters</a:t>
            </a:r>
          </a:p>
          <a:p>
            <a:r>
              <a:rPr lang="en-CA" dirty="0" smtClean="0"/>
              <a:t>Digital Filters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Contents of the Lectures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Review of Network Theory  - Ch.2</a:t>
            </a:r>
          </a:p>
          <a:p>
            <a:r>
              <a:rPr lang="en-CA" dirty="0" smtClean="0"/>
              <a:t>Synthesis of Filter functions (Magnitude and Phase Approximations) - Ch.3</a:t>
            </a:r>
          </a:p>
          <a:p>
            <a:r>
              <a:rPr lang="en-CA" dirty="0" smtClean="0"/>
              <a:t>Second Order Active Filters (OA,OTA and CC based) – </a:t>
            </a:r>
            <a:r>
              <a:rPr lang="en-CA" dirty="0" smtClean="0"/>
              <a:t>Ch.5</a:t>
            </a:r>
            <a:endParaRPr lang="en-CA" dirty="0" smtClean="0"/>
          </a:p>
          <a:p>
            <a:r>
              <a:rPr lang="en-CA" dirty="0" smtClean="0"/>
              <a:t>Second Order Switched-Capacitor Filters – </a:t>
            </a:r>
            <a:r>
              <a:rPr lang="en-CA" dirty="0" smtClean="0"/>
              <a:t>Ch.6</a:t>
            </a:r>
            <a:endParaRPr lang="en-CA" dirty="0" smtClean="0"/>
          </a:p>
          <a:p>
            <a:r>
              <a:rPr lang="en-CA" dirty="0" smtClean="0"/>
              <a:t>All-pole L,C ladder filters Realization – </a:t>
            </a:r>
            <a:r>
              <a:rPr lang="en-CA" dirty="0" smtClean="0"/>
              <a:t>Ch.4</a:t>
            </a:r>
            <a:endParaRPr lang="en-CA" dirty="0" smtClean="0"/>
          </a:p>
          <a:p>
            <a:r>
              <a:rPr lang="en-CA" dirty="0" smtClean="0">
                <a:solidFill>
                  <a:srgbClr val="FFFF00"/>
                </a:solidFill>
              </a:rPr>
              <a:t>High Order Filter Realization Techniques – Ch.7</a:t>
            </a:r>
          </a:p>
          <a:p>
            <a:r>
              <a:rPr lang="en-CA" dirty="0" smtClean="0">
                <a:solidFill>
                  <a:srgbClr val="7030A0"/>
                </a:solidFill>
              </a:rPr>
              <a:t>Integrated </a:t>
            </a:r>
            <a:r>
              <a:rPr lang="en-CA" dirty="0" smtClean="0">
                <a:solidFill>
                  <a:srgbClr val="7030A0"/>
                </a:solidFill>
              </a:rPr>
              <a:t>Circuit Filters – </a:t>
            </a:r>
            <a:r>
              <a:rPr lang="en-CA" dirty="0" smtClean="0">
                <a:solidFill>
                  <a:srgbClr val="7030A0"/>
                </a:solidFill>
              </a:rPr>
              <a:t>Ch.9</a:t>
            </a:r>
          </a:p>
          <a:p>
            <a:r>
              <a:rPr lang="en-CA" dirty="0" smtClean="0">
                <a:solidFill>
                  <a:srgbClr val="7030A0"/>
                </a:solidFill>
              </a:rPr>
              <a:t>Current-Mode Filters – Ch.8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111</TotalTime>
  <Words>279</Words>
  <Application>Microsoft Office PowerPoint</Application>
  <PresentationFormat>On-screen Show (4:3)</PresentationFormat>
  <Paragraphs>57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Apex</vt:lpstr>
      <vt:lpstr>1_Apex</vt:lpstr>
      <vt:lpstr>Office Theme</vt:lpstr>
      <vt:lpstr>Modern Analog/ Integrated Circuit Filters </vt:lpstr>
      <vt:lpstr>An Overview</vt:lpstr>
      <vt:lpstr>Where Filters are Used?</vt:lpstr>
      <vt:lpstr>Chronological Evolution (Techniques &amp; IC Support-I)</vt:lpstr>
      <vt:lpstr>Chronological Evolution (Techniques &amp; IC Support-II)</vt:lpstr>
      <vt:lpstr>Mobile Communication Filter Example</vt:lpstr>
      <vt:lpstr>Chronological Evolution (Techniques &amp; IC Support-III)</vt:lpstr>
      <vt:lpstr>Other Kinds of Filters (not a part of this course)</vt:lpstr>
      <vt:lpstr>Contents of the Lectures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Analog Integrated Circuit Filters</dc:title>
  <dc:creator>Rout</dc:creator>
  <cp:lastModifiedBy>Rabin Raut</cp:lastModifiedBy>
  <cp:revision>21</cp:revision>
  <dcterms:created xsi:type="dcterms:W3CDTF">2008-12-16T14:49:37Z</dcterms:created>
  <dcterms:modified xsi:type="dcterms:W3CDTF">2011-12-31T14:03:30Z</dcterms:modified>
</cp:coreProperties>
</file>