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15" r:id="rId2"/>
    <p:sldId id="314" r:id="rId3"/>
    <p:sldId id="311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73" r:id="rId17"/>
    <p:sldId id="270" r:id="rId18"/>
    <p:sldId id="269" r:id="rId19"/>
    <p:sldId id="271" r:id="rId20"/>
    <p:sldId id="310" r:id="rId21"/>
    <p:sldId id="312" r:id="rId22"/>
    <p:sldId id="274" r:id="rId23"/>
    <p:sldId id="275" r:id="rId24"/>
    <p:sldId id="281" r:id="rId25"/>
    <p:sldId id="282" r:id="rId26"/>
    <p:sldId id="292" r:id="rId27"/>
    <p:sldId id="276" r:id="rId28"/>
    <p:sldId id="277" r:id="rId29"/>
    <p:sldId id="278" r:id="rId30"/>
    <p:sldId id="293" r:id="rId31"/>
    <p:sldId id="288" r:id="rId32"/>
    <p:sldId id="279" r:id="rId33"/>
    <p:sldId id="289" r:id="rId34"/>
    <p:sldId id="294" r:id="rId35"/>
    <p:sldId id="295" r:id="rId36"/>
    <p:sldId id="283" r:id="rId37"/>
    <p:sldId id="284" r:id="rId38"/>
    <p:sldId id="296" r:id="rId39"/>
    <p:sldId id="290" r:id="rId40"/>
    <p:sldId id="285" r:id="rId41"/>
    <p:sldId id="297" r:id="rId42"/>
    <p:sldId id="291" r:id="rId43"/>
    <p:sldId id="286" r:id="rId44"/>
    <p:sldId id="287" r:id="rId45"/>
    <p:sldId id="298" r:id="rId46"/>
    <p:sldId id="299" r:id="rId47"/>
    <p:sldId id="300" r:id="rId48"/>
    <p:sldId id="304" r:id="rId49"/>
    <p:sldId id="301" r:id="rId50"/>
    <p:sldId id="305" r:id="rId51"/>
    <p:sldId id="302" r:id="rId52"/>
    <p:sldId id="306" r:id="rId53"/>
    <p:sldId id="303" r:id="rId54"/>
    <p:sldId id="307" r:id="rId55"/>
    <p:sldId id="313" r:id="rId56"/>
    <p:sldId id="309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B38E1-EB25-40A4-80AA-5E62CDF2188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A887B-4C99-42BC-B039-1A109F75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4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1BCB-C295-479F-915C-E1D698CE5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90A4A-DAD1-4619-8D0B-FB50072F0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CCC04-4778-4314-A430-0FB30D3BB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9892-965B-4704-9924-F8475D76E700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9487C-44EC-443D-82BA-BED84FDB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8A17F-3157-4577-AEB8-323E4149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5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B5C6C-CEDE-48B5-A9DC-CB3718A5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D6EFA-E0A2-4FBC-9C66-112CFD2D3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6743-9E77-46BE-A258-1BB2C79C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4B94-A90A-4EC6-B113-A9F050C0DFB9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62449-D2BD-495F-886B-AB6413E7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BC990-0243-49F4-B644-4545DE6F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AF43F-3EFB-4CF7-AD8D-F0A9DF431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985FF-50A4-46FB-BC6D-9AB53D6F4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FA054-717D-417B-A497-DFE36A098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C1A1-DA93-4028-98AB-2956F02E75E2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F8881-CE99-450D-9590-6D0C0C15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3E1F4-4A55-462B-BB8C-DD1320DF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2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79913-DD8D-44FD-809B-766C16A3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BF9BC-C2F4-4FC0-8935-9E7C909AF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59AA9-529B-4BD4-914F-976031AC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33C0-9A25-4861-9932-8F33483D1D65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952F7-1967-4B47-8C15-73C2D72E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E3707-EE2B-4A25-88DF-4EF5B2EF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2C310-0BE2-4E93-AEEF-177D3D8DA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3D12B-4A27-4523-AB6D-EA2A85FF9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54DB0-8B36-4DFD-A759-0ECB579E7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098A-7473-4EBB-8725-3A8707E71A62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46635-CAE1-4875-BA7F-28EC31B4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8B986-4C52-4DFD-AED7-7AF30470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1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9D09-92AC-49F9-A8ED-B9C14A9F6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DC880-6BF6-4E06-A339-E85B411AA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55223-6498-4BCE-8219-A4F1CEB9B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E52BD-1DBA-401B-B268-C026B7524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98F1-5DB6-40D5-BBB7-E427328C4978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78898-BD40-49FE-9698-EEE7484F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11FBB-DD8E-443C-A685-14C50ABFF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6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11D77-267E-4832-A855-E9449F9CD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81800-11A7-44D3-AA64-FA3C768CB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39855-FDE2-4AF4-BF73-4F4E7F10D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2B489F-E610-4073-9383-59AFBF7C6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E5EEE0-5EC7-46C9-882D-895FEA153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0E0D45-356F-4BE6-8038-309EF878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0BF4-F7D0-411A-BD1D-1D4F8E84D93D}" type="datetime1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AE1F90-75CC-47A4-901A-4323313E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5AAB4D-3639-4ACE-8ABC-D9AD30D4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1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7B81A-DEE7-44F4-B133-4D49FAA9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EF534C-16DE-4BB7-AEF9-EBAB8735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26F0-DC68-436E-AB31-DB62754EDDBF}" type="datetime1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63890-3F4B-417C-98D4-C998C028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4EBDB-0289-41AF-BC39-0AF0A3CB3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83180-8F40-4BC9-BF24-A8AC1BC9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4A8B-FC4A-4679-A710-03049C114431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1DC2D-6268-4C07-BC42-9FD7625C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26C51-1A71-4E18-96B3-6D4788BE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6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30E09-3ECD-462E-893C-FF35E5005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B2E8-D296-42B9-AC1D-F276EC2B1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14BB7-7BBC-40E1-B8B5-87DDE061C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FF0EC-C200-4E6A-B9CB-28D1E10D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0F89-9DD0-440E-BAD8-D658D25F8C3C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E24D3-F7FD-4517-9B37-81D2163F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3A5F2-C7FC-4B4B-9469-C16BC1AA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C27C-1A92-48FC-8A75-C01CAD730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D36BAB-9960-4FE9-BD1E-CB1495D5B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188EE-51FE-479D-8B64-1F06CFEB8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EB5A9-3AFD-4FEC-9F93-5A122E1D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819E-8A29-43FA-A6F2-7D9F9D8BC33E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24DC2-707D-4947-9A37-D177BAA1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BA5BA-45F0-491C-98B9-6D051F41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8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C1583-1106-4C9F-9D43-28CED586C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E8936-E285-44AE-8939-CDB7F8F68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F6C7B-37E1-4862-B0B2-80D6F46E6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8B06-FC4B-476B-A9FA-8C0FD8E317D1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C179A-9F03-4A04-BEF3-B29929E36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C020E-7F74-46BA-849A-12D85FE4E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377E-EFCA-445D-AF5D-4E58FD4C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4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DA54-09D3-42D7-81E3-EFD32FD542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Strongly Connected Components (SCC) in a Graph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88D60-FB03-44DD-9DD8-2E556A4F60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Hamed Pouya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90EF4-5A9E-4D3E-92F8-E968ECD8E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353D-725B-458B-A42F-F3E117EDA323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CC65D-8309-4648-BE6A-1A20CA19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6751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9071130" y="1994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stCxn id="37" idx="4"/>
            <a:endCxn id="26" idx="0"/>
          </p:cNvCxnSpPr>
          <p:nvPr/>
        </p:nvCxnSpPr>
        <p:spPr>
          <a:xfrm>
            <a:off x="9604745" y="1571337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E2392B4F-E655-4C06-BD12-C10A787D010A}"/>
              </a:ext>
            </a:extLst>
          </p:cNvPr>
          <p:cNvSpPr/>
          <p:nvPr/>
        </p:nvSpPr>
        <p:spPr>
          <a:xfrm>
            <a:off x="9487787" y="2797609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763263D-1B9D-4697-9A9D-71F407F004D6}"/>
              </a:ext>
            </a:extLst>
          </p:cNvPr>
          <p:cNvSpPr txBox="1"/>
          <p:nvPr/>
        </p:nvSpPr>
        <p:spPr>
          <a:xfrm>
            <a:off x="9071130" y="27248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4E32004-10A8-4E84-9BCD-CD27AF3345C9}"/>
              </a:ext>
            </a:extLst>
          </p:cNvPr>
          <p:cNvCxnSpPr>
            <a:stCxn id="26" idx="4"/>
            <a:endCxn id="41" idx="0"/>
          </p:cNvCxnSpPr>
          <p:nvPr/>
        </p:nvCxnSpPr>
        <p:spPr>
          <a:xfrm>
            <a:off x="9604745" y="2301431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A8B3F359-8137-4E27-BFE2-0C8D8F07A6E2}"/>
              </a:ext>
            </a:extLst>
          </p:cNvPr>
          <p:cNvSpPr/>
          <p:nvPr/>
        </p:nvSpPr>
        <p:spPr>
          <a:xfrm>
            <a:off x="9487787" y="352994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4E23D29-9E56-4D9A-B610-C435E43FE540}"/>
              </a:ext>
            </a:extLst>
          </p:cNvPr>
          <p:cNvSpPr txBox="1"/>
          <p:nvPr/>
        </p:nvSpPr>
        <p:spPr>
          <a:xfrm>
            <a:off x="9071130" y="345714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D0E7392-4B66-4B8B-A16B-4359ABEF55FC}"/>
              </a:ext>
            </a:extLst>
          </p:cNvPr>
          <p:cNvCxnSpPr>
            <a:stCxn id="41" idx="4"/>
            <a:endCxn id="32" idx="0"/>
          </p:cNvCxnSpPr>
          <p:nvPr/>
        </p:nvCxnSpPr>
        <p:spPr>
          <a:xfrm>
            <a:off x="9604745" y="3031525"/>
            <a:ext cx="0" cy="498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D2924BF-FD26-4E12-ABC3-8FB5E85999F4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96EA3-00D4-4DC5-9EE3-9167D9E49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8DD-CF9A-4FE4-B827-AEE37BE18AD6}" type="datetime1">
              <a:rPr lang="en-US" smtClean="0"/>
              <a:t>1/23/2018</a:t>
            </a:fld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9FBAE33-0903-4F1A-B276-B4219FCE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6751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9071130" y="1994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stCxn id="37" idx="4"/>
            <a:endCxn id="26" idx="0"/>
          </p:cNvCxnSpPr>
          <p:nvPr/>
        </p:nvCxnSpPr>
        <p:spPr>
          <a:xfrm>
            <a:off x="9604745" y="1571337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E2392B4F-E655-4C06-BD12-C10A787D010A}"/>
              </a:ext>
            </a:extLst>
          </p:cNvPr>
          <p:cNvSpPr/>
          <p:nvPr/>
        </p:nvSpPr>
        <p:spPr>
          <a:xfrm>
            <a:off x="9487787" y="2797609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763263D-1B9D-4697-9A9D-71F407F004D6}"/>
              </a:ext>
            </a:extLst>
          </p:cNvPr>
          <p:cNvSpPr txBox="1"/>
          <p:nvPr/>
        </p:nvSpPr>
        <p:spPr>
          <a:xfrm>
            <a:off x="9071130" y="27248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4E32004-10A8-4E84-9BCD-CD27AF3345C9}"/>
              </a:ext>
            </a:extLst>
          </p:cNvPr>
          <p:cNvCxnSpPr>
            <a:stCxn id="26" idx="4"/>
            <a:endCxn id="41" idx="0"/>
          </p:cNvCxnSpPr>
          <p:nvPr/>
        </p:nvCxnSpPr>
        <p:spPr>
          <a:xfrm>
            <a:off x="9604745" y="2301431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A8B3F359-8137-4E27-BFE2-0C8D8F07A6E2}"/>
              </a:ext>
            </a:extLst>
          </p:cNvPr>
          <p:cNvSpPr/>
          <p:nvPr/>
        </p:nvSpPr>
        <p:spPr>
          <a:xfrm>
            <a:off x="9487787" y="352994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4E23D29-9E56-4D9A-B610-C435E43FE540}"/>
              </a:ext>
            </a:extLst>
          </p:cNvPr>
          <p:cNvSpPr txBox="1"/>
          <p:nvPr/>
        </p:nvSpPr>
        <p:spPr>
          <a:xfrm>
            <a:off x="9071130" y="345714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D0E7392-4B66-4B8B-A16B-4359ABEF55FC}"/>
              </a:ext>
            </a:extLst>
          </p:cNvPr>
          <p:cNvCxnSpPr>
            <a:stCxn id="41" idx="4"/>
            <a:endCxn id="32" idx="0"/>
          </p:cNvCxnSpPr>
          <p:nvPr/>
        </p:nvCxnSpPr>
        <p:spPr>
          <a:xfrm>
            <a:off x="9604745" y="3031525"/>
            <a:ext cx="0" cy="498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3FE6E4D8-F5E9-43A7-92B0-ECBB9EF3C9A3}"/>
              </a:ext>
            </a:extLst>
          </p:cNvPr>
          <p:cNvCxnSpPr>
            <a:cxnSpLocks/>
            <a:stCxn id="32" idx="6"/>
            <a:endCxn id="26" idx="6"/>
          </p:cNvCxnSpPr>
          <p:nvPr/>
        </p:nvCxnSpPr>
        <p:spPr>
          <a:xfrm flipV="1">
            <a:off x="9721703" y="2184473"/>
            <a:ext cx="12700" cy="1462426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1E27E0E-6AEB-4CA8-A390-975B3FEF048C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1B901-4C3D-4DB4-B34F-1C8BADF6D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1CEC9-526A-48AE-81DF-4D7810FF35DD}" type="datetime1">
              <a:rPr lang="en-US" smtClean="0"/>
              <a:t>1/23/2018</a:t>
            </a:fld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68D63B7-90FC-4B60-9FE3-9C265107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05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6751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8879741" y="199471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b,d,e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stCxn id="37" idx="4"/>
            <a:endCxn id="26" idx="0"/>
          </p:cNvCxnSpPr>
          <p:nvPr/>
        </p:nvCxnSpPr>
        <p:spPr>
          <a:xfrm>
            <a:off x="9604745" y="1571337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B3FE474F-1058-4A52-8613-9F174CFFD659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B8A79-B2CC-4AB7-B437-278AA5596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2D2F-431F-4B24-84CD-BEB66E43DFA6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EFCB4-4C4B-4D79-8A3A-808DEF6E2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4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6751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8879741" y="199471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b,d,e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stCxn id="37" idx="4"/>
            <a:endCxn id="26" idx="0"/>
          </p:cNvCxnSpPr>
          <p:nvPr/>
        </p:nvCxnSpPr>
        <p:spPr>
          <a:xfrm>
            <a:off x="9604745" y="1571337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>
            <a:extLst>
              <a:ext uri="{FF2B5EF4-FFF2-40B4-BE49-F238E27FC236}">
                <a16:creationId xmlns:a16="http://schemas.microsoft.com/office/drawing/2014/main" id="{1A4837FF-6933-41DE-BF9E-0224BF4EA145}"/>
              </a:ext>
            </a:extLst>
          </p:cNvPr>
          <p:cNvSpPr/>
          <p:nvPr/>
        </p:nvSpPr>
        <p:spPr>
          <a:xfrm>
            <a:off x="9487787" y="2865317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636152-6EA5-4B12-8C25-02D10C4EAE5C}"/>
              </a:ext>
            </a:extLst>
          </p:cNvPr>
          <p:cNvSpPr txBox="1"/>
          <p:nvPr/>
        </p:nvSpPr>
        <p:spPr>
          <a:xfrm>
            <a:off x="9071130" y="279760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801095-36C2-4531-A485-5C2B51230EE6}"/>
              </a:ext>
            </a:extLst>
          </p:cNvPr>
          <p:cNvCxnSpPr>
            <a:stCxn id="26" idx="4"/>
            <a:endCxn id="39" idx="0"/>
          </p:cNvCxnSpPr>
          <p:nvPr/>
        </p:nvCxnSpPr>
        <p:spPr>
          <a:xfrm>
            <a:off x="9604745" y="2301431"/>
            <a:ext cx="0" cy="563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6934FE0-A3BA-4B72-8EEE-9007F947FCB3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D507C2-255B-45E0-9BBB-96F4705F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1736-326F-46B1-9337-20B3B71F9637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8EC93-1265-4057-831A-9E987E9D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41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6751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8879741" y="199471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b,d,e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stCxn id="37" idx="4"/>
            <a:endCxn id="26" idx="0"/>
          </p:cNvCxnSpPr>
          <p:nvPr/>
        </p:nvCxnSpPr>
        <p:spPr>
          <a:xfrm>
            <a:off x="9604745" y="1571337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Oval 38">
            <a:extLst>
              <a:ext uri="{FF2B5EF4-FFF2-40B4-BE49-F238E27FC236}">
                <a16:creationId xmlns:a16="http://schemas.microsoft.com/office/drawing/2014/main" id="{1A4837FF-6933-41DE-BF9E-0224BF4EA145}"/>
              </a:ext>
            </a:extLst>
          </p:cNvPr>
          <p:cNvSpPr/>
          <p:nvPr/>
        </p:nvSpPr>
        <p:spPr>
          <a:xfrm>
            <a:off x="9487787" y="2865317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636152-6EA5-4B12-8C25-02D10C4EAE5C}"/>
              </a:ext>
            </a:extLst>
          </p:cNvPr>
          <p:cNvSpPr txBox="1"/>
          <p:nvPr/>
        </p:nvSpPr>
        <p:spPr>
          <a:xfrm>
            <a:off x="9071130" y="279760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801095-36C2-4531-A485-5C2B51230EE6}"/>
              </a:ext>
            </a:extLst>
          </p:cNvPr>
          <p:cNvCxnSpPr>
            <a:stCxn id="26" idx="4"/>
            <a:endCxn id="39" idx="0"/>
          </p:cNvCxnSpPr>
          <p:nvPr/>
        </p:nvCxnSpPr>
        <p:spPr>
          <a:xfrm>
            <a:off x="9604745" y="2301431"/>
            <a:ext cx="0" cy="563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3F98C8C6-2750-42A3-AEEA-3954E00FF0AD}"/>
              </a:ext>
            </a:extLst>
          </p:cNvPr>
          <p:cNvCxnSpPr>
            <a:stCxn id="39" idx="6"/>
            <a:endCxn id="26" idx="6"/>
          </p:cNvCxnSpPr>
          <p:nvPr/>
        </p:nvCxnSpPr>
        <p:spPr>
          <a:xfrm flipV="1">
            <a:off x="9721703" y="2184473"/>
            <a:ext cx="12700" cy="797802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B34C96B-1C96-4DF7-B049-E85D436297CC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35259D-5755-461E-B526-5F6401F5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8142-9A2F-4FF3-A4A4-0A266968E0C1}" type="datetime1">
              <a:rPr lang="en-US" smtClean="0"/>
              <a:t>1/23/2018</a:t>
            </a:fld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37DB0C5-D390-4B1E-8EBD-2EE049396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44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6751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8656453" y="199471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b,d,e,f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stCxn id="37" idx="4"/>
            <a:endCxn id="26" idx="0"/>
          </p:cNvCxnSpPr>
          <p:nvPr/>
        </p:nvCxnSpPr>
        <p:spPr>
          <a:xfrm>
            <a:off x="9604745" y="1571337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2D67305-61A1-4A9C-AE97-C5A7C34120E2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A4FD78-DF6D-4CFE-89A1-0C434D5A2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7DB5-5576-4394-9399-1193646A7DC1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9D3E5-636E-4BEE-A061-51707BA48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40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cxnSpLocks/>
            <a:stCxn id="4" idx="4"/>
            <a:endCxn id="12" idx="0"/>
          </p:cNvCxnSpPr>
          <p:nvPr/>
        </p:nvCxnSpPr>
        <p:spPr>
          <a:xfrm>
            <a:off x="4667694" y="2083984"/>
            <a:ext cx="0" cy="10229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56882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8656453" y="1984085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b,d,e,f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9604745" y="1560704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0528B009-AC94-49A0-A44E-C014A1F21312}"/>
              </a:ext>
            </a:extLst>
          </p:cNvPr>
          <p:cNvGrpSpPr/>
          <p:nvPr/>
        </p:nvGrpSpPr>
        <p:grpSpPr>
          <a:xfrm>
            <a:off x="3660370" y="3106931"/>
            <a:ext cx="2014647" cy="2014647"/>
            <a:chOff x="3486968" y="3064400"/>
            <a:chExt cx="2014647" cy="201464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E982024-536F-4223-8010-7EC3B19991B6}"/>
                </a:ext>
              </a:extLst>
            </p:cNvPr>
            <p:cNvSpPr/>
            <p:nvPr/>
          </p:nvSpPr>
          <p:spPr>
            <a:xfrm>
              <a:off x="3823920" y="3454903"/>
              <a:ext cx="93360" cy="894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104D6CC-1468-40BF-95ED-9AF8068BDE54}"/>
                </a:ext>
              </a:extLst>
            </p:cNvPr>
            <p:cNvSpPr/>
            <p:nvPr/>
          </p:nvSpPr>
          <p:spPr>
            <a:xfrm>
              <a:off x="4420860" y="3858956"/>
              <a:ext cx="93360" cy="894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88C1EE2-A6BF-4561-9EB2-8FF6E3C04607}"/>
                </a:ext>
              </a:extLst>
            </p:cNvPr>
            <p:cNvSpPr/>
            <p:nvPr/>
          </p:nvSpPr>
          <p:spPr>
            <a:xfrm>
              <a:off x="3823920" y="4307753"/>
              <a:ext cx="93360" cy="894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DCBF482-B51A-4869-8D6B-87BCC3F3E970}"/>
                </a:ext>
              </a:extLst>
            </p:cNvPr>
            <p:cNvSpPr/>
            <p:nvPr/>
          </p:nvSpPr>
          <p:spPr>
            <a:xfrm>
              <a:off x="5037604" y="4307753"/>
              <a:ext cx="93360" cy="894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8488D48-7F99-4E20-B5CC-6C23F045E1BF}"/>
                </a:ext>
              </a:extLst>
            </p:cNvPr>
            <p:cNvCxnSpPr>
              <a:stCxn id="5" idx="5"/>
              <a:endCxn id="7" idx="1"/>
            </p:cNvCxnSpPr>
            <p:nvPr/>
          </p:nvCxnSpPr>
          <p:spPr>
            <a:xfrm>
              <a:off x="3903608" y="3531286"/>
              <a:ext cx="530925" cy="34077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FA37B4B-B1E4-47FF-8A8C-E9FBF10A0D85}"/>
                </a:ext>
              </a:extLst>
            </p:cNvPr>
            <p:cNvCxnSpPr>
              <a:stCxn id="8" idx="0"/>
              <a:endCxn id="5" idx="4"/>
            </p:cNvCxnSpPr>
            <p:nvPr/>
          </p:nvCxnSpPr>
          <p:spPr>
            <a:xfrm flipV="1">
              <a:off x="3870600" y="3544391"/>
              <a:ext cx="0" cy="76336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FC8489F7-11C9-41AF-8182-940555D5E5CA}"/>
                </a:ext>
              </a:extLst>
            </p:cNvPr>
            <p:cNvCxnSpPr>
              <a:stCxn id="8" idx="6"/>
              <a:endCxn id="9" idx="2"/>
            </p:cNvCxnSpPr>
            <p:nvPr/>
          </p:nvCxnSpPr>
          <p:spPr>
            <a:xfrm>
              <a:off x="3917280" y="4352497"/>
              <a:ext cx="112032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B6044BE-96AB-4F57-826D-861CE22105AB}"/>
                </a:ext>
              </a:extLst>
            </p:cNvPr>
            <p:cNvCxnSpPr>
              <a:stCxn id="7" idx="3"/>
              <a:endCxn id="8" idx="7"/>
            </p:cNvCxnSpPr>
            <p:nvPr/>
          </p:nvCxnSpPr>
          <p:spPr>
            <a:xfrm flipH="1">
              <a:off x="3903608" y="3935339"/>
              <a:ext cx="530925" cy="38551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8712C3C-166C-40B0-83AA-6F6668AE74BE}"/>
                </a:ext>
              </a:extLst>
            </p:cNvPr>
            <p:cNvCxnSpPr>
              <a:stCxn id="9" idx="1"/>
              <a:endCxn id="7" idx="5"/>
            </p:cNvCxnSpPr>
            <p:nvPr/>
          </p:nvCxnSpPr>
          <p:spPr>
            <a:xfrm flipH="1" flipV="1">
              <a:off x="4500548" y="3935339"/>
              <a:ext cx="550728" cy="38551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D3B2440-452B-4ED8-A09B-9F96DF88484E}"/>
                </a:ext>
              </a:extLst>
            </p:cNvPr>
            <p:cNvSpPr txBox="1"/>
            <p:nvPr/>
          </p:nvSpPr>
          <p:spPr>
            <a:xfrm>
              <a:off x="3663667" y="3429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210F94A-D158-4537-A5B1-93D448B68210}"/>
                </a:ext>
              </a:extLst>
            </p:cNvPr>
            <p:cNvSpPr txBox="1"/>
            <p:nvPr/>
          </p:nvSpPr>
          <p:spPr>
            <a:xfrm>
              <a:off x="4419861" y="3615651"/>
              <a:ext cx="377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33827D9-1BD8-4B1B-8859-240309A55D23}"/>
                </a:ext>
              </a:extLst>
            </p:cNvPr>
            <p:cNvSpPr txBox="1"/>
            <p:nvPr/>
          </p:nvSpPr>
          <p:spPr>
            <a:xfrm>
              <a:off x="3673483" y="428185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DB9EDE9-0B84-41C3-90E8-FA033FA1A9CE}"/>
                </a:ext>
              </a:extLst>
            </p:cNvPr>
            <p:cNvSpPr txBox="1"/>
            <p:nvPr/>
          </p:nvSpPr>
          <p:spPr>
            <a:xfrm>
              <a:off x="5163972" y="428185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730CDBD-B600-4076-9D9D-624F8A7B44FC}"/>
                </a:ext>
              </a:extLst>
            </p:cNvPr>
            <p:cNvSpPr/>
            <p:nvPr/>
          </p:nvSpPr>
          <p:spPr>
            <a:xfrm>
              <a:off x="3486968" y="3064400"/>
              <a:ext cx="2014647" cy="201464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FE9635E6-8BBA-494C-8805-C50AF750FF63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AC5826-E190-4DF0-A762-350046C0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61D5-1054-4D05-A2C7-7C7D1B1F2F37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A8D7A-E03E-48F5-A6B4-A27FB0C70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02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6C8BBF6-33AD-4FAA-ACDF-227B155BCC56}"/>
                  </a:ext>
                </a:extLst>
              </p:cNvPr>
              <p:cNvSpPr txBox="1"/>
              <p:nvPr/>
            </p:nvSpPr>
            <p:spPr>
              <a:xfrm>
                <a:off x="867578" y="1680396"/>
                <a:ext cx="1027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e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f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6C8BBF6-33AD-4FAA-ACDF-227B155BC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78" y="1680396"/>
                <a:ext cx="102707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17D39059-5DA7-4374-99C3-E0311275F6F0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B7123-5498-4297-8CE5-80420211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44AB-7626-439D-9CCD-0B4A6F85AC83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A03A06-12C7-4218-A7C1-411FF29E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97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21D937-1F97-48F0-AFAB-AC0DE8B9B56B}"/>
                  </a:ext>
                </a:extLst>
              </p:cNvPr>
              <p:cNvSpPr txBox="1"/>
              <p:nvPr/>
            </p:nvSpPr>
            <p:spPr>
              <a:xfrm>
                <a:off x="867578" y="1680396"/>
                <a:ext cx="1027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e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f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21D937-1F97-48F0-AFAB-AC0DE8B9B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78" y="1680396"/>
                <a:ext cx="102707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4843133-8875-4D3C-997E-74BCCFE60819}"/>
                  </a:ext>
                </a:extLst>
              </p:cNvPr>
              <p:cNvSpPr txBox="1"/>
              <p:nvPr/>
            </p:nvSpPr>
            <p:spPr>
              <a:xfrm>
                <a:off x="1120853" y="2145395"/>
                <a:ext cx="544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4843133-8875-4D3C-997E-74BCCFE60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2145395"/>
                <a:ext cx="54457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FCBA26C-F45C-4E01-96E5-291EF9C96D40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97957-9153-4F32-9E3F-3E7B68124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D72-9844-4955-A1D6-A38D81F4E450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B21C8D-01A1-4813-92EE-A1157A58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11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21D937-1F97-48F0-AFAB-AC0DE8B9B56B}"/>
                  </a:ext>
                </a:extLst>
              </p:cNvPr>
              <p:cNvSpPr txBox="1"/>
              <p:nvPr/>
            </p:nvSpPr>
            <p:spPr>
              <a:xfrm>
                <a:off x="867578" y="1680396"/>
                <a:ext cx="1027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e</m:t>
                          </m:r>
                          <m:r>
                            <m:rPr>
                              <m:nor/>
                            </m:rP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f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21D937-1F97-48F0-AFAB-AC0DE8B9B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78" y="1680396"/>
                <a:ext cx="102707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4843133-8875-4D3C-997E-74BCCFE60819}"/>
                  </a:ext>
                </a:extLst>
              </p:cNvPr>
              <p:cNvSpPr txBox="1"/>
              <p:nvPr/>
            </p:nvSpPr>
            <p:spPr>
              <a:xfrm>
                <a:off x="1120853" y="2145395"/>
                <a:ext cx="544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4843133-8875-4D3C-997E-74BCCFE60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2145395"/>
                <a:ext cx="54457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3CB819F-7E62-4FFC-8B33-13AED5540CAE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97F1B5-E3A0-439F-8663-17B6FA1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6A37-366F-450E-956A-AD2361B8248D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36F0BF-5042-4429-A82D-FB9CFAEE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5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FD6876-2194-4F8F-A2A5-A285C8C3CC3E}"/>
              </a:ext>
            </a:extLst>
          </p:cNvPr>
          <p:cNvSpPr txBox="1"/>
          <p:nvPr/>
        </p:nvSpPr>
        <p:spPr>
          <a:xfrm>
            <a:off x="2938725" y="191386"/>
            <a:ext cx="6314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Strongly Connected Components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CA9D3C-3678-4A2F-A3AD-1467EE330BA8}"/>
              </a:ext>
            </a:extLst>
          </p:cNvPr>
          <p:cNvSpPr/>
          <p:nvPr/>
        </p:nvSpPr>
        <p:spPr>
          <a:xfrm>
            <a:off x="3460284" y="2681514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F23C91-9387-458D-9E51-D19EB2ADAD50}"/>
              </a:ext>
            </a:extLst>
          </p:cNvPr>
          <p:cNvSpPr/>
          <p:nvPr/>
        </p:nvSpPr>
        <p:spPr>
          <a:xfrm>
            <a:off x="2364456" y="3741057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072F528-0183-445B-9EFA-3AE25D3042FE}"/>
              </a:ext>
            </a:extLst>
          </p:cNvPr>
          <p:cNvSpPr/>
          <p:nvPr/>
        </p:nvSpPr>
        <p:spPr>
          <a:xfrm>
            <a:off x="4432741" y="3741057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C38792-0C0F-4391-94A1-D9EA5D38DE56}"/>
              </a:ext>
            </a:extLst>
          </p:cNvPr>
          <p:cNvSpPr/>
          <p:nvPr/>
        </p:nvSpPr>
        <p:spPr>
          <a:xfrm>
            <a:off x="7190455" y="2681514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F8EB5FD-6F7B-4BFA-9BC8-3B5EFC6452B6}"/>
              </a:ext>
            </a:extLst>
          </p:cNvPr>
          <p:cNvSpPr/>
          <p:nvPr/>
        </p:nvSpPr>
        <p:spPr>
          <a:xfrm>
            <a:off x="6094627" y="3741057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54339D-48B8-42EC-9E1C-4B259DC9A29F}"/>
              </a:ext>
            </a:extLst>
          </p:cNvPr>
          <p:cNvSpPr/>
          <p:nvPr/>
        </p:nvSpPr>
        <p:spPr>
          <a:xfrm>
            <a:off x="8075827" y="3741057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1804755-BEDD-4DFB-BEF7-A4BEC0B8A4C5}"/>
              </a:ext>
            </a:extLst>
          </p:cNvPr>
          <p:cNvSpPr/>
          <p:nvPr/>
        </p:nvSpPr>
        <p:spPr>
          <a:xfrm>
            <a:off x="9149884" y="2986314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5C9D7D4-4EE8-40A7-81B5-9700B8E11678}"/>
              </a:ext>
            </a:extLst>
          </p:cNvPr>
          <p:cNvCxnSpPr>
            <a:stCxn id="7" idx="6"/>
            <a:endCxn id="6" idx="4"/>
          </p:cNvCxnSpPr>
          <p:nvPr/>
        </p:nvCxnSpPr>
        <p:spPr>
          <a:xfrm flipV="1">
            <a:off x="2843427" y="3124200"/>
            <a:ext cx="856343" cy="838200"/>
          </a:xfrm>
          <a:prstGeom prst="straightConnector1">
            <a:avLst/>
          </a:prstGeom>
          <a:ln w="127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A074B2B-3729-4B7C-BC2C-723962DAFDEF}"/>
              </a:ext>
            </a:extLst>
          </p:cNvPr>
          <p:cNvCxnSpPr>
            <a:stCxn id="6" idx="4"/>
            <a:endCxn id="8" idx="2"/>
          </p:cNvCxnSpPr>
          <p:nvPr/>
        </p:nvCxnSpPr>
        <p:spPr>
          <a:xfrm>
            <a:off x="3699770" y="3124200"/>
            <a:ext cx="732971" cy="838200"/>
          </a:xfrm>
          <a:prstGeom prst="straightConnector1">
            <a:avLst/>
          </a:prstGeom>
          <a:ln w="127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32107AC-1D8E-42A3-894E-98219354EF32}"/>
              </a:ext>
            </a:extLst>
          </p:cNvPr>
          <p:cNvCxnSpPr>
            <a:stCxn id="8" idx="2"/>
            <a:endCxn id="7" idx="6"/>
          </p:cNvCxnSpPr>
          <p:nvPr/>
        </p:nvCxnSpPr>
        <p:spPr>
          <a:xfrm flipH="1">
            <a:off x="2843427" y="3962400"/>
            <a:ext cx="1589314" cy="0"/>
          </a:xfrm>
          <a:prstGeom prst="straightConnector1">
            <a:avLst/>
          </a:prstGeom>
          <a:ln w="127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6458D6D-B078-476A-B579-8CF49A01BD9B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4911712" y="3962400"/>
            <a:ext cx="1182915" cy="0"/>
          </a:xfrm>
          <a:prstGeom prst="straightConnector1">
            <a:avLst/>
          </a:prstGeom>
          <a:ln w="127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7AEFA79-1193-440A-8D87-85293038E275}"/>
              </a:ext>
            </a:extLst>
          </p:cNvPr>
          <p:cNvCxnSpPr>
            <a:stCxn id="10" idx="6"/>
            <a:endCxn id="9" idx="4"/>
          </p:cNvCxnSpPr>
          <p:nvPr/>
        </p:nvCxnSpPr>
        <p:spPr>
          <a:xfrm flipV="1">
            <a:off x="6573598" y="3124200"/>
            <a:ext cx="856343" cy="838200"/>
          </a:xfrm>
          <a:prstGeom prst="straightConnector1">
            <a:avLst/>
          </a:prstGeom>
          <a:ln w="127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A9C3FBE-B2FA-43A4-809F-A06B6EC849A6}"/>
              </a:ext>
            </a:extLst>
          </p:cNvPr>
          <p:cNvCxnSpPr>
            <a:stCxn id="9" idx="4"/>
            <a:endCxn id="11" idx="2"/>
          </p:cNvCxnSpPr>
          <p:nvPr/>
        </p:nvCxnSpPr>
        <p:spPr>
          <a:xfrm>
            <a:off x="7429941" y="3124200"/>
            <a:ext cx="645886" cy="838200"/>
          </a:xfrm>
          <a:prstGeom prst="straightConnector1">
            <a:avLst/>
          </a:prstGeom>
          <a:ln w="127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247DA1B-DF54-4614-9ABD-7F23E64B080E}"/>
              </a:ext>
            </a:extLst>
          </p:cNvPr>
          <p:cNvCxnSpPr>
            <a:stCxn id="11" idx="2"/>
            <a:endCxn id="10" idx="6"/>
          </p:cNvCxnSpPr>
          <p:nvPr/>
        </p:nvCxnSpPr>
        <p:spPr>
          <a:xfrm flipH="1">
            <a:off x="6573598" y="3962400"/>
            <a:ext cx="1502229" cy="0"/>
          </a:xfrm>
          <a:prstGeom prst="straightConnector1">
            <a:avLst/>
          </a:prstGeom>
          <a:ln w="127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35E251-5133-438B-9A67-E144C2E46013}"/>
              </a:ext>
            </a:extLst>
          </p:cNvPr>
          <p:cNvCxnSpPr>
            <a:stCxn id="11" idx="6"/>
            <a:endCxn id="12" idx="4"/>
          </p:cNvCxnSpPr>
          <p:nvPr/>
        </p:nvCxnSpPr>
        <p:spPr>
          <a:xfrm flipV="1">
            <a:off x="8554798" y="3429000"/>
            <a:ext cx="834572" cy="533400"/>
          </a:xfrm>
          <a:prstGeom prst="straightConnector1">
            <a:avLst/>
          </a:prstGeom>
          <a:ln w="12700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CFBAC8EA-4D52-4FED-9FC6-E78231B8ACA5}"/>
              </a:ext>
            </a:extLst>
          </p:cNvPr>
          <p:cNvSpPr/>
          <p:nvPr/>
        </p:nvSpPr>
        <p:spPr>
          <a:xfrm>
            <a:off x="2364456" y="3741057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6A9CDC5-B782-433E-8E75-26DCD0C65E9F}"/>
              </a:ext>
            </a:extLst>
          </p:cNvPr>
          <p:cNvSpPr/>
          <p:nvPr/>
        </p:nvSpPr>
        <p:spPr>
          <a:xfrm>
            <a:off x="3460284" y="2681514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BAC0F3D-5F83-4841-9D24-59DAC95D19F5}"/>
              </a:ext>
            </a:extLst>
          </p:cNvPr>
          <p:cNvSpPr/>
          <p:nvPr/>
        </p:nvSpPr>
        <p:spPr>
          <a:xfrm>
            <a:off x="4432741" y="3741055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BDEAB3B-5DDB-43F9-8A7A-5D21B25C7532}"/>
              </a:ext>
            </a:extLst>
          </p:cNvPr>
          <p:cNvSpPr/>
          <p:nvPr/>
        </p:nvSpPr>
        <p:spPr>
          <a:xfrm>
            <a:off x="6094627" y="3741057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4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6FBBAC9-B65E-4A95-83D2-81DC4BC744CD}"/>
              </a:ext>
            </a:extLst>
          </p:cNvPr>
          <p:cNvCxnSpPr/>
          <p:nvPr/>
        </p:nvCxnSpPr>
        <p:spPr>
          <a:xfrm flipV="1">
            <a:off x="2843427" y="3124200"/>
            <a:ext cx="856343" cy="8382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6356507-E2AE-4CE2-BFC7-D6F605896A63}"/>
              </a:ext>
            </a:extLst>
          </p:cNvPr>
          <p:cNvCxnSpPr/>
          <p:nvPr/>
        </p:nvCxnSpPr>
        <p:spPr>
          <a:xfrm>
            <a:off x="3699770" y="3131456"/>
            <a:ext cx="732971" cy="8382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27CD974-BC9B-4BA3-B78B-41A9C2358B17}"/>
              </a:ext>
            </a:extLst>
          </p:cNvPr>
          <p:cNvCxnSpPr/>
          <p:nvPr/>
        </p:nvCxnSpPr>
        <p:spPr>
          <a:xfrm>
            <a:off x="4911712" y="3962400"/>
            <a:ext cx="1182915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17273D5-C20E-4D26-AD58-9E1611BE4A03}"/>
              </a:ext>
            </a:extLst>
          </p:cNvPr>
          <p:cNvCxnSpPr/>
          <p:nvPr/>
        </p:nvCxnSpPr>
        <p:spPr>
          <a:xfrm flipV="1">
            <a:off x="6573598" y="3124200"/>
            <a:ext cx="856343" cy="8382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5E7A65F9-F201-4C89-978B-2536B779DC93}"/>
              </a:ext>
            </a:extLst>
          </p:cNvPr>
          <p:cNvSpPr/>
          <p:nvPr/>
        </p:nvSpPr>
        <p:spPr>
          <a:xfrm>
            <a:off x="7190455" y="2681514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5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7EDEEFB-9BE6-4B25-8C25-95CBD028040E}"/>
              </a:ext>
            </a:extLst>
          </p:cNvPr>
          <p:cNvCxnSpPr/>
          <p:nvPr/>
        </p:nvCxnSpPr>
        <p:spPr>
          <a:xfrm>
            <a:off x="7425710" y="3131456"/>
            <a:ext cx="645886" cy="8382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39F49F1F-7CB8-4BD8-A1E3-F05E344F4160}"/>
              </a:ext>
            </a:extLst>
          </p:cNvPr>
          <p:cNvSpPr/>
          <p:nvPr/>
        </p:nvSpPr>
        <p:spPr>
          <a:xfrm>
            <a:off x="8071596" y="3741055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6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A5DDA6D-358B-4926-A7F5-EBA0A1A0C2BD}"/>
              </a:ext>
            </a:extLst>
          </p:cNvPr>
          <p:cNvCxnSpPr/>
          <p:nvPr/>
        </p:nvCxnSpPr>
        <p:spPr>
          <a:xfrm flipV="1">
            <a:off x="8554798" y="3429000"/>
            <a:ext cx="834572" cy="53340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DAFCE93D-4913-4EBB-8DD2-0DC3FEFB120E}"/>
              </a:ext>
            </a:extLst>
          </p:cNvPr>
          <p:cNvSpPr/>
          <p:nvPr/>
        </p:nvSpPr>
        <p:spPr>
          <a:xfrm>
            <a:off x="9149884" y="2985797"/>
            <a:ext cx="478971" cy="442686"/>
          </a:xfrm>
          <a:prstGeom prst="ellipse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7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09846D3-2F6C-486B-8B10-BA4FC347AFD7}"/>
              </a:ext>
            </a:extLst>
          </p:cNvPr>
          <p:cNvCxnSpPr/>
          <p:nvPr/>
        </p:nvCxnSpPr>
        <p:spPr>
          <a:xfrm flipH="1">
            <a:off x="6569366" y="3962398"/>
            <a:ext cx="1502229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E2C31D0-C2C6-4393-8F19-AC7E43561809}"/>
              </a:ext>
            </a:extLst>
          </p:cNvPr>
          <p:cNvCxnSpPr/>
          <p:nvPr/>
        </p:nvCxnSpPr>
        <p:spPr>
          <a:xfrm flipH="1">
            <a:off x="2827709" y="3962398"/>
            <a:ext cx="1589314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Cloud 53">
            <a:extLst>
              <a:ext uri="{FF2B5EF4-FFF2-40B4-BE49-F238E27FC236}">
                <a16:creationId xmlns:a16="http://schemas.microsoft.com/office/drawing/2014/main" id="{712A3023-B26A-4439-BE4E-E889F75227C3}"/>
              </a:ext>
            </a:extLst>
          </p:cNvPr>
          <p:cNvSpPr/>
          <p:nvPr/>
        </p:nvSpPr>
        <p:spPr>
          <a:xfrm>
            <a:off x="2142511" y="2398485"/>
            <a:ext cx="2878059" cy="272868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>
            <a:extLst>
              <a:ext uri="{FF2B5EF4-FFF2-40B4-BE49-F238E27FC236}">
                <a16:creationId xmlns:a16="http://schemas.microsoft.com/office/drawing/2014/main" id="{3F512AED-C54C-49E1-8769-5037904402B0}"/>
              </a:ext>
            </a:extLst>
          </p:cNvPr>
          <p:cNvSpPr/>
          <p:nvPr/>
        </p:nvSpPr>
        <p:spPr>
          <a:xfrm>
            <a:off x="5774541" y="2398485"/>
            <a:ext cx="2878059" cy="272868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Cloud 55">
            <a:extLst>
              <a:ext uri="{FF2B5EF4-FFF2-40B4-BE49-F238E27FC236}">
                <a16:creationId xmlns:a16="http://schemas.microsoft.com/office/drawing/2014/main" id="{6F4F50EF-95BF-4813-A51B-68956DDF51D4}"/>
              </a:ext>
            </a:extLst>
          </p:cNvPr>
          <p:cNvSpPr/>
          <p:nvPr/>
        </p:nvSpPr>
        <p:spPr>
          <a:xfrm>
            <a:off x="8721713" y="2685142"/>
            <a:ext cx="1147372" cy="114248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1B0E66D-7270-41AE-8D28-7D398F7ABD6A}"/>
              </a:ext>
            </a:extLst>
          </p:cNvPr>
          <p:cNvSpPr txBox="1"/>
          <p:nvPr/>
        </p:nvSpPr>
        <p:spPr>
          <a:xfrm>
            <a:off x="2475688" y="1207646"/>
            <a:ext cx="7237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subset of a directed graph is called strongly connected 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 path in each direction between each pair of vertices of the subset.</a:t>
            </a:r>
          </a:p>
        </p:txBody>
      </p:sp>
      <p:sp>
        <p:nvSpPr>
          <p:cNvPr id="58" name="Date Placeholder 57">
            <a:extLst>
              <a:ext uri="{FF2B5EF4-FFF2-40B4-BE49-F238E27FC236}">
                <a16:creationId xmlns:a16="http://schemas.microsoft.com/office/drawing/2014/main" id="{4B5FFA99-771B-4F23-9684-A6EC0D15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820B-DC7C-4C8F-8C62-49F3CF1AE80D}" type="datetime1">
              <a:rPr lang="en-US" smtClean="0"/>
              <a:t>1/23/2018</a:t>
            </a:fld>
            <a:endParaRPr lang="en-US"/>
          </a:p>
        </p:txBody>
      </p:sp>
      <p:sp>
        <p:nvSpPr>
          <p:cNvPr id="59" name="Slide Number Placeholder 58">
            <a:extLst>
              <a:ext uri="{FF2B5EF4-FFF2-40B4-BE49-F238E27FC236}">
                <a16:creationId xmlns:a16="http://schemas.microsoft.com/office/drawing/2014/main" id="{DDE0202F-8DE4-4D42-A5F8-C3E8AD66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53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12540B-1D4C-43B6-99A6-1746E60B0F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29046" y="2876107"/>
                <a:ext cx="8133907" cy="110578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12540B-1D4C-43B6-99A6-1746E60B0F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9046" y="2876107"/>
                <a:ext cx="8133907" cy="110578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FB7799A-ECFC-4580-8FB1-83FCC5D34AA1}"/>
              </a:ext>
            </a:extLst>
          </p:cNvPr>
          <p:cNvSpPr txBox="1"/>
          <p:nvPr/>
        </p:nvSpPr>
        <p:spPr>
          <a:xfrm>
            <a:off x="4977745" y="357871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18050-810D-4449-A530-6C349168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B8632-4B6E-4BF8-87DD-95E313A907EF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9B468-9F07-42E9-9C99-C2DBB30B7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0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334C92-3CFD-4F91-93B0-88B5445EAEB1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521133-729E-4DEB-BD82-538E92BE1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662" y="1695450"/>
            <a:ext cx="8448675" cy="34671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506B5-1EEF-4668-917F-A0062C7E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16488-4CF6-4628-9F81-51844BE3E956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BB47D-572F-4C85-9BB5-82C127AB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22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AE9A4D0-36C1-4962-AD60-FFD9C3B22F37}"/>
              </a:ext>
            </a:extLst>
          </p:cNvPr>
          <p:cNvSpPr/>
          <p:nvPr/>
        </p:nvSpPr>
        <p:spPr>
          <a:xfrm>
            <a:off x="5303758" y="117967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stCxn id="4" idx="3"/>
            <a:endCxn id="37" idx="7"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37" idx="6"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37" idx="5"/>
            <a:endCxn id="50" idx="1"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50" idx="7"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63" idx="0"/>
            <a:endCxn id="37" idx="4"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3" idx="6"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50" idx="3"/>
            <a:endCxn id="63" idx="7"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  <a:endCxn id="50" idx="5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314F5DE-0DCD-4A36-8AD6-8E1C84579469}"/>
              </a:ext>
            </a:extLst>
          </p:cNvPr>
          <p:cNvGrpSpPr/>
          <p:nvPr/>
        </p:nvGrpSpPr>
        <p:grpSpPr>
          <a:xfrm>
            <a:off x="215062" y="2742285"/>
            <a:ext cx="792242" cy="776706"/>
            <a:chOff x="611183" y="1894659"/>
            <a:chExt cx="792242" cy="776706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95D393BF-65DB-411C-8729-8B0EF3D07382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EBD1406-B2D3-4DC4-93FE-8D447EEF3CCE}"/>
                </a:ext>
              </a:extLst>
            </p:cNvPr>
            <p:cNvCxnSpPr>
              <a:cxnSpLocks/>
              <a:stCxn id="76" idx="0"/>
              <a:endCxn id="7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28DE01C-E57C-4D2D-A0DA-96B36AC18C26}"/>
                </a:ext>
              </a:extLst>
            </p:cNvPr>
            <p:cNvSpPr txBox="1"/>
            <p:nvPr/>
          </p:nvSpPr>
          <p:spPr>
            <a:xfrm>
              <a:off x="1052308" y="2098346"/>
              <a:ext cx="261610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5D4AD49-F9A0-40E3-B11E-AA43D54E58B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C581EEE-CFF3-4529-A89A-CB96FB6D3F08}"/>
              </a:ext>
            </a:extLst>
          </p:cNvPr>
          <p:cNvGrpSpPr/>
          <p:nvPr/>
        </p:nvGrpSpPr>
        <p:grpSpPr>
          <a:xfrm>
            <a:off x="215062" y="1612712"/>
            <a:ext cx="792242" cy="776706"/>
            <a:chOff x="611183" y="1894659"/>
            <a:chExt cx="792242" cy="776706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89BB975-5A13-4682-B96E-968745A759FD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6355EFE-5F5D-4063-BCBB-4AAC347E6903}"/>
                </a:ext>
              </a:extLst>
            </p:cNvPr>
            <p:cNvCxnSpPr>
              <a:cxnSpLocks/>
              <a:stCxn id="81" idx="0"/>
              <a:endCxn id="81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B83661B-ABE5-4BB1-A14A-BEB30B90B4C8}"/>
                </a:ext>
              </a:extLst>
            </p:cNvPr>
            <p:cNvSpPr txBox="1"/>
            <p:nvPr/>
          </p:nvSpPr>
          <p:spPr>
            <a:xfrm>
              <a:off x="1052308" y="2098346"/>
              <a:ext cx="261610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83C6EA-13E2-4D3B-A6D4-D54DBD80890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D6C97B42-7543-4335-9106-928F225A5539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2B7D06-B54C-4169-B9F8-641404CE4883}"/>
              </a:ext>
            </a:extLst>
          </p:cNvPr>
          <p:cNvSpPr txBox="1"/>
          <p:nvPr/>
        </p:nvSpPr>
        <p:spPr>
          <a:xfrm>
            <a:off x="1007304" y="1816399"/>
            <a:ext cx="227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Seen, not finished yet.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53EF283-D94C-4375-AE61-BE0646B56AAC}"/>
              </a:ext>
            </a:extLst>
          </p:cNvPr>
          <p:cNvSpPr txBox="1"/>
          <p:nvPr/>
        </p:nvSpPr>
        <p:spPr>
          <a:xfrm>
            <a:off x="1013268" y="2945972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Finished.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B0281-CF04-4BCA-AF10-6F288FEA2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0A392-BA82-4795-8D0B-5EC99352DA6A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1B5BF-29AF-4B33-A2FA-68A2FBA2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20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endCxn id="37" idx="7"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37" idx="6"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37" idx="5"/>
            <a:endCxn id="50" idx="1"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50" idx="7"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63" idx="0"/>
            <a:endCxn id="37" idx="4"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3" idx="6"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50" idx="3"/>
            <a:endCxn id="63" idx="7"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  <a:endCxn id="50" idx="5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pic>
        <p:nvPicPr>
          <p:cNvPr id="45" name="Picture 44">
            <a:extLst>
              <a:ext uri="{FF2B5EF4-FFF2-40B4-BE49-F238E27FC236}">
                <a16:creationId xmlns:a16="http://schemas.microsoft.com/office/drawing/2014/main" id="{72EAF695-03E7-4A3C-A8FF-D40766520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836" y="802526"/>
            <a:ext cx="389734" cy="67889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0959883-C54B-47BD-9D1B-9FC7D7AC3F52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1F6018-4AE3-4129-AC8F-79FF42DF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A3A8-53E4-4A0C-A7DA-998B32B9737C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AD2F40-850F-4E72-A655-3EBE33C9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92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endCxn id="37" idx="7"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37" idx="6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37" idx="5"/>
            <a:endCxn id="50" idx="1"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50" idx="7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63" idx="0"/>
            <a:endCxn id="37" idx="4"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3" idx="6"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50" idx="3"/>
            <a:endCxn id="63" idx="7"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  <a:endCxn id="50" idx="5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20EFD0B-8CA1-4EAD-9D49-38D3E60E38DF}"/>
              </a:ext>
            </a:extLst>
          </p:cNvPr>
          <p:cNvGrpSpPr/>
          <p:nvPr/>
        </p:nvGrpSpPr>
        <p:grpSpPr>
          <a:xfrm>
            <a:off x="79366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74C3DFB-855C-494B-81CE-4B250E14B6C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7B93CFA-07FB-4DD8-A3A8-BD73D2580BEF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B9EF706-9605-4BC1-8C4F-FF9A311216EB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37C7F1B-C6A2-44C9-B19F-A12D7A007EB9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pic>
        <p:nvPicPr>
          <p:cNvPr id="51" name="Picture 50">
            <a:extLst>
              <a:ext uri="{FF2B5EF4-FFF2-40B4-BE49-F238E27FC236}">
                <a16:creationId xmlns:a16="http://schemas.microsoft.com/office/drawing/2014/main" id="{ADC8D1F0-2681-46F0-A5A6-97E8CA128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457" y="1944768"/>
            <a:ext cx="389734" cy="67889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16436FC-CE4E-4523-A7FF-52F0DDC94A3A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1BE094-335F-488C-AEBD-055F01028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C8E6-930F-4E62-B225-2E93550B8FBF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30D098-47A4-408A-915E-76B3CEC7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75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endCxn id="37" idx="7"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37" idx="6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37" idx="5"/>
            <a:endCxn id="50" idx="1"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50" idx="7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63" idx="0"/>
            <a:endCxn id="37" idx="4"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3" idx="6"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50" idx="3"/>
            <a:endCxn id="63" idx="7"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  <a:endCxn id="50" idx="5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CC4D9C3-C78B-480C-A7DE-462E70AA1A2B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D85B1D2-54C2-4053-966F-55EB762387D3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EA45250-6CA0-4E34-AA64-765F1CA3CBD7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4A64C15-45F2-4DB8-8E0D-458EF4F7DED0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DB4A687-013B-4E92-B8F5-B7BB98DC039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E36DC504-6838-4D2C-87C4-A3EE1EEF8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457" y="1944768"/>
            <a:ext cx="389734" cy="67889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93924E69-F9B9-48B8-B690-497A9D958AFB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73B101-6E10-429A-8148-09164735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22A-3B82-4056-9C44-A616236440FA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5106AA-E3A0-43F5-B0F9-B4D54B29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38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endCxn id="37" idx="7"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37" idx="6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37" idx="5"/>
            <a:endCxn id="50" idx="1"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50" idx="7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63" idx="0"/>
            <a:endCxn id="37" idx="4"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3" idx="6"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50" idx="3"/>
            <a:endCxn id="63" idx="7"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  <a:endCxn id="50" idx="5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CC4D9C3-C78B-480C-A7DE-462E70AA1A2B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D85B1D2-54C2-4053-966F-55EB762387D3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6EA45250-6CA0-4E34-AA64-765F1CA3CBD7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4A64C15-45F2-4DB8-8E0D-458EF4F7DED0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DB4A687-013B-4E92-B8F5-B7BB98DC039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E36DC504-6838-4D2C-87C4-A3EE1EEF8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61" y="580381"/>
            <a:ext cx="389734" cy="67889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B54DDC3-88A6-445D-8041-A07BF9B33D40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7CCB54-2F24-463E-971B-60F51E99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836E-7578-4C66-B269-C0B314569920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25BC77-283B-4F10-BC49-5F8C926FC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16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50" idx="7"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63" idx="0"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3" idx="6"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50" idx="3"/>
            <a:endCxn id="63" idx="7"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  <a:endCxn id="50" idx="5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54E45C5-D3FF-4689-9395-64E7091AD4BB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BFFD897-5364-4837-B9C3-50230860446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6FB9CAD-1B3F-4C10-8B12-F2DA27B9B65E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8F09890-7AED-446C-96E4-47B60D972E3E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FBE1E87-E7D0-46E8-BB16-38C7B02B2CD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E5886947-30A4-4113-8367-EE362A780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254" y="2023230"/>
            <a:ext cx="389734" cy="678891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33FA49B6-DACB-4C92-8508-D88D2FF9E9A0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E7891F-AA07-4E9D-B9F4-919C3593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2072-1751-467D-9F77-8C671B62B89B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6034EF-0AFC-4985-B2FD-FD2A3666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03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63" idx="0"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3" idx="6"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endCxn id="63" idx="7"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4D06C58-F569-4DD1-8F73-2C72CA226CA9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E8E0978-9A6A-4782-8E59-51FBD4B9C2EE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F46CDB8-D685-49AF-B37B-E84882FC26FB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12DEC11-91B0-484D-BC21-5631CBCD80AC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3F2C00E-33A4-40E8-A995-07C67DB4720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id="{7EE7DFF5-2E6A-45DD-B232-31114DF16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16" y="3204287"/>
            <a:ext cx="389734" cy="67889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1AAB3763-5EC5-44E6-B47F-D86C7D9E285D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9ACA0-356A-4AED-B1F2-846B4A57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00D2-0693-4490-AD63-C3E1B44279CB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9E55C4-FA36-4F34-9E42-633A3CFB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49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674452B-1567-406A-9AD5-4C97336B0006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4FC15F3-61C3-46B5-B223-97D253A2E132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1478667-FBA4-4640-A09D-5A352696FD6D}"/>
                </a:ext>
              </a:extLst>
            </p:cNvPr>
            <p:cNvCxnSpPr>
              <a:stCxn id="64" idx="0"/>
              <a:endCxn id="64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4F7C648-E642-45A0-954D-5FCCF9505849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6A3B1CF-9183-468D-9D2F-CACD23F163F7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88" name="Picture 87">
            <a:extLst>
              <a:ext uri="{FF2B5EF4-FFF2-40B4-BE49-F238E27FC236}">
                <a16:creationId xmlns:a16="http://schemas.microsoft.com/office/drawing/2014/main" id="{F0BC604E-16B1-44CD-A94F-62A3C2944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908" y="5051768"/>
            <a:ext cx="389734" cy="67889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9138616E-5F63-4EF8-B04C-5D439D5140FE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C6999-1400-4EA2-8CA6-04801B62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21CA-8C7F-4C22-B6F5-4577BF282406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2AF097-B3CE-4C29-8537-85059605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334C92-3CFD-4F91-93B0-88B5445EAEB1}"/>
              </a:ext>
            </a:extLst>
          </p:cNvPr>
          <p:cNvSpPr txBox="1"/>
          <p:nvPr/>
        </p:nvSpPr>
        <p:spPr>
          <a:xfrm>
            <a:off x="1810115" y="191386"/>
            <a:ext cx="8571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Algorithm [1]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1F51BE-1A98-4B25-9DC1-05D11F16D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799" y="837717"/>
            <a:ext cx="7069844" cy="24043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DBDE06-0CED-4017-8839-0F4CA341E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008" y="3242101"/>
            <a:ext cx="7671425" cy="3637016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6DE870-DA25-4A89-9765-BAD236FA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7EA7-DCC8-4A6E-9B7F-4314934D86C2}" type="datetime1">
              <a:rPr lang="en-US" smtClean="0"/>
              <a:t>1/23/2018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C2B8-9D5B-45DD-8B1D-86FF1FFE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275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674452B-1567-406A-9AD5-4C97336B0006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4FC15F3-61C3-46B5-B223-97D253A2E132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1478667-FBA4-4640-A09D-5A352696FD6D}"/>
                </a:ext>
              </a:extLst>
            </p:cNvPr>
            <p:cNvCxnSpPr>
              <a:stCxn id="64" idx="0"/>
              <a:endCxn id="64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4F7C648-E642-45A0-954D-5FCCF9505849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6A3B1CF-9183-468D-9D2F-CACD23F163F7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63" name="Picture 62">
            <a:extLst>
              <a:ext uri="{FF2B5EF4-FFF2-40B4-BE49-F238E27FC236}">
                <a16:creationId xmlns:a16="http://schemas.microsoft.com/office/drawing/2014/main" id="{11F595B3-30A7-4346-B322-926C93945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544" y="3150219"/>
            <a:ext cx="389734" cy="67889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FD15E855-E92D-4B68-8DB0-D52126156F47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2E4971-1993-4E57-901B-BB434773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2B9-DAF4-4BEF-9709-B6BD5B2D818B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1672D7-C19D-4E9B-87BE-DCA2A993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784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674452B-1567-406A-9AD5-4C97336B0006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4FC15F3-61C3-46B5-B223-97D253A2E132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1478667-FBA4-4640-A09D-5A352696FD6D}"/>
                </a:ext>
              </a:extLst>
            </p:cNvPr>
            <p:cNvCxnSpPr>
              <a:stCxn id="64" idx="0"/>
              <a:endCxn id="64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4F7C648-E642-45A0-954D-5FCCF9505849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6A3B1CF-9183-468D-9D2F-CACD23F163F7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63" name="Picture 62">
            <a:extLst>
              <a:ext uri="{FF2B5EF4-FFF2-40B4-BE49-F238E27FC236}">
                <a16:creationId xmlns:a16="http://schemas.microsoft.com/office/drawing/2014/main" id="{11F595B3-30A7-4346-B322-926C93945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929" y="5711788"/>
            <a:ext cx="389734" cy="67889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F0B219E3-692A-4105-95C6-5ACE5434DA20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3B90E1-1912-42A8-8D56-23858354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EB0B-5C4C-4769-9138-8B7DEFD150D8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8FDD3E-DE7A-4B88-8E79-FDB45394A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78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8A3561C-8BEE-402B-A55A-AF2476999EFA}"/>
              </a:ext>
            </a:extLst>
          </p:cNvPr>
          <p:cNvGrpSpPr/>
          <p:nvPr/>
        </p:nvGrpSpPr>
        <p:grpSpPr>
          <a:xfrm>
            <a:off x="7930270" y="5351436"/>
            <a:ext cx="792242" cy="776706"/>
            <a:chOff x="611183" y="1894659"/>
            <a:chExt cx="792242" cy="776706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EDAE6C4-76F6-446D-B7E7-6975EB9AE67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ADE455D-8CC1-4E2D-A6A5-133E971E2229}"/>
                </a:ext>
              </a:extLst>
            </p:cNvPr>
            <p:cNvCxnSpPr>
              <a:stCxn id="63" idx="0"/>
              <a:endCxn id="63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755496F-E8D6-4AAA-AD2E-70AF138DE5FB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CDF75E7-9498-454D-BD3B-F3A8076DA1BF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id="{791D7B13-A1D2-4E8A-B39B-3CD2B72FB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553" y="4863705"/>
            <a:ext cx="389734" cy="67889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CDA29E44-1C66-454E-8471-72CBD27BD5A2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6C4D74-AF1F-4336-A24B-E72345ED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104-7DA6-4832-93F9-B99074E22F1B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B43771-6826-408B-9F3A-D99ED414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654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8A3561C-8BEE-402B-A55A-AF2476999EFA}"/>
              </a:ext>
            </a:extLst>
          </p:cNvPr>
          <p:cNvGrpSpPr/>
          <p:nvPr/>
        </p:nvGrpSpPr>
        <p:grpSpPr>
          <a:xfrm>
            <a:off x="7930270" y="5351436"/>
            <a:ext cx="792242" cy="776706"/>
            <a:chOff x="611183" y="1894659"/>
            <a:chExt cx="792242" cy="776706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EDAE6C4-76F6-446D-B7E7-6975EB9AE67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ADE455D-8CC1-4E2D-A6A5-133E971E2229}"/>
                </a:ext>
              </a:extLst>
            </p:cNvPr>
            <p:cNvCxnSpPr>
              <a:stCxn id="63" idx="0"/>
              <a:endCxn id="63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755496F-E8D6-4AAA-AD2E-70AF138DE5FB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CDF75E7-9498-454D-BD3B-F3A8076DA1BF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id="{8B1F1986-6F72-4E49-A645-966E31A7A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873" y="4036285"/>
            <a:ext cx="389734" cy="67889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90E9A591-7D20-47F6-B15D-705898E98B4D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31D086-4F3D-47A5-9C72-B63936FBA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F32F-39C2-42A3-9BBF-FECA9E632E5A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B7CA22-140A-439B-883C-82D2494B3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4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8A3561C-8BEE-402B-A55A-AF2476999EFA}"/>
              </a:ext>
            </a:extLst>
          </p:cNvPr>
          <p:cNvGrpSpPr/>
          <p:nvPr/>
        </p:nvGrpSpPr>
        <p:grpSpPr>
          <a:xfrm>
            <a:off x="7930270" y="5351436"/>
            <a:ext cx="792242" cy="776706"/>
            <a:chOff x="611183" y="1894659"/>
            <a:chExt cx="792242" cy="776706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EDAE6C4-76F6-446D-B7E7-6975EB9AE67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ADE455D-8CC1-4E2D-A6A5-133E971E2229}"/>
                </a:ext>
              </a:extLst>
            </p:cNvPr>
            <p:cNvCxnSpPr>
              <a:stCxn id="63" idx="0"/>
              <a:endCxn id="63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755496F-E8D6-4AAA-AD2E-70AF138DE5FB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CDF75E7-9498-454D-BD3B-F3A8076DA1BF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id="{8B1F1986-6F72-4E49-A645-966E31A7A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683" y="4807760"/>
            <a:ext cx="389734" cy="67889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5E296BCC-A4D6-4CF3-A344-95935A04B2AE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9B981-17E2-40EE-833E-F7A037F68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4609-31C8-4A76-BAD5-9ACDA9875C72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99173F-F8B5-4E35-8BB5-038659BE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15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8A3561C-8BEE-402B-A55A-AF2476999EFA}"/>
              </a:ext>
            </a:extLst>
          </p:cNvPr>
          <p:cNvGrpSpPr/>
          <p:nvPr/>
        </p:nvGrpSpPr>
        <p:grpSpPr>
          <a:xfrm>
            <a:off x="7930270" y="5351436"/>
            <a:ext cx="792242" cy="776706"/>
            <a:chOff x="611183" y="1894659"/>
            <a:chExt cx="792242" cy="776706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EDAE6C4-76F6-446D-B7E7-6975EB9AE67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ADE455D-8CC1-4E2D-A6A5-133E971E2229}"/>
                </a:ext>
              </a:extLst>
            </p:cNvPr>
            <p:cNvCxnSpPr>
              <a:stCxn id="63" idx="0"/>
              <a:endCxn id="63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755496F-E8D6-4AAA-AD2E-70AF138DE5FB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CDF75E7-9498-454D-BD3B-F3A8076DA1BF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id="{8B1F1986-6F72-4E49-A645-966E31A7A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553" y="2671365"/>
            <a:ext cx="389734" cy="67889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699978C8-493E-4EB9-B98F-55853067DD69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C64E3-6DC5-4D97-8C94-0B7B3530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75F7A-E5A6-43DE-B1BA-8F5A27E46A13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D64C43-CFE6-4214-AEDC-C9F8BAC4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9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616A5E-5169-4FC0-9506-2D412349C4D2}"/>
              </a:ext>
            </a:extLst>
          </p:cNvPr>
          <p:cNvGrpSpPr/>
          <p:nvPr/>
        </p:nvGrpSpPr>
        <p:grpSpPr>
          <a:xfrm>
            <a:off x="7936872" y="5338909"/>
            <a:ext cx="792242" cy="776706"/>
            <a:chOff x="611183" y="1894659"/>
            <a:chExt cx="792242" cy="77670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1DF62D-39A8-47F2-B08B-63D014E1DFF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68E43A2-E8B2-496C-BFA6-F7B163B449D5}"/>
                </a:ext>
              </a:extLst>
            </p:cNvPr>
            <p:cNvCxnSpPr>
              <a:stCxn id="88" idx="0"/>
              <a:endCxn id="88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58C9E0-B112-4290-AE6D-58267FBB9908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F50DBC-A21B-41CF-B40B-8286C93910C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pic>
        <p:nvPicPr>
          <p:cNvPr id="93" name="Picture 92">
            <a:extLst>
              <a:ext uri="{FF2B5EF4-FFF2-40B4-BE49-F238E27FC236}">
                <a16:creationId xmlns:a16="http://schemas.microsoft.com/office/drawing/2014/main" id="{109210D6-E739-4A6A-821D-6F86A23B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686" y="4764496"/>
            <a:ext cx="389734" cy="678891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CDC2480D-0578-4F25-BEC0-3325AEDA5DF4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8F101-5939-4D61-9C5A-ADF90829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9FBE-42F2-44BA-A911-C10D14C2D655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B63DAC-7E47-4D56-BB9B-2453B7A21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994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616A5E-5169-4FC0-9506-2D412349C4D2}"/>
              </a:ext>
            </a:extLst>
          </p:cNvPr>
          <p:cNvGrpSpPr/>
          <p:nvPr/>
        </p:nvGrpSpPr>
        <p:grpSpPr>
          <a:xfrm>
            <a:off x="7936872" y="5338909"/>
            <a:ext cx="792242" cy="776706"/>
            <a:chOff x="611183" y="1894659"/>
            <a:chExt cx="792242" cy="77670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1DF62D-39A8-47F2-B08B-63D014E1DFF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68E43A2-E8B2-496C-BFA6-F7B163B449D5}"/>
                </a:ext>
              </a:extLst>
            </p:cNvPr>
            <p:cNvCxnSpPr>
              <a:stCxn id="88" idx="0"/>
              <a:endCxn id="88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58C9E0-B112-4290-AE6D-58267FBB9908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F50DBC-A21B-41CF-B40B-8286C93910C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A78D0A-0A29-4DEA-8075-944EBCA98383}"/>
              </a:ext>
            </a:extLst>
          </p:cNvPr>
          <p:cNvGrpSpPr/>
          <p:nvPr/>
        </p:nvGrpSpPr>
        <p:grpSpPr>
          <a:xfrm>
            <a:off x="2836946" y="5338366"/>
            <a:ext cx="792242" cy="776706"/>
            <a:chOff x="611183" y="1894659"/>
            <a:chExt cx="792242" cy="776706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2CC0C55-1623-45DE-8E0A-B4BB908C63B6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A88D54-49DA-453B-98B5-0D9822347E95}"/>
                </a:ext>
              </a:extLst>
            </p:cNvPr>
            <p:cNvCxnSpPr>
              <a:stCxn id="65" idx="0"/>
              <a:endCxn id="6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9731A90-B169-4BC9-B5BA-D9A882449807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0B9479-EADD-4E32-BEEE-60FCC62D0F8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id="{872EFC24-E9E5-429F-994A-2F9723B60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341" y="4722067"/>
            <a:ext cx="389734" cy="678891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C6236324-943E-4F57-BBE4-3ABBDAC9E37E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44E3A8-8F73-4D26-9F39-F81727C51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B88-12C8-4F05-9A07-80AB1A9516A2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7264A1-3C31-473A-9907-FA4A72A6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533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616A5E-5169-4FC0-9506-2D412349C4D2}"/>
              </a:ext>
            </a:extLst>
          </p:cNvPr>
          <p:cNvGrpSpPr/>
          <p:nvPr/>
        </p:nvGrpSpPr>
        <p:grpSpPr>
          <a:xfrm>
            <a:off x="7936872" y="5338909"/>
            <a:ext cx="792242" cy="776706"/>
            <a:chOff x="611183" y="1894659"/>
            <a:chExt cx="792242" cy="77670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1DF62D-39A8-47F2-B08B-63D014E1DFF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68E43A2-E8B2-496C-BFA6-F7B163B449D5}"/>
                </a:ext>
              </a:extLst>
            </p:cNvPr>
            <p:cNvCxnSpPr>
              <a:stCxn id="88" idx="0"/>
              <a:endCxn id="88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58C9E0-B112-4290-AE6D-58267FBB9908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F50DBC-A21B-41CF-B40B-8286C93910C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A78D0A-0A29-4DEA-8075-944EBCA98383}"/>
              </a:ext>
            </a:extLst>
          </p:cNvPr>
          <p:cNvGrpSpPr/>
          <p:nvPr/>
        </p:nvGrpSpPr>
        <p:grpSpPr>
          <a:xfrm>
            <a:off x="2836946" y="5338366"/>
            <a:ext cx="792242" cy="776706"/>
            <a:chOff x="611183" y="1894659"/>
            <a:chExt cx="792242" cy="776706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2CC0C55-1623-45DE-8E0A-B4BB908C63B6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A88D54-49DA-453B-98B5-0D9822347E95}"/>
                </a:ext>
              </a:extLst>
            </p:cNvPr>
            <p:cNvCxnSpPr>
              <a:stCxn id="65" idx="0"/>
              <a:endCxn id="6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9731A90-B169-4BC9-B5BA-D9A882449807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0B9479-EADD-4E32-BEEE-60FCC62D0F8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id="{872EFC24-E9E5-429F-994A-2F9723B60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512" y="4074320"/>
            <a:ext cx="389734" cy="678891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AC62571D-E060-415A-BFD1-E19DA292D862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6B9A6-6E9A-4D5E-8FB4-0258DE42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8EFA-7916-47B0-9112-510A33EFCB05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960D55-BA77-4B87-8EEE-F7A54EEC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760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616A5E-5169-4FC0-9506-2D412349C4D2}"/>
              </a:ext>
            </a:extLst>
          </p:cNvPr>
          <p:cNvGrpSpPr/>
          <p:nvPr/>
        </p:nvGrpSpPr>
        <p:grpSpPr>
          <a:xfrm>
            <a:off x="7936872" y="5338909"/>
            <a:ext cx="792242" cy="776706"/>
            <a:chOff x="611183" y="1894659"/>
            <a:chExt cx="792242" cy="77670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1DF62D-39A8-47F2-B08B-63D014E1DFF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68E43A2-E8B2-496C-BFA6-F7B163B449D5}"/>
                </a:ext>
              </a:extLst>
            </p:cNvPr>
            <p:cNvCxnSpPr>
              <a:stCxn id="88" idx="0"/>
              <a:endCxn id="88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58C9E0-B112-4290-AE6D-58267FBB9908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F50DBC-A21B-41CF-B40B-8286C93910C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A78D0A-0A29-4DEA-8075-944EBCA98383}"/>
              </a:ext>
            </a:extLst>
          </p:cNvPr>
          <p:cNvGrpSpPr/>
          <p:nvPr/>
        </p:nvGrpSpPr>
        <p:grpSpPr>
          <a:xfrm>
            <a:off x="2836946" y="5338366"/>
            <a:ext cx="792242" cy="776706"/>
            <a:chOff x="611183" y="1894659"/>
            <a:chExt cx="792242" cy="776706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2CC0C55-1623-45DE-8E0A-B4BB908C63B6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A88D54-49DA-453B-98B5-0D9822347E95}"/>
                </a:ext>
              </a:extLst>
            </p:cNvPr>
            <p:cNvCxnSpPr>
              <a:stCxn id="65" idx="0"/>
              <a:endCxn id="6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9731A90-B169-4BC9-B5BA-D9A882449807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0B9479-EADD-4E32-BEEE-60FCC62D0F8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pic>
        <p:nvPicPr>
          <p:cNvPr id="95" name="Picture 94">
            <a:extLst>
              <a:ext uri="{FF2B5EF4-FFF2-40B4-BE49-F238E27FC236}">
                <a16:creationId xmlns:a16="http://schemas.microsoft.com/office/drawing/2014/main" id="{B57BAD70-85F8-4203-84ED-0715C0696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119" y="3182832"/>
            <a:ext cx="389734" cy="678891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DEF3E7CF-FFF2-4EA3-AC99-D4FCAD2F70FD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E6025-24F5-48D5-81D0-258E090B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1237-9BCC-46A5-A464-713DEAA074BA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B2A353-527F-4CC2-A256-03125373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5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59A597-F126-4358-A649-7FE0D3859450}"/>
              </a:ext>
            </a:extLst>
          </p:cNvPr>
          <p:cNvSpPr/>
          <p:nvPr/>
        </p:nvSpPr>
        <p:spPr>
          <a:xfrm>
            <a:off x="6096000" y="3161417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7105476-14E2-489A-B216-E0FE41520AC9}"/>
              </a:ext>
            </a:extLst>
          </p:cNvPr>
          <p:cNvCxnSpPr>
            <a:stCxn id="4" idx="5"/>
            <a:endCxn id="6" idx="1"/>
          </p:cNvCxnSpPr>
          <p:nvPr/>
        </p:nvCxnSpPr>
        <p:spPr>
          <a:xfrm>
            <a:off x="4750396" y="2049728"/>
            <a:ext cx="1379860" cy="1145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E40F79-63AF-4A7C-961A-2B2FAA98EBF0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3289006" y="3278375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3491006-DA10-4AD8-93F5-E5643F68B482}"/>
              </a:ext>
            </a:extLst>
          </p:cNvPr>
          <p:cNvCxnSpPr>
            <a:stCxn id="7" idx="7"/>
            <a:endCxn id="6" idx="3"/>
          </p:cNvCxnSpPr>
          <p:nvPr/>
        </p:nvCxnSpPr>
        <p:spPr>
          <a:xfrm flipV="1">
            <a:off x="4750396" y="3361077"/>
            <a:ext cx="1379860" cy="890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3ED4A03-8232-4B41-BA83-888D1F20D9C6}"/>
              </a:ext>
            </a:extLst>
          </p:cNvPr>
          <p:cNvCxnSpPr>
            <a:stCxn id="9" idx="0"/>
            <a:endCxn id="6" idx="4"/>
          </p:cNvCxnSpPr>
          <p:nvPr/>
        </p:nvCxnSpPr>
        <p:spPr>
          <a:xfrm flipV="1">
            <a:off x="621295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C680B4-3944-47A6-B382-EDE0E28FD047}"/>
              </a:ext>
            </a:extLst>
          </p:cNvPr>
          <p:cNvSpPr txBox="1"/>
          <p:nvPr/>
        </p:nvSpPr>
        <p:spPr>
          <a:xfrm>
            <a:off x="6412618" y="309370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1FDC7E-17C2-420B-8223-8F9E645ACBD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AD2908-049F-4673-8D79-729C71B17D54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6617CA-594F-460E-A223-9C6C36F10020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8F8183-C20C-46AA-AF94-9E730B74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4B46-6EEA-4038-9926-A465E2E7A6AC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D2D6D6-D74F-45B1-A6E2-A78DABF08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365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616A5E-5169-4FC0-9506-2D412349C4D2}"/>
              </a:ext>
            </a:extLst>
          </p:cNvPr>
          <p:cNvGrpSpPr/>
          <p:nvPr/>
        </p:nvGrpSpPr>
        <p:grpSpPr>
          <a:xfrm>
            <a:off x="7936872" y="5338909"/>
            <a:ext cx="792242" cy="776706"/>
            <a:chOff x="611183" y="1894659"/>
            <a:chExt cx="792242" cy="77670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1DF62D-39A8-47F2-B08B-63D014E1DFF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68E43A2-E8B2-496C-BFA6-F7B163B449D5}"/>
                </a:ext>
              </a:extLst>
            </p:cNvPr>
            <p:cNvCxnSpPr>
              <a:stCxn id="88" idx="0"/>
              <a:endCxn id="88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58C9E0-B112-4290-AE6D-58267FBB9908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F50DBC-A21B-41CF-B40B-8286C93910C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A78D0A-0A29-4DEA-8075-944EBCA98383}"/>
              </a:ext>
            </a:extLst>
          </p:cNvPr>
          <p:cNvGrpSpPr/>
          <p:nvPr/>
        </p:nvGrpSpPr>
        <p:grpSpPr>
          <a:xfrm>
            <a:off x="2836946" y="5338366"/>
            <a:ext cx="792242" cy="776706"/>
            <a:chOff x="611183" y="1894659"/>
            <a:chExt cx="792242" cy="776706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2CC0C55-1623-45DE-8E0A-B4BB908C63B6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A88D54-49DA-453B-98B5-0D9822347E95}"/>
                </a:ext>
              </a:extLst>
            </p:cNvPr>
            <p:cNvCxnSpPr>
              <a:stCxn id="65" idx="0"/>
              <a:endCxn id="6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9731A90-B169-4BC9-B5BA-D9A882449807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0B9479-EADD-4E32-BEEE-60FCC62D0F8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B7D3680-BF26-4987-83E2-18B0E98D5556}"/>
              </a:ext>
            </a:extLst>
          </p:cNvPr>
          <p:cNvGrpSpPr/>
          <p:nvPr/>
        </p:nvGrpSpPr>
        <p:grpSpPr>
          <a:xfrm>
            <a:off x="5293983" y="3976505"/>
            <a:ext cx="859829" cy="776706"/>
            <a:chOff x="611183" y="1894659"/>
            <a:chExt cx="859829" cy="776706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7B8D102-13C1-4ECE-B062-2914971C7128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EA1CE1F-4E1B-46D6-8F2C-202C8F8A28D9}"/>
                </a:ext>
              </a:extLst>
            </p:cNvPr>
            <p:cNvCxnSpPr>
              <a:stCxn id="95" idx="0"/>
              <a:endCxn id="9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443BDA8-1BFD-4F23-99E3-1527C264358C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D6216ED-00E0-4A9B-9C08-96522E3D8E48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pic>
        <p:nvPicPr>
          <p:cNvPr id="99" name="Picture 98">
            <a:extLst>
              <a:ext uri="{FF2B5EF4-FFF2-40B4-BE49-F238E27FC236}">
                <a16:creationId xmlns:a16="http://schemas.microsoft.com/office/drawing/2014/main" id="{8F52491D-240C-4333-B545-D50A2B72B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315" y="3997171"/>
            <a:ext cx="389734" cy="678891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6609D549-0FA1-4F3B-B32D-5AE7A856F5AD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297047-61CB-43A8-99EF-6E5D8FF4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BE08-F788-43E8-96EE-2AC5071BE161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37BCB0-3828-46B7-8150-4249AFC82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406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616A5E-5169-4FC0-9506-2D412349C4D2}"/>
              </a:ext>
            </a:extLst>
          </p:cNvPr>
          <p:cNvGrpSpPr/>
          <p:nvPr/>
        </p:nvGrpSpPr>
        <p:grpSpPr>
          <a:xfrm>
            <a:off x="7936872" y="5338909"/>
            <a:ext cx="792242" cy="776706"/>
            <a:chOff x="611183" y="1894659"/>
            <a:chExt cx="792242" cy="77670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1DF62D-39A8-47F2-B08B-63D014E1DFF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68E43A2-E8B2-496C-BFA6-F7B163B449D5}"/>
                </a:ext>
              </a:extLst>
            </p:cNvPr>
            <p:cNvCxnSpPr>
              <a:stCxn id="88" idx="0"/>
              <a:endCxn id="88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58C9E0-B112-4290-AE6D-58267FBB9908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F50DBC-A21B-41CF-B40B-8286C93910C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A78D0A-0A29-4DEA-8075-944EBCA98383}"/>
              </a:ext>
            </a:extLst>
          </p:cNvPr>
          <p:cNvGrpSpPr/>
          <p:nvPr/>
        </p:nvGrpSpPr>
        <p:grpSpPr>
          <a:xfrm>
            <a:off x="2836946" y="5338366"/>
            <a:ext cx="792242" cy="776706"/>
            <a:chOff x="611183" y="1894659"/>
            <a:chExt cx="792242" cy="776706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2CC0C55-1623-45DE-8E0A-B4BB908C63B6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A88D54-49DA-453B-98B5-0D9822347E95}"/>
                </a:ext>
              </a:extLst>
            </p:cNvPr>
            <p:cNvCxnSpPr>
              <a:stCxn id="65" idx="0"/>
              <a:endCxn id="6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9731A90-B169-4BC9-B5BA-D9A882449807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0B9479-EADD-4E32-BEEE-60FCC62D0F8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B7D3680-BF26-4987-83E2-18B0E98D5556}"/>
              </a:ext>
            </a:extLst>
          </p:cNvPr>
          <p:cNvGrpSpPr/>
          <p:nvPr/>
        </p:nvGrpSpPr>
        <p:grpSpPr>
          <a:xfrm>
            <a:off x="5293983" y="3976505"/>
            <a:ext cx="859829" cy="776706"/>
            <a:chOff x="611183" y="1894659"/>
            <a:chExt cx="859829" cy="776706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7B8D102-13C1-4ECE-B062-2914971C7128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EA1CE1F-4E1B-46D6-8F2C-202C8F8A28D9}"/>
                </a:ext>
              </a:extLst>
            </p:cNvPr>
            <p:cNvCxnSpPr>
              <a:stCxn id="95" idx="0"/>
              <a:endCxn id="9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443BDA8-1BFD-4F23-99E3-1527C264358C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D6216ED-00E0-4A9B-9C08-96522E3D8E48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pic>
        <p:nvPicPr>
          <p:cNvPr id="99" name="Picture 98">
            <a:extLst>
              <a:ext uri="{FF2B5EF4-FFF2-40B4-BE49-F238E27FC236}">
                <a16:creationId xmlns:a16="http://schemas.microsoft.com/office/drawing/2014/main" id="{8F52491D-240C-4333-B545-D50A2B72B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635" y="2007352"/>
            <a:ext cx="389734" cy="678891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AEE8C25A-EDA7-4CB7-B6B5-E46A822BAF41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5FC8D-DFBB-4B8E-BEC6-34219CCDC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61BD-187A-47D6-B04B-025A4FBC6FC9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D23EC5-2507-4ED5-B356-06241E6C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36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616A5E-5169-4FC0-9506-2D412349C4D2}"/>
              </a:ext>
            </a:extLst>
          </p:cNvPr>
          <p:cNvGrpSpPr/>
          <p:nvPr/>
        </p:nvGrpSpPr>
        <p:grpSpPr>
          <a:xfrm>
            <a:off x="7936872" y="5338909"/>
            <a:ext cx="792242" cy="776706"/>
            <a:chOff x="611183" y="1894659"/>
            <a:chExt cx="792242" cy="77670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1DF62D-39A8-47F2-B08B-63D014E1DFF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68E43A2-E8B2-496C-BFA6-F7B163B449D5}"/>
                </a:ext>
              </a:extLst>
            </p:cNvPr>
            <p:cNvCxnSpPr>
              <a:stCxn id="88" idx="0"/>
              <a:endCxn id="88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58C9E0-B112-4290-AE6D-58267FBB9908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F50DBC-A21B-41CF-B40B-8286C93910C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A78D0A-0A29-4DEA-8075-944EBCA98383}"/>
              </a:ext>
            </a:extLst>
          </p:cNvPr>
          <p:cNvGrpSpPr/>
          <p:nvPr/>
        </p:nvGrpSpPr>
        <p:grpSpPr>
          <a:xfrm>
            <a:off x="2836946" y="5338366"/>
            <a:ext cx="792242" cy="776706"/>
            <a:chOff x="611183" y="1894659"/>
            <a:chExt cx="792242" cy="776706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2CC0C55-1623-45DE-8E0A-B4BB908C63B6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A88D54-49DA-453B-98B5-0D9822347E95}"/>
                </a:ext>
              </a:extLst>
            </p:cNvPr>
            <p:cNvCxnSpPr>
              <a:stCxn id="65" idx="0"/>
              <a:endCxn id="6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9731A90-B169-4BC9-B5BA-D9A882449807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0B9479-EADD-4E32-BEEE-60FCC62D0F8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B7D3680-BF26-4987-83E2-18B0E98D5556}"/>
              </a:ext>
            </a:extLst>
          </p:cNvPr>
          <p:cNvGrpSpPr/>
          <p:nvPr/>
        </p:nvGrpSpPr>
        <p:grpSpPr>
          <a:xfrm>
            <a:off x="5293983" y="3976505"/>
            <a:ext cx="859829" cy="776706"/>
            <a:chOff x="611183" y="1894659"/>
            <a:chExt cx="859829" cy="776706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7B8D102-13C1-4ECE-B062-2914971C7128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EA1CE1F-4E1B-46D6-8F2C-202C8F8A28D9}"/>
                </a:ext>
              </a:extLst>
            </p:cNvPr>
            <p:cNvCxnSpPr>
              <a:stCxn id="95" idx="0"/>
              <a:endCxn id="9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443BDA8-1BFD-4F23-99E3-1527C264358C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D6216ED-00E0-4A9B-9C08-96522E3D8E48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pic>
        <p:nvPicPr>
          <p:cNvPr id="99" name="Picture 98">
            <a:extLst>
              <a:ext uri="{FF2B5EF4-FFF2-40B4-BE49-F238E27FC236}">
                <a16:creationId xmlns:a16="http://schemas.microsoft.com/office/drawing/2014/main" id="{C5830583-926F-4CC7-A5B4-1B116BDE9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076" y="1789191"/>
            <a:ext cx="389734" cy="678891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3D5A876C-382F-4319-A11F-C75C25C86A52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C210D-801F-48EA-8449-C01791218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B34F2-1FF8-4EA3-BEA8-523D449A651A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E96A4D-2C0B-4449-8B39-004AADC8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779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616A5E-5169-4FC0-9506-2D412349C4D2}"/>
              </a:ext>
            </a:extLst>
          </p:cNvPr>
          <p:cNvGrpSpPr/>
          <p:nvPr/>
        </p:nvGrpSpPr>
        <p:grpSpPr>
          <a:xfrm>
            <a:off x="7936872" y="5338909"/>
            <a:ext cx="792242" cy="776706"/>
            <a:chOff x="611183" y="1894659"/>
            <a:chExt cx="792242" cy="77670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1DF62D-39A8-47F2-B08B-63D014E1DFF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68E43A2-E8B2-496C-BFA6-F7B163B449D5}"/>
                </a:ext>
              </a:extLst>
            </p:cNvPr>
            <p:cNvCxnSpPr>
              <a:stCxn id="88" idx="0"/>
              <a:endCxn id="88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58C9E0-B112-4290-AE6D-58267FBB9908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F50DBC-A21B-41CF-B40B-8286C93910C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A78D0A-0A29-4DEA-8075-944EBCA98383}"/>
              </a:ext>
            </a:extLst>
          </p:cNvPr>
          <p:cNvGrpSpPr/>
          <p:nvPr/>
        </p:nvGrpSpPr>
        <p:grpSpPr>
          <a:xfrm>
            <a:off x="2836946" y="5338366"/>
            <a:ext cx="792242" cy="776706"/>
            <a:chOff x="611183" y="1894659"/>
            <a:chExt cx="792242" cy="776706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2CC0C55-1623-45DE-8E0A-B4BB908C63B6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A88D54-49DA-453B-98B5-0D9822347E95}"/>
                </a:ext>
              </a:extLst>
            </p:cNvPr>
            <p:cNvCxnSpPr>
              <a:stCxn id="65" idx="0"/>
              <a:endCxn id="6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9731A90-B169-4BC9-B5BA-D9A882449807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0B9479-EADD-4E32-BEEE-60FCC62D0F8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B7D3680-BF26-4987-83E2-18B0E98D5556}"/>
              </a:ext>
            </a:extLst>
          </p:cNvPr>
          <p:cNvGrpSpPr/>
          <p:nvPr/>
        </p:nvGrpSpPr>
        <p:grpSpPr>
          <a:xfrm>
            <a:off x="5293983" y="3976505"/>
            <a:ext cx="859829" cy="776706"/>
            <a:chOff x="611183" y="1894659"/>
            <a:chExt cx="859829" cy="776706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7B8D102-13C1-4ECE-B062-2914971C7128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EA1CE1F-4E1B-46D6-8F2C-202C8F8A28D9}"/>
                </a:ext>
              </a:extLst>
            </p:cNvPr>
            <p:cNvCxnSpPr>
              <a:stCxn id="95" idx="0"/>
              <a:endCxn id="9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443BDA8-1BFD-4F23-99E3-1527C264358C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D6216ED-00E0-4A9B-9C08-96522E3D8E48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C1C56B6-44E5-4521-86C7-717906D11D30}"/>
              </a:ext>
            </a:extLst>
          </p:cNvPr>
          <p:cNvGrpSpPr/>
          <p:nvPr/>
        </p:nvGrpSpPr>
        <p:grpSpPr>
          <a:xfrm>
            <a:off x="2836946" y="2552937"/>
            <a:ext cx="859829" cy="776706"/>
            <a:chOff x="611183" y="1894659"/>
            <a:chExt cx="859829" cy="776706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DF25344-FC7B-4049-8FA5-B3DDB6CEBAC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0437350A-79A9-4C74-A865-C95605CD543E}"/>
                </a:ext>
              </a:extLst>
            </p:cNvPr>
            <p:cNvCxnSpPr>
              <a:stCxn id="100" idx="0"/>
              <a:endCxn id="10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A924A45-8D95-4236-B2A0-943A68591353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99E98AD-732E-4CAD-BD29-015C414D726C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pic>
        <p:nvPicPr>
          <p:cNvPr id="104" name="Picture 103">
            <a:extLst>
              <a:ext uri="{FF2B5EF4-FFF2-40B4-BE49-F238E27FC236}">
                <a16:creationId xmlns:a16="http://schemas.microsoft.com/office/drawing/2014/main" id="{6432EF96-CE3D-4C42-B255-FFAFB6544C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00" y="1878185"/>
            <a:ext cx="389734" cy="678891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653FD7D3-5764-4710-909A-EA2CF18708FE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10E80C-BD67-495A-854F-A93E532F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779D-8628-4E02-92FF-E3F8E926ABF4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138EB6-7C18-40BE-B0F7-5C75913B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17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5299841" y="1168062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2839951" y="2557619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5293983" y="3976505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2837167" y="5338909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7936872" y="2557076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616A5E-5169-4FC0-9506-2D412349C4D2}"/>
              </a:ext>
            </a:extLst>
          </p:cNvPr>
          <p:cNvGrpSpPr/>
          <p:nvPr/>
        </p:nvGrpSpPr>
        <p:grpSpPr>
          <a:xfrm>
            <a:off x="7936872" y="5338909"/>
            <a:ext cx="792242" cy="776706"/>
            <a:chOff x="611183" y="1894659"/>
            <a:chExt cx="792242" cy="77670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1DF62D-39A8-47F2-B08B-63D014E1DFF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68E43A2-E8B2-496C-BFA6-F7B163B449D5}"/>
                </a:ext>
              </a:extLst>
            </p:cNvPr>
            <p:cNvCxnSpPr>
              <a:stCxn id="88" idx="0"/>
              <a:endCxn id="88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58C9E0-B112-4290-AE6D-58267FBB9908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F50DBC-A21B-41CF-B40B-8286C93910C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A78D0A-0A29-4DEA-8075-944EBCA98383}"/>
              </a:ext>
            </a:extLst>
          </p:cNvPr>
          <p:cNvGrpSpPr/>
          <p:nvPr/>
        </p:nvGrpSpPr>
        <p:grpSpPr>
          <a:xfrm>
            <a:off x="2836946" y="5338366"/>
            <a:ext cx="792242" cy="776706"/>
            <a:chOff x="611183" y="1894659"/>
            <a:chExt cx="792242" cy="776706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2CC0C55-1623-45DE-8E0A-B4BB908C63B6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A88D54-49DA-453B-98B5-0D9822347E95}"/>
                </a:ext>
              </a:extLst>
            </p:cNvPr>
            <p:cNvCxnSpPr>
              <a:stCxn id="65" idx="0"/>
              <a:endCxn id="6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9731A90-B169-4BC9-B5BA-D9A882449807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0B9479-EADD-4E32-BEEE-60FCC62D0F8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B7D3680-BF26-4987-83E2-18B0E98D5556}"/>
              </a:ext>
            </a:extLst>
          </p:cNvPr>
          <p:cNvGrpSpPr/>
          <p:nvPr/>
        </p:nvGrpSpPr>
        <p:grpSpPr>
          <a:xfrm>
            <a:off x="5293983" y="3976505"/>
            <a:ext cx="859829" cy="776706"/>
            <a:chOff x="611183" y="1894659"/>
            <a:chExt cx="859829" cy="776706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7B8D102-13C1-4ECE-B062-2914971C7128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EA1CE1F-4E1B-46D6-8F2C-202C8F8A28D9}"/>
                </a:ext>
              </a:extLst>
            </p:cNvPr>
            <p:cNvCxnSpPr>
              <a:stCxn id="95" idx="0"/>
              <a:endCxn id="9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443BDA8-1BFD-4F23-99E3-1527C264358C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D6216ED-00E0-4A9B-9C08-96522E3D8E48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C1C56B6-44E5-4521-86C7-717906D11D30}"/>
              </a:ext>
            </a:extLst>
          </p:cNvPr>
          <p:cNvGrpSpPr/>
          <p:nvPr/>
        </p:nvGrpSpPr>
        <p:grpSpPr>
          <a:xfrm>
            <a:off x="2836946" y="2552937"/>
            <a:ext cx="859829" cy="776706"/>
            <a:chOff x="611183" y="1894659"/>
            <a:chExt cx="859829" cy="776706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DF25344-FC7B-4049-8FA5-B3DDB6CEBAC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0437350A-79A9-4C74-A865-C95605CD543E}"/>
                </a:ext>
              </a:extLst>
            </p:cNvPr>
            <p:cNvCxnSpPr>
              <a:stCxn id="100" idx="0"/>
              <a:endCxn id="10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A924A45-8D95-4236-B2A0-943A68591353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99E98AD-732E-4CAD-BD29-015C414D726C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E900F39-AE34-402A-BB0F-96ECCD5F39E3}"/>
              </a:ext>
            </a:extLst>
          </p:cNvPr>
          <p:cNvGrpSpPr/>
          <p:nvPr/>
        </p:nvGrpSpPr>
        <p:grpSpPr>
          <a:xfrm>
            <a:off x="5303758" y="1168062"/>
            <a:ext cx="859829" cy="776706"/>
            <a:chOff x="611183" y="1894659"/>
            <a:chExt cx="859829" cy="776706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9C18A74-630A-4FB1-AADC-05202F33BC0A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4D08853B-A6B2-42D0-A88A-4E5C69319B98}"/>
                </a:ext>
              </a:extLst>
            </p:cNvPr>
            <p:cNvCxnSpPr>
              <a:stCxn id="105" idx="0"/>
              <a:endCxn id="10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7C3F031-67E7-4A1C-8915-90A02039BD5E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0ECB1C8-B1B6-42CF-860E-B15B3DF6337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109" name="Picture 108">
            <a:extLst>
              <a:ext uri="{FF2B5EF4-FFF2-40B4-BE49-F238E27FC236}">
                <a16:creationId xmlns:a16="http://schemas.microsoft.com/office/drawing/2014/main" id="{84001F1D-E9F1-4471-A12D-E967F9F96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53" y="652153"/>
            <a:ext cx="389734" cy="678891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DA240A67-53EA-464D-9AB9-4A0C41C51872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C9912E-1351-4329-BFD2-6102527FE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7AF7-C1EE-4C11-8F98-D6E49494B333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D29D24-0109-4E20-8DC2-3E3C64E0E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861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</p:cNvCxnSpPr>
          <p:nvPr/>
        </p:nvCxnSpPr>
        <p:spPr>
          <a:xfrm flipH="1">
            <a:off x="1632017" y="1832000"/>
            <a:ext cx="1895166" cy="8292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4087383" y="1832000"/>
            <a:ext cx="2073130" cy="8287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1748038" y="2935340"/>
            <a:ext cx="4296454" cy="5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</p:cNvCxnSpPr>
          <p:nvPr/>
        </p:nvCxnSpPr>
        <p:spPr>
          <a:xfrm>
            <a:off x="1632017" y="3210490"/>
            <a:ext cx="1891249" cy="8805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endCxn id="42" idx="3"/>
          </p:cNvCxnSpPr>
          <p:nvPr/>
        </p:nvCxnSpPr>
        <p:spPr>
          <a:xfrm flipV="1">
            <a:off x="4083466" y="3209947"/>
            <a:ext cx="2077047" cy="881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</p:cNvCxnSpPr>
          <p:nvPr/>
        </p:nvCxnSpPr>
        <p:spPr>
          <a:xfrm flipV="1">
            <a:off x="1351917" y="3324236"/>
            <a:ext cx="0" cy="20040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</p:cNvCxnSpPr>
          <p:nvPr/>
        </p:nvCxnSpPr>
        <p:spPr>
          <a:xfrm>
            <a:off x="1748038" y="5716630"/>
            <a:ext cx="429601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</p:cNvCxnSpPr>
          <p:nvPr/>
        </p:nvCxnSpPr>
        <p:spPr>
          <a:xfrm flipH="1">
            <a:off x="1632017" y="4640249"/>
            <a:ext cx="1891249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endCxn id="42" idx="4"/>
          </p:cNvCxnSpPr>
          <p:nvPr/>
        </p:nvCxnSpPr>
        <p:spPr>
          <a:xfrm flipV="1">
            <a:off x="6440176" y="3323693"/>
            <a:ext cx="437" cy="20045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</p:cNvCxnSpPr>
          <p:nvPr/>
        </p:nvCxnSpPr>
        <p:spPr>
          <a:xfrm flipH="1" flipV="1">
            <a:off x="4083466" y="4640249"/>
            <a:ext cx="2076610" cy="801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3627490" y="79630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617484" y="27934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6866523" y="275067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3621078" y="355641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566664" y="553196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6879347" y="553196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6044492" y="2546987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F548436-2CB8-4A54-A34B-408AE2EC0BC6}"/>
              </a:ext>
            </a:extLst>
          </p:cNvPr>
          <p:cNvGrpSpPr/>
          <p:nvPr/>
        </p:nvGrpSpPr>
        <p:grpSpPr>
          <a:xfrm>
            <a:off x="3407245" y="1157430"/>
            <a:ext cx="792242" cy="776706"/>
            <a:chOff x="611183" y="1894659"/>
            <a:chExt cx="792242" cy="77670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9CDA35D-A6F6-4B0F-BFEB-E0A58D585F79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6C00DE-3EB7-4631-9E38-2BFBFB281975}"/>
                </a:ext>
              </a:extLst>
            </p:cNvPr>
            <p:cNvCxnSpPr>
              <a:stCxn id="40" idx="0"/>
              <a:endCxn id="4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D596D7-2D7E-4A09-9BC3-800A77B40E51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BCC40AC-7F92-4C6A-9C63-0DE882D11013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554F0DA-C282-4CB8-87F6-3F3F478FF876}"/>
              </a:ext>
            </a:extLst>
          </p:cNvPr>
          <p:cNvGrpSpPr/>
          <p:nvPr/>
        </p:nvGrpSpPr>
        <p:grpSpPr>
          <a:xfrm>
            <a:off x="947355" y="2546987"/>
            <a:ext cx="792242" cy="776706"/>
            <a:chOff x="611183" y="1894659"/>
            <a:chExt cx="792242" cy="77670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974EE3-8993-4487-97EF-C943C0D04DE1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37AEE9D-DC29-46A7-9C3B-A3053CEBB428}"/>
                </a:ext>
              </a:extLst>
            </p:cNvPr>
            <p:cNvCxnSpPr>
              <a:stCxn id="46" idx="0"/>
              <a:endCxn id="46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6BD00A2-2431-46FC-B6EB-924DFED8BF0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106EC8-0421-4D86-971A-0A1BE723DB6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0A86CF2-B9E6-4FDF-BB6A-8CC6C8E6B2DB}"/>
              </a:ext>
            </a:extLst>
          </p:cNvPr>
          <p:cNvGrpSpPr/>
          <p:nvPr/>
        </p:nvGrpSpPr>
        <p:grpSpPr>
          <a:xfrm>
            <a:off x="3401387" y="3965873"/>
            <a:ext cx="792242" cy="776706"/>
            <a:chOff x="611183" y="1894659"/>
            <a:chExt cx="792242" cy="776706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4ABFEF-2A60-4C2C-B9D2-8551CE98B0E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E5141A2-E8DB-4832-B347-D314578313B8}"/>
                </a:ext>
              </a:extLst>
            </p:cNvPr>
            <p:cNvCxnSpPr>
              <a:stCxn id="52" idx="0"/>
              <a:endCxn id="52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D3BA5FB-E7D4-46BD-A55B-A9AD9288162C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BDB3D7A-2257-45AA-8D4A-1656C2155A6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32AE7B-D468-4E3C-A5A5-866D3556AE80}"/>
              </a:ext>
            </a:extLst>
          </p:cNvPr>
          <p:cNvGrpSpPr/>
          <p:nvPr/>
        </p:nvGrpSpPr>
        <p:grpSpPr>
          <a:xfrm>
            <a:off x="944571" y="5328277"/>
            <a:ext cx="792242" cy="776706"/>
            <a:chOff x="611183" y="1894659"/>
            <a:chExt cx="792242" cy="776706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518E60A-362B-4D4B-B930-887DCADC4CD4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E8F17F5-4E1A-4AF6-9A09-69E53C7EEC24}"/>
                </a:ext>
              </a:extLst>
            </p:cNvPr>
            <p:cNvCxnSpPr>
              <a:stCxn id="57" idx="0"/>
              <a:endCxn id="57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483D1C0-1147-4042-97DB-D85148387FC0}"/>
                </a:ext>
              </a:extLst>
            </p:cNvPr>
            <p:cNvSpPr txBox="1"/>
            <p:nvPr/>
          </p:nvSpPr>
          <p:spPr>
            <a:xfrm>
              <a:off x="1052308" y="2098346"/>
              <a:ext cx="255198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-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24F7B9-48FE-412F-B639-A894B579CBFA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A5CFB69-6BDA-4BAD-95C3-1D3DC53B48BA}"/>
              </a:ext>
            </a:extLst>
          </p:cNvPr>
          <p:cNvGrpSpPr/>
          <p:nvPr/>
        </p:nvGrpSpPr>
        <p:grpSpPr>
          <a:xfrm>
            <a:off x="6044276" y="2546444"/>
            <a:ext cx="792242" cy="776706"/>
            <a:chOff x="611183" y="1894659"/>
            <a:chExt cx="792242" cy="776706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57A87F1-AC3A-4F40-9CE8-B1E43006D78B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326322D-8BB7-465F-9CE8-36B34615B64F}"/>
                </a:ext>
              </a:extLst>
            </p:cNvPr>
            <p:cNvCxnSpPr>
              <a:stCxn id="69" idx="0"/>
              <a:endCxn id="69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CB3B78-8E9E-4EAD-AA75-7E74459AD83A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DA0AC3B-126B-4AA9-BE64-FD577ADB0DB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616A5E-5169-4FC0-9506-2D412349C4D2}"/>
              </a:ext>
            </a:extLst>
          </p:cNvPr>
          <p:cNvGrpSpPr/>
          <p:nvPr/>
        </p:nvGrpSpPr>
        <p:grpSpPr>
          <a:xfrm>
            <a:off x="6044276" y="5328277"/>
            <a:ext cx="792242" cy="776706"/>
            <a:chOff x="611183" y="1894659"/>
            <a:chExt cx="792242" cy="776706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31DF62D-39A8-47F2-B08B-63D014E1DFF0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68E43A2-E8B2-496C-BFA6-F7B163B449D5}"/>
                </a:ext>
              </a:extLst>
            </p:cNvPr>
            <p:cNvCxnSpPr>
              <a:stCxn id="88" idx="0"/>
              <a:endCxn id="88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58C9E0-B112-4290-AE6D-58267FBB9908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4F50DBC-A21B-41CF-B40B-8286C93910CD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A78D0A-0A29-4DEA-8075-944EBCA98383}"/>
              </a:ext>
            </a:extLst>
          </p:cNvPr>
          <p:cNvGrpSpPr/>
          <p:nvPr/>
        </p:nvGrpSpPr>
        <p:grpSpPr>
          <a:xfrm>
            <a:off x="944350" y="5327734"/>
            <a:ext cx="792242" cy="776706"/>
            <a:chOff x="611183" y="1894659"/>
            <a:chExt cx="792242" cy="776706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2CC0C55-1623-45DE-8E0A-B4BB908C63B6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A88D54-49DA-453B-98B5-0D9822347E95}"/>
                </a:ext>
              </a:extLst>
            </p:cNvPr>
            <p:cNvCxnSpPr>
              <a:stCxn id="65" idx="0"/>
              <a:endCxn id="6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9731A90-B169-4BC9-B5BA-D9A882449807}"/>
                </a:ext>
              </a:extLst>
            </p:cNvPr>
            <p:cNvSpPr txBox="1"/>
            <p:nvPr/>
          </p:nvSpPr>
          <p:spPr>
            <a:xfrm>
              <a:off x="1052308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0B9479-EADD-4E32-BEEE-60FCC62D0F8E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6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B7D3680-BF26-4987-83E2-18B0E98D5556}"/>
              </a:ext>
            </a:extLst>
          </p:cNvPr>
          <p:cNvGrpSpPr/>
          <p:nvPr/>
        </p:nvGrpSpPr>
        <p:grpSpPr>
          <a:xfrm>
            <a:off x="3401387" y="3965873"/>
            <a:ext cx="859829" cy="776706"/>
            <a:chOff x="611183" y="1894659"/>
            <a:chExt cx="859829" cy="776706"/>
          </a:xfrm>
        </p:grpSpPr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7B8D102-13C1-4ECE-B062-2914971C7128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EA1CE1F-4E1B-46D6-8F2C-202C8F8A28D9}"/>
                </a:ext>
              </a:extLst>
            </p:cNvPr>
            <p:cNvCxnSpPr>
              <a:stCxn id="95" idx="0"/>
              <a:endCxn id="9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443BDA8-1BFD-4F23-99E3-1527C264358C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D6216ED-00E0-4A9B-9C08-96522E3D8E48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C1C56B6-44E5-4521-86C7-717906D11D30}"/>
              </a:ext>
            </a:extLst>
          </p:cNvPr>
          <p:cNvGrpSpPr/>
          <p:nvPr/>
        </p:nvGrpSpPr>
        <p:grpSpPr>
          <a:xfrm>
            <a:off x="944350" y="2542305"/>
            <a:ext cx="859829" cy="776706"/>
            <a:chOff x="611183" y="1894659"/>
            <a:chExt cx="859829" cy="776706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DF25344-FC7B-4049-8FA5-B3DDB6CEBACF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0437350A-79A9-4C74-A865-C95605CD543E}"/>
                </a:ext>
              </a:extLst>
            </p:cNvPr>
            <p:cNvCxnSpPr>
              <a:stCxn id="100" idx="0"/>
              <a:endCxn id="100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A924A45-8D95-4236-B2A0-943A68591353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99E98AD-732E-4CAD-BD29-015C414D726C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E900F39-AE34-402A-BB0F-96ECCD5F39E3}"/>
              </a:ext>
            </a:extLst>
          </p:cNvPr>
          <p:cNvGrpSpPr/>
          <p:nvPr/>
        </p:nvGrpSpPr>
        <p:grpSpPr>
          <a:xfrm>
            <a:off x="3411162" y="1157430"/>
            <a:ext cx="859829" cy="776706"/>
            <a:chOff x="611183" y="1894659"/>
            <a:chExt cx="859829" cy="776706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9C18A74-630A-4FB1-AADC-05202F33BC0A}"/>
                </a:ext>
              </a:extLst>
            </p:cNvPr>
            <p:cNvSpPr/>
            <p:nvPr/>
          </p:nvSpPr>
          <p:spPr>
            <a:xfrm>
              <a:off x="611183" y="1894659"/>
              <a:ext cx="792242" cy="776706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4D08853B-A6B2-42D0-A88A-4E5C69319B98}"/>
                </a:ext>
              </a:extLst>
            </p:cNvPr>
            <p:cNvCxnSpPr>
              <a:stCxn id="105" idx="0"/>
              <a:endCxn id="105" idx="4"/>
            </p:cNvCxnSpPr>
            <p:nvPr/>
          </p:nvCxnSpPr>
          <p:spPr>
            <a:xfrm>
              <a:off x="1007304" y="1894659"/>
              <a:ext cx="0" cy="77670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7C3F031-67E7-4A1C-8915-90A02039BD5E}"/>
                </a:ext>
              </a:extLst>
            </p:cNvPr>
            <p:cNvSpPr txBox="1"/>
            <p:nvPr/>
          </p:nvSpPr>
          <p:spPr>
            <a:xfrm>
              <a:off x="1052308" y="2098346"/>
              <a:ext cx="418704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70ECB1C8-B1B6-42CF-860E-B15B3DF63370}"/>
                </a:ext>
              </a:extLst>
            </p:cNvPr>
            <p:cNvSpPr txBox="1"/>
            <p:nvPr/>
          </p:nvSpPr>
          <p:spPr>
            <a:xfrm>
              <a:off x="656187" y="2098346"/>
              <a:ext cx="30168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2A9C81-F22F-423F-94A8-3ECCDB8BE586}"/>
                  </a:ext>
                </a:extLst>
              </p:cNvPr>
              <p:cNvSpPr txBox="1"/>
              <p:nvPr/>
            </p:nvSpPr>
            <p:spPr>
              <a:xfrm>
                <a:off x="7403557" y="1157430"/>
                <a:ext cx="2413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2A9C81-F22F-423F-94A8-3ECCDB8BE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3557" y="1157430"/>
                <a:ext cx="241309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33050ED9-7745-4F7C-81C3-543C7BA0D74D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BEAF71-35C5-404F-8FCF-A859EAEA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84CD-0FEB-4F68-A752-33E2924460E0}" type="datetime1">
              <a:rPr lang="en-US" smtClean="0"/>
              <a:t>1/23/2018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035BA-04EE-46F3-8182-684BAC59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66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AE9A4D0-36C1-4962-AD60-FFD9C3B22F37}"/>
              </a:ext>
            </a:extLst>
          </p:cNvPr>
          <p:cNvSpPr/>
          <p:nvPr/>
        </p:nvSpPr>
        <p:spPr>
          <a:xfrm>
            <a:off x="5303758" y="117967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stCxn id="4" idx="3"/>
            <a:endCxn id="37" idx="7"/>
          </p:cNvCxnSpPr>
          <p:nvPr/>
        </p:nvCxnSpPr>
        <p:spPr>
          <a:xfrm flipH="1">
            <a:off x="3524613" y="1842632"/>
            <a:ext cx="1895166" cy="8292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5979979" y="1842632"/>
            <a:ext cx="2073130" cy="8287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37" idx="6"/>
            <a:endCxn id="42" idx="2"/>
          </p:cNvCxnSpPr>
          <p:nvPr/>
        </p:nvCxnSpPr>
        <p:spPr>
          <a:xfrm flipV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37" idx="5"/>
            <a:endCxn id="50" idx="1"/>
          </p:cNvCxnSpPr>
          <p:nvPr/>
        </p:nvCxnSpPr>
        <p:spPr>
          <a:xfrm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50" idx="7"/>
            <a:endCxn id="42" idx="3"/>
          </p:cNvCxnSpPr>
          <p:nvPr/>
        </p:nvCxnSpPr>
        <p:spPr>
          <a:xfrm flipV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63" idx="0"/>
            <a:endCxn id="37" idx="4"/>
          </p:cNvCxnSpPr>
          <p:nvPr/>
        </p:nvCxnSpPr>
        <p:spPr>
          <a:xfrm flipV="1"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3" idx="6"/>
            <a:endCxn id="60" idx="2"/>
          </p:cNvCxnSpPr>
          <p:nvPr/>
        </p:nvCxnSpPr>
        <p:spPr>
          <a:xfrm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50" idx="3"/>
            <a:endCxn id="63" idx="7"/>
          </p:cNvCxnSpPr>
          <p:nvPr/>
        </p:nvCxnSpPr>
        <p:spPr>
          <a:xfrm flipH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60" idx="0"/>
            <a:endCxn id="42" idx="4"/>
          </p:cNvCxnSpPr>
          <p:nvPr/>
        </p:nvCxnSpPr>
        <p:spPr>
          <a:xfrm flipV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60" idx="1"/>
            <a:endCxn id="50" idx="5"/>
          </p:cNvCxnSpPr>
          <p:nvPr/>
        </p:nvCxnSpPr>
        <p:spPr>
          <a:xfrm flipH="1" flipV="1"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1AB182-309F-483C-9FFF-4886D99C30CD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164D8-19ED-42ED-9437-BFB3A8035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3052-263C-4AF1-9542-71FB57BED5FD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E1F63A-A363-4FAD-A5ED-FFE6D6F5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455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AE9A4D0-36C1-4962-AD60-FFD9C3B22F37}"/>
              </a:ext>
            </a:extLst>
          </p:cNvPr>
          <p:cNvSpPr/>
          <p:nvPr/>
        </p:nvSpPr>
        <p:spPr>
          <a:xfrm>
            <a:off x="5303758" y="117967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stCxn id="37" idx="7"/>
            <a:endCxn id="4" idx="3"/>
          </p:cNvCxnSpPr>
          <p:nvPr/>
        </p:nvCxnSpPr>
        <p:spPr>
          <a:xfrm flipV="1">
            <a:off x="3524613" y="1842632"/>
            <a:ext cx="1895166" cy="8292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stCxn id="42" idx="1"/>
            <a:endCxn id="4" idx="5"/>
          </p:cNvCxnSpPr>
          <p:nvPr/>
        </p:nvCxnSpPr>
        <p:spPr>
          <a:xfrm flipH="1" flipV="1">
            <a:off x="5979979" y="1842632"/>
            <a:ext cx="2073130" cy="8287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42" idx="2"/>
            <a:endCxn id="37" idx="6"/>
          </p:cNvCxnSpPr>
          <p:nvPr/>
        </p:nvCxnSpPr>
        <p:spPr>
          <a:xfrm flipH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50" idx="1"/>
            <a:endCxn id="37" idx="5"/>
          </p:cNvCxnSpPr>
          <p:nvPr/>
        </p:nvCxnSpPr>
        <p:spPr>
          <a:xfrm flipH="1" flipV="1"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42" idx="3"/>
            <a:endCxn id="50" idx="7"/>
          </p:cNvCxnSpPr>
          <p:nvPr/>
        </p:nvCxnSpPr>
        <p:spPr>
          <a:xfrm flipH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37" idx="4"/>
            <a:endCxn id="63" idx="0"/>
          </p:cNvCxnSpPr>
          <p:nvPr/>
        </p:nvCxnSpPr>
        <p:spPr>
          <a:xfrm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0" idx="2"/>
            <a:endCxn id="63" idx="6"/>
          </p:cNvCxnSpPr>
          <p:nvPr/>
        </p:nvCxnSpPr>
        <p:spPr>
          <a:xfrm flipH="1"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63" idx="7"/>
            <a:endCxn id="50" idx="3"/>
          </p:cNvCxnSpPr>
          <p:nvPr/>
        </p:nvCxnSpPr>
        <p:spPr>
          <a:xfrm flipV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42" idx="4"/>
            <a:endCxn id="60" idx="0"/>
          </p:cNvCxnSpPr>
          <p:nvPr/>
        </p:nvCxnSpPr>
        <p:spPr>
          <a:xfrm flipH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50" idx="5"/>
            <a:endCxn id="60" idx="1"/>
          </p:cNvCxnSpPr>
          <p:nvPr/>
        </p:nvCxnSpPr>
        <p:spPr>
          <a:xfrm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F85C9D-F29A-4B41-869F-6B86B80743CB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EA35CC-4B4E-4E0C-9878-27A1E670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2961-F18B-40F0-B516-C260E044E5F8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C4EF0C-DC44-460C-B8D1-683522F7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298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AE9A4D0-36C1-4962-AD60-FFD9C3B22F37}"/>
              </a:ext>
            </a:extLst>
          </p:cNvPr>
          <p:cNvSpPr/>
          <p:nvPr/>
        </p:nvSpPr>
        <p:spPr>
          <a:xfrm>
            <a:off x="5303758" y="117967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stCxn id="37" idx="7"/>
            <a:endCxn id="4" idx="3"/>
          </p:cNvCxnSpPr>
          <p:nvPr/>
        </p:nvCxnSpPr>
        <p:spPr>
          <a:xfrm flipV="1">
            <a:off x="3524613" y="1842632"/>
            <a:ext cx="1895166" cy="8292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stCxn id="42" idx="1"/>
            <a:endCxn id="4" idx="5"/>
          </p:cNvCxnSpPr>
          <p:nvPr/>
        </p:nvCxnSpPr>
        <p:spPr>
          <a:xfrm flipH="1" flipV="1">
            <a:off x="5979979" y="1842632"/>
            <a:ext cx="2073130" cy="8287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42" idx="2"/>
            <a:endCxn id="37" idx="6"/>
          </p:cNvCxnSpPr>
          <p:nvPr/>
        </p:nvCxnSpPr>
        <p:spPr>
          <a:xfrm flipH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50" idx="1"/>
            <a:endCxn id="37" idx="5"/>
          </p:cNvCxnSpPr>
          <p:nvPr/>
        </p:nvCxnSpPr>
        <p:spPr>
          <a:xfrm flipH="1" flipV="1"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42" idx="3"/>
            <a:endCxn id="50" idx="7"/>
          </p:cNvCxnSpPr>
          <p:nvPr/>
        </p:nvCxnSpPr>
        <p:spPr>
          <a:xfrm flipH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37" idx="4"/>
            <a:endCxn id="63" idx="0"/>
          </p:cNvCxnSpPr>
          <p:nvPr/>
        </p:nvCxnSpPr>
        <p:spPr>
          <a:xfrm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0" idx="2"/>
            <a:endCxn id="63" idx="6"/>
          </p:cNvCxnSpPr>
          <p:nvPr/>
        </p:nvCxnSpPr>
        <p:spPr>
          <a:xfrm flipH="1"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63" idx="7"/>
            <a:endCxn id="50" idx="3"/>
          </p:cNvCxnSpPr>
          <p:nvPr/>
        </p:nvCxnSpPr>
        <p:spPr>
          <a:xfrm flipV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42" idx="4"/>
            <a:endCxn id="60" idx="0"/>
          </p:cNvCxnSpPr>
          <p:nvPr/>
        </p:nvCxnSpPr>
        <p:spPr>
          <a:xfrm flipH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50" idx="5"/>
            <a:endCxn id="60" idx="1"/>
          </p:cNvCxnSpPr>
          <p:nvPr/>
        </p:nvCxnSpPr>
        <p:spPr>
          <a:xfrm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7A0F784-2854-4EDF-9881-E16BBE2501E4}"/>
                  </a:ext>
                </a:extLst>
              </p:cNvPr>
              <p:cNvSpPr txBox="1"/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7A0F784-2854-4EDF-9881-E16BBE250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8795CC79-1A6D-4199-9D20-716414968C8A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4C52FA-72B3-4FC8-B649-939817AC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CCA4-2BA6-4207-9A30-B35299A7FCAC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439730-B86C-476F-9AEC-DFA40AFC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678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CCDF7FB6-356E-40EC-AADA-1A534EDF2D48}"/>
              </a:ext>
            </a:extLst>
          </p:cNvPr>
          <p:cNvSpPr/>
          <p:nvPr/>
        </p:nvSpPr>
        <p:spPr>
          <a:xfrm>
            <a:off x="4326957" y="605390"/>
            <a:ext cx="2594344" cy="1914234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E9A4D0-36C1-4962-AD60-FFD9C3B22F37}"/>
              </a:ext>
            </a:extLst>
          </p:cNvPr>
          <p:cNvSpPr/>
          <p:nvPr/>
        </p:nvSpPr>
        <p:spPr>
          <a:xfrm>
            <a:off x="5303758" y="117967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stCxn id="37" idx="7"/>
            <a:endCxn id="4" idx="3"/>
          </p:cNvCxnSpPr>
          <p:nvPr/>
        </p:nvCxnSpPr>
        <p:spPr>
          <a:xfrm flipV="1">
            <a:off x="3524613" y="1842632"/>
            <a:ext cx="1895166" cy="8292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stCxn id="42" idx="1"/>
            <a:endCxn id="4" idx="5"/>
          </p:cNvCxnSpPr>
          <p:nvPr/>
        </p:nvCxnSpPr>
        <p:spPr>
          <a:xfrm flipH="1" flipV="1">
            <a:off x="5979979" y="1842632"/>
            <a:ext cx="2073130" cy="8287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42" idx="2"/>
            <a:endCxn id="37" idx="6"/>
          </p:cNvCxnSpPr>
          <p:nvPr/>
        </p:nvCxnSpPr>
        <p:spPr>
          <a:xfrm flipH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50" idx="1"/>
            <a:endCxn id="37" idx="5"/>
          </p:cNvCxnSpPr>
          <p:nvPr/>
        </p:nvCxnSpPr>
        <p:spPr>
          <a:xfrm flipH="1" flipV="1"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42" idx="3"/>
            <a:endCxn id="50" idx="7"/>
          </p:cNvCxnSpPr>
          <p:nvPr/>
        </p:nvCxnSpPr>
        <p:spPr>
          <a:xfrm flipH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37" idx="4"/>
            <a:endCxn id="63" idx="0"/>
          </p:cNvCxnSpPr>
          <p:nvPr/>
        </p:nvCxnSpPr>
        <p:spPr>
          <a:xfrm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0" idx="2"/>
            <a:endCxn id="63" idx="6"/>
          </p:cNvCxnSpPr>
          <p:nvPr/>
        </p:nvCxnSpPr>
        <p:spPr>
          <a:xfrm flipH="1"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63" idx="7"/>
            <a:endCxn id="50" idx="3"/>
          </p:cNvCxnSpPr>
          <p:nvPr/>
        </p:nvCxnSpPr>
        <p:spPr>
          <a:xfrm flipV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42" idx="4"/>
            <a:endCxn id="60" idx="0"/>
          </p:cNvCxnSpPr>
          <p:nvPr/>
        </p:nvCxnSpPr>
        <p:spPr>
          <a:xfrm flipH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50" idx="5"/>
            <a:endCxn id="60" idx="1"/>
          </p:cNvCxnSpPr>
          <p:nvPr/>
        </p:nvCxnSpPr>
        <p:spPr>
          <a:xfrm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EDA119-1DCA-4265-BD32-195C1BC7240D}"/>
                  </a:ext>
                </a:extLst>
              </p:cNvPr>
              <p:cNvSpPr txBox="1"/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EDA119-1DCA-4265-BD32-195C1BC72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4837CE4B-BBB7-4FF6-97C7-DBEF7AB279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860" y="817050"/>
            <a:ext cx="389734" cy="67889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9DE5F8A-FEAF-4C78-9284-AD9FFC30AC5E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31C7D41-235A-4AAB-BFEE-1297F1CC4918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50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31C7D41-235A-4AAB-BFEE-1297F1CC4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5021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A82EC575-CBBA-407D-B6A6-38D992F8C376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5887EF-C123-46E2-A45C-152A0540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D1A-A01C-4F63-8948-DD12C1730DA3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13865-A717-4DD8-B05B-581044BE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59A597-F126-4358-A649-7FE0D3859450}"/>
              </a:ext>
            </a:extLst>
          </p:cNvPr>
          <p:cNvSpPr/>
          <p:nvPr/>
        </p:nvSpPr>
        <p:spPr>
          <a:xfrm>
            <a:off x="6096000" y="3161417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7105476-14E2-489A-B216-E0FE41520AC9}"/>
              </a:ext>
            </a:extLst>
          </p:cNvPr>
          <p:cNvCxnSpPr>
            <a:stCxn id="4" idx="5"/>
            <a:endCxn id="6" idx="1"/>
          </p:cNvCxnSpPr>
          <p:nvPr/>
        </p:nvCxnSpPr>
        <p:spPr>
          <a:xfrm>
            <a:off x="4750396" y="2049728"/>
            <a:ext cx="1379860" cy="1145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E40F79-63AF-4A7C-961A-2B2FAA98EBF0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3289006" y="3278375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3491006-DA10-4AD8-93F5-E5643F68B482}"/>
              </a:ext>
            </a:extLst>
          </p:cNvPr>
          <p:cNvCxnSpPr>
            <a:stCxn id="7" idx="7"/>
            <a:endCxn id="6" idx="3"/>
          </p:cNvCxnSpPr>
          <p:nvPr/>
        </p:nvCxnSpPr>
        <p:spPr>
          <a:xfrm flipV="1">
            <a:off x="4750396" y="3361077"/>
            <a:ext cx="1379860" cy="890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3ED4A03-8232-4B41-BA83-888D1F20D9C6}"/>
              </a:ext>
            </a:extLst>
          </p:cNvPr>
          <p:cNvCxnSpPr>
            <a:stCxn id="9" idx="0"/>
            <a:endCxn id="6" idx="4"/>
          </p:cNvCxnSpPr>
          <p:nvPr/>
        </p:nvCxnSpPr>
        <p:spPr>
          <a:xfrm flipV="1">
            <a:off x="621295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C680B4-3944-47A6-B382-EDE0E28FD047}"/>
              </a:ext>
            </a:extLst>
          </p:cNvPr>
          <p:cNvSpPr txBox="1"/>
          <p:nvPr/>
        </p:nvSpPr>
        <p:spPr>
          <a:xfrm>
            <a:off x="6412618" y="309370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1FDC7E-17C2-420B-8223-8F9E645ACBD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AD2908-049F-4673-8D79-729C71B17D54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3406B2-7F17-4F46-B24E-487CAAEE057E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C36A6-D2DC-4B34-BD4C-F585DCE07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9512-010A-4619-80F0-D4AE6A48B2F4}" type="datetime1">
              <a:rPr lang="en-US" smtClean="0"/>
              <a:t>1/23/2018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36C251-9706-4C3F-A6EC-DD175E17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093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CCDF7FB6-356E-40EC-AADA-1A534EDF2D48}"/>
              </a:ext>
            </a:extLst>
          </p:cNvPr>
          <p:cNvSpPr/>
          <p:nvPr/>
        </p:nvSpPr>
        <p:spPr>
          <a:xfrm>
            <a:off x="4326957" y="605390"/>
            <a:ext cx="2594344" cy="1914234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E9A4D0-36C1-4962-AD60-FFD9C3B22F37}"/>
              </a:ext>
            </a:extLst>
          </p:cNvPr>
          <p:cNvSpPr/>
          <p:nvPr/>
        </p:nvSpPr>
        <p:spPr>
          <a:xfrm>
            <a:off x="5303758" y="117967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stCxn id="37" idx="7"/>
            <a:endCxn id="4" idx="3"/>
          </p:cNvCxnSpPr>
          <p:nvPr/>
        </p:nvCxnSpPr>
        <p:spPr>
          <a:xfrm flipV="1">
            <a:off x="3524613" y="1842632"/>
            <a:ext cx="1895166" cy="829276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stCxn id="42" idx="1"/>
            <a:endCxn id="4" idx="5"/>
          </p:cNvCxnSpPr>
          <p:nvPr/>
        </p:nvCxnSpPr>
        <p:spPr>
          <a:xfrm flipH="1" flipV="1">
            <a:off x="5979979" y="1842632"/>
            <a:ext cx="2073130" cy="828733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42" idx="2"/>
            <a:endCxn id="37" idx="6"/>
          </p:cNvCxnSpPr>
          <p:nvPr/>
        </p:nvCxnSpPr>
        <p:spPr>
          <a:xfrm flipH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50" idx="1"/>
            <a:endCxn id="37" idx="5"/>
          </p:cNvCxnSpPr>
          <p:nvPr/>
        </p:nvCxnSpPr>
        <p:spPr>
          <a:xfrm flipH="1" flipV="1"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42" idx="3"/>
            <a:endCxn id="50" idx="7"/>
          </p:cNvCxnSpPr>
          <p:nvPr/>
        </p:nvCxnSpPr>
        <p:spPr>
          <a:xfrm flipH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37" idx="4"/>
            <a:endCxn id="63" idx="0"/>
          </p:cNvCxnSpPr>
          <p:nvPr/>
        </p:nvCxnSpPr>
        <p:spPr>
          <a:xfrm>
            <a:off x="3244513" y="3334868"/>
            <a:ext cx="0" cy="2004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0" idx="2"/>
            <a:endCxn id="63" idx="6"/>
          </p:cNvCxnSpPr>
          <p:nvPr/>
        </p:nvCxnSpPr>
        <p:spPr>
          <a:xfrm flipH="1"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63" idx="7"/>
            <a:endCxn id="50" idx="3"/>
          </p:cNvCxnSpPr>
          <p:nvPr/>
        </p:nvCxnSpPr>
        <p:spPr>
          <a:xfrm flipV="1">
            <a:off x="3524613" y="4650881"/>
            <a:ext cx="1891249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42" idx="4"/>
            <a:endCxn id="60" idx="0"/>
          </p:cNvCxnSpPr>
          <p:nvPr/>
        </p:nvCxnSpPr>
        <p:spPr>
          <a:xfrm flipH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50" idx="5"/>
            <a:endCxn id="60" idx="1"/>
          </p:cNvCxnSpPr>
          <p:nvPr/>
        </p:nvCxnSpPr>
        <p:spPr>
          <a:xfrm>
            <a:off x="5976062" y="4650881"/>
            <a:ext cx="2076610" cy="8017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EDA119-1DCA-4265-BD32-195C1BC7240D}"/>
                  </a:ext>
                </a:extLst>
              </p:cNvPr>
              <p:cNvSpPr txBox="1"/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EDA119-1DCA-4265-BD32-195C1BC72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4837CE4B-BBB7-4FF6-97C7-DBEF7AB279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860" y="817050"/>
            <a:ext cx="389734" cy="67889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9DE5F8A-FEAF-4C78-9284-AD9FFC30AC5E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31C7D41-235A-4AAB-BFEE-1297F1CC4918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50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31C7D41-235A-4AAB-BFEE-1297F1CC4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5021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A8C7F94C-F3CB-4D13-AA75-40ABE55F25CA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BA9D1-A0B6-4151-A541-95039777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C132-AB0A-4E67-8BC7-F20627FAE2E2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6396E-8394-4CA5-899F-937D8628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29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CCDF7FB6-356E-40EC-AADA-1A534EDF2D48}"/>
              </a:ext>
            </a:extLst>
          </p:cNvPr>
          <p:cNvSpPr/>
          <p:nvPr/>
        </p:nvSpPr>
        <p:spPr>
          <a:xfrm>
            <a:off x="4326957" y="605390"/>
            <a:ext cx="2594344" cy="1914234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E9A4D0-36C1-4962-AD60-FFD9C3B22F37}"/>
              </a:ext>
            </a:extLst>
          </p:cNvPr>
          <p:cNvSpPr/>
          <p:nvPr/>
        </p:nvSpPr>
        <p:spPr>
          <a:xfrm>
            <a:off x="5303758" y="117967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stCxn id="37" idx="7"/>
            <a:endCxn id="4" idx="3"/>
          </p:cNvCxnSpPr>
          <p:nvPr/>
        </p:nvCxnSpPr>
        <p:spPr>
          <a:xfrm flipV="1">
            <a:off x="3524613" y="1842632"/>
            <a:ext cx="1895166" cy="829276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stCxn id="42" idx="1"/>
            <a:endCxn id="4" idx="5"/>
          </p:cNvCxnSpPr>
          <p:nvPr/>
        </p:nvCxnSpPr>
        <p:spPr>
          <a:xfrm flipH="1" flipV="1">
            <a:off x="5979979" y="1842632"/>
            <a:ext cx="2073130" cy="828733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42" idx="2"/>
            <a:endCxn id="37" idx="6"/>
          </p:cNvCxnSpPr>
          <p:nvPr/>
        </p:nvCxnSpPr>
        <p:spPr>
          <a:xfrm flipH="1">
            <a:off x="3640634" y="2945972"/>
            <a:ext cx="4296454" cy="5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50" idx="1"/>
            <a:endCxn id="37" idx="5"/>
          </p:cNvCxnSpPr>
          <p:nvPr/>
        </p:nvCxnSpPr>
        <p:spPr>
          <a:xfrm flipH="1" flipV="1"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42" idx="3"/>
            <a:endCxn id="50" idx="7"/>
          </p:cNvCxnSpPr>
          <p:nvPr/>
        </p:nvCxnSpPr>
        <p:spPr>
          <a:xfrm flipH="1">
            <a:off x="5976062" y="3220579"/>
            <a:ext cx="2077047" cy="881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37" idx="4"/>
            <a:endCxn id="63" idx="0"/>
          </p:cNvCxnSpPr>
          <p:nvPr/>
        </p:nvCxnSpPr>
        <p:spPr>
          <a:xfrm>
            <a:off x="3244513" y="3334868"/>
            <a:ext cx="0" cy="200404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0" idx="2"/>
            <a:endCxn id="63" idx="6"/>
          </p:cNvCxnSpPr>
          <p:nvPr/>
        </p:nvCxnSpPr>
        <p:spPr>
          <a:xfrm flipH="1"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63" idx="7"/>
            <a:endCxn id="50" idx="3"/>
          </p:cNvCxnSpPr>
          <p:nvPr/>
        </p:nvCxnSpPr>
        <p:spPr>
          <a:xfrm flipV="1">
            <a:off x="3524613" y="4650881"/>
            <a:ext cx="1891249" cy="80177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42" idx="4"/>
            <a:endCxn id="60" idx="0"/>
          </p:cNvCxnSpPr>
          <p:nvPr/>
        </p:nvCxnSpPr>
        <p:spPr>
          <a:xfrm flipH="1">
            <a:off x="8332772" y="3334325"/>
            <a:ext cx="437" cy="2004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50" idx="5"/>
            <a:endCxn id="60" idx="1"/>
          </p:cNvCxnSpPr>
          <p:nvPr/>
        </p:nvCxnSpPr>
        <p:spPr>
          <a:xfrm>
            <a:off x="5976062" y="4650881"/>
            <a:ext cx="2076610" cy="80177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EDA119-1DCA-4265-BD32-195C1BC7240D}"/>
                  </a:ext>
                </a:extLst>
              </p:cNvPr>
              <p:cNvSpPr txBox="1"/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EDA119-1DCA-4265-BD32-195C1BC72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4837CE4B-BBB7-4FF6-97C7-DBEF7AB279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862" y="3596937"/>
            <a:ext cx="389734" cy="67889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9DE5F8A-FEAF-4C78-9284-AD9FFC30AC5E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31C7D41-235A-4AAB-BFEE-1297F1CC4918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50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31C7D41-235A-4AAB-BFEE-1297F1CC4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5021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2">
            <a:extLst>
              <a:ext uri="{FF2B5EF4-FFF2-40B4-BE49-F238E27FC236}">
                <a16:creationId xmlns:a16="http://schemas.microsoft.com/office/drawing/2014/main" id="{54390F4A-9F5F-499F-9302-E99F49CA36DC}"/>
              </a:ext>
            </a:extLst>
          </p:cNvPr>
          <p:cNvSpPr/>
          <p:nvPr/>
        </p:nvSpPr>
        <p:spPr>
          <a:xfrm rot="2181001">
            <a:off x="1028996" y="2672803"/>
            <a:ext cx="8211016" cy="4954878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DC94A75-1D8B-4864-BF00-F85DBB1401CF}"/>
                  </a:ext>
                </a:extLst>
              </p:cNvPr>
              <p:cNvSpPr txBox="1"/>
              <p:nvPr/>
            </p:nvSpPr>
            <p:spPr>
              <a:xfrm>
                <a:off x="797740" y="1657966"/>
                <a:ext cx="11987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DC94A75-1D8B-4864-BF00-F85DBB140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40" y="1657966"/>
                <a:ext cx="1198726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B30164D4-9374-46CD-83BB-88018CFEF014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2B476-1A47-418C-B0FB-93ABD122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930F-ACAB-4DD9-A3C3-BB226F00D563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85693-1698-403F-8102-4115E0FBC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722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CCDF7FB6-356E-40EC-AADA-1A534EDF2D48}"/>
              </a:ext>
            </a:extLst>
          </p:cNvPr>
          <p:cNvSpPr/>
          <p:nvPr/>
        </p:nvSpPr>
        <p:spPr>
          <a:xfrm>
            <a:off x="4326957" y="605390"/>
            <a:ext cx="2594344" cy="1914234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E9A4D0-36C1-4962-AD60-FFD9C3B22F37}"/>
              </a:ext>
            </a:extLst>
          </p:cNvPr>
          <p:cNvSpPr/>
          <p:nvPr/>
        </p:nvSpPr>
        <p:spPr>
          <a:xfrm>
            <a:off x="5303758" y="117967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stCxn id="37" idx="7"/>
            <a:endCxn id="4" idx="3"/>
          </p:cNvCxnSpPr>
          <p:nvPr/>
        </p:nvCxnSpPr>
        <p:spPr>
          <a:xfrm flipV="1">
            <a:off x="3524613" y="1842632"/>
            <a:ext cx="1895166" cy="829276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stCxn id="42" idx="1"/>
            <a:endCxn id="4" idx="5"/>
          </p:cNvCxnSpPr>
          <p:nvPr/>
        </p:nvCxnSpPr>
        <p:spPr>
          <a:xfrm flipH="1" flipV="1">
            <a:off x="5979979" y="1842632"/>
            <a:ext cx="2073130" cy="828733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42" idx="2"/>
            <a:endCxn id="37" idx="6"/>
          </p:cNvCxnSpPr>
          <p:nvPr/>
        </p:nvCxnSpPr>
        <p:spPr>
          <a:xfrm flipH="1">
            <a:off x="3640634" y="2945972"/>
            <a:ext cx="4296454" cy="543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50" idx="1"/>
            <a:endCxn id="37" idx="5"/>
          </p:cNvCxnSpPr>
          <p:nvPr/>
        </p:nvCxnSpPr>
        <p:spPr>
          <a:xfrm flipH="1" flipV="1"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42" idx="3"/>
            <a:endCxn id="50" idx="7"/>
          </p:cNvCxnSpPr>
          <p:nvPr/>
        </p:nvCxnSpPr>
        <p:spPr>
          <a:xfrm flipH="1">
            <a:off x="5976062" y="3220579"/>
            <a:ext cx="2077047" cy="881088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37" idx="4"/>
            <a:endCxn id="63" idx="0"/>
          </p:cNvCxnSpPr>
          <p:nvPr/>
        </p:nvCxnSpPr>
        <p:spPr>
          <a:xfrm>
            <a:off x="3244513" y="3334868"/>
            <a:ext cx="0" cy="200404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0" idx="2"/>
            <a:endCxn id="63" idx="6"/>
          </p:cNvCxnSpPr>
          <p:nvPr/>
        </p:nvCxnSpPr>
        <p:spPr>
          <a:xfrm flipH="1"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63" idx="7"/>
            <a:endCxn id="50" idx="3"/>
          </p:cNvCxnSpPr>
          <p:nvPr/>
        </p:nvCxnSpPr>
        <p:spPr>
          <a:xfrm flipV="1">
            <a:off x="3524613" y="4650881"/>
            <a:ext cx="1891249" cy="80177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42" idx="4"/>
            <a:endCxn id="60" idx="0"/>
          </p:cNvCxnSpPr>
          <p:nvPr/>
        </p:nvCxnSpPr>
        <p:spPr>
          <a:xfrm flipH="1">
            <a:off x="8332772" y="3334325"/>
            <a:ext cx="437" cy="2004584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50" idx="5"/>
            <a:endCxn id="60" idx="1"/>
          </p:cNvCxnSpPr>
          <p:nvPr/>
        </p:nvCxnSpPr>
        <p:spPr>
          <a:xfrm>
            <a:off x="5976062" y="4650881"/>
            <a:ext cx="2076610" cy="80177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EDA119-1DCA-4265-BD32-195C1BC7240D}"/>
                  </a:ext>
                </a:extLst>
              </p:cNvPr>
              <p:cNvSpPr txBox="1"/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EDA119-1DCA-4265-BD32-195C1BC72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4837CE4B-BBB7-4FF6-97C7-DBEF7AB279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862" y="3596937"/>
            <a:ext cx="389734" cy="67889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9DE5F8A-FEAF-4C78-9284-AD9FFC30AC5E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31C7D41-235A-4AAB-BFEE-1297F1CC4918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50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31C7D41-235A-4AAB-BFEE-1297F1CC4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5021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2">
            <a:extLst>
              <a:ext uri="{FF2B5EF4-FFF2-40B4-BE49-F238E27FC236}">
                <a16:creationId xmlns:a16="http://schemas.microsoft.com/office/drawing/2014/main" id="{54390F4A-9F5F-499F-9302-E99F49CA36DC}"/>
              </a:ext>
            </a:extLst>
          </p:cNvPr>
          <p:cNvSpPr/>
          <p:nvPr/>
        </p:nvSpPr>
        <p:spPr>
          <a:xfrm rot="2181001">
            <a:off x="1028996" y="2672803"/>
            <a:ext cx="8211016" cy="4954878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DC94A75-1D8B-4864-BF00-F85DBB1401CF}"/>
                  </a:ext>
                </a:extLst>
              </p:cNvPr>
              <p:cNvSpPr txBox="1"/>
              <p:nvPr/>
            </p:nvSpPr>
            <p:spPr>
              <a:xfrm>
                <a:off x="797740" y="1657966"/>
                <a:ext cx="11987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DC94A75-1D8B-4864-BF00-F85DBB140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40" y="1657966"/>
                <a:ext cx="1198726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072229C5-AB01-4FB7-ABA3-413843B1AD52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BC6FC-C57F-481B-B197-92086D04F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A904-A573-43C3-AFB4-41CF6F0FEE5F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C8584-6EED-42F8-B265-EFA6EEE1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521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CCDF7FB6-356E-40EC-AADA-1A534EDF2D48}"/>
              </a:ext>
            </a:extLst>
          </p:cNvPr>
          <p:cNvSpPr/>
          <p:nvPr/>
        </p:nvSpPr>
        <p:spPr>
          <a:xfrm>
            <a:off x="4326957" y="605390"/>
            <a:ext cx="2594344" cy="1914234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E9A4D0-36C1-4962-AD60-FFD9C3B22F37}"/>
              </a:ext>
            </a:extLst>
          </p:cNvPr>
          <p:cNvSpPr/>
          <p:nvPr/>
        </p:nvSpPr>
        <p:spPr>
          <a:xfrm>
            <a:off x="5303758" y="117967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48D5BDD-5021-4981-83D7-8F8FD0DB6907}"/>
              </a:ext>
            </a:extLst>
          </p:cNvPr>
          <p:cNvCxnSpPr>
            <a:cxnSpLocks/>
            <a:stCxn id="37" idx="7"/>
            <a:endCxn id="4" idx="3"/>
          </p:cNvCxnSpPr>
          <p:nvPr/>
        </p:nvCxnSpPr>
        <p:spPr>
          <a:xfrm flipV="1">
            <a:off x="3524613" y="1842632"/>
            <a:ext cx="1895166" cy="829276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8C2C9B-0325-4F49-A8CA-933D9DAB86C2}"/>
              </a:ext>
            </a:extLst>
          </p:cNvPr>
          <p:cNvCxnSpPr>
            <a:cxnSpLocks/>
            <a:stCxn id="42" idx="1"/>
            <a:endCxn id="4" idx="5"/>
          </p:cNvCxnSpPr>
          <p:nvPr/>
        </p:nvCxnSpPr>
        <p:spPr>
          <a:xfrm flipH="1" flipV="1">
            <a:off x="5979979" y="1842632"/>
            <a:ext cx="2073130" cy="828733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D4C970-2633-4F18-BE13-775CA816F340}"/>
              </a:ext>
            </a:extLst>
          </p:cNvPr>
          <p:cNvCxnSpPr>
            <a:cxnSpLocks/>
            <a:stCxn id="42" idx="2"/>
            <a:endCxn id="37" idx="6"/>
          </p:cNvCxnSpPr>
          <p:nvPr/>
        </p:nvCxnSpPr>
        <p:spPr>
          <a:xfrm flipH="1">
            <a:off x="3640634" y="2945972"/>
            <a:ext cx="4296454" cy="543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47028B-487E-46E6-8B2C-D23D7F4884F3}"/>
              </a:ext>
            </a:extLst>
          </p:cNvPr>
          <p:cNvCxnSpPr>
            <a:cxnSpLocks/>
            <a:stCxn id="50" idx="1"/>
            <a:endCxn id="37" idx="5"/>
          </p:cNvCxnSpPr>
          <p:nvPr/>
        </p:nvCxnSpPr>
        <p:spPr>
          <a:xfrm flipH="1" flipV="1">
            <a:off x="3524613" y="3221122"/>
            <a:ext cx="1891249" cy="8805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2DCB4F4-0597-4D54-ACBC-E56E25B16A3B}"/>
              </a:ext>
            </a:extLst>
          </p:cNvPr>
          <p:cNvCxnSpPr>
            <a:cxnSpLocks/>
            <a:stCxn id="42" idx="3"/>
            <a:endCxn id="50" idx="7"/>
          </p:cNvCxnSpPr>
          <p:nvPr/>
        </p:nvCxnSpPr>
        <p:spPr>
          <a:xfrm flipH="1">
            <a:off x="5976062" y="3220579"/>
            <a:ext cx="2077047" cy="881088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775D74-89E7-402C-856D-E30798E3AEA1}"/>
              </a:ext>
            </a:extLst>
          </p:cNvPr>
          <p:cNvCxnSpPr>
            <a:cxnSpLocks/>
            <a:stCxn id="37" idx="4"/>
            <a:endCxn id="63" idx="0"/>
          </p:cNvCxnSpPr>
          <p:nvPr/>
        </p:nvCxnSpPr>
        <p:spPr>
          <a:xfrm>
            <a:off x="3244513" y="3334868"/>
            <a:ext cx="0" cy="200404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A605FF-71D9-4B3E-919A-53A84BE25248}"/>
              </a:ext>
            </a:extLst>
          </p:cNvPr>
          <p:cNvCxnSpPr>
            <a:cxnSpLocks/>
            <a:stCxn id="60" idx="2"/>
            <a:endCxn id="63" idx="6"/>
          </p:cNvCxnSpPr>
          <p:nvPr/>
        </p:nvCxnSpPr>
        <p:spPr>
          <a:xfrm flipH="1">
            <a:off x="3640634" y="5727262"/>
            <a:ext cx="429601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CDA924-57BF-47BC-82A4-8D72F1A034F2}"/>
              </a:ext>
            </a:extLst>
          </p:cNvPr>
          <p:cNvCxnSpPr>
            <a:cxnSpLocks/>
            <a:stCxn id="63" idx="7"/>
            <a:endCxn id="50" idx="3"/>
          </p:cNvCxnSpPr>
          <p:nvPr/>
        </p:nvCxnSpPr>
        <p:spPr>
          <a:xfrm flipV="1">
            <a:off x="3524613" y="4650881"/>
            <a:ext cx="1891249" cy="80177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F0CB9E-B606-4867-A350-7697DE821A4C}"/>
              </a:ext>
            </a:extLst>
          </p:cNvPr>
          <p:cNvCxnSpPr>
            <a:cxnSpLocks/>
            <a:stCxn id="42" idx="4"/>
            <a:endCxn id="60" idx="0"/>
          </p:cNvCxnSpPr>
          <p:nvPr/>
        </p:nvCxnSpPr>
        <p:spPr>
          <a:xfrm flipH="1">
            <a:off x="8332772" y="3334325"/>
            <a:ext cx="437" cy="2004584"/>
          </a:xfrm>
          <a:prstGeom prst="straightConnector1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1B3F0E-6312-453A-99D9-75A88996ABB0}"/>
              </a:ext>
            </a:extLst>
          </p:cNvPr>
          <p:cNvCxnSpPr>
            <a:cxnSpLocks/>
            <a:stCxn id="50" idx="5"/>
            <a:endCxn id="60" idx="1"/>
          </p:cNvCxnSpPr>
          <p:nvPr/>
        </p:nvCxnSpPr>
        <p:spPr>
          <a:xfrm>
            <a:off x="5976062" y="4650881"/>
            <a:ext cx="2076610" cy="80177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8CC5114-18D1-4B24-B897-8DB3EEFE2D7A}"/>
              </a:ext>
            </a:extLst>
          </p:cNvPr>
          <p:cNvSpPr txBox="1"/>
          <p:nvPr/>
        </p:nvSpPr>
        <p:spPr>
          <a:xfrm>
            <a:off x="5520086" y="8069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0C5DC6-92DC-4BC6-B821-9B6B6513E8C2}"/>
              </a:ext>
            </a:extLst>
          </p:cNvPr>
          <p:cNvSpPr txBox="1"/>
          <p:nvPr/>
        </p:nvSpPr>
        <p:spPr>
          <a:xfrm>
            <a:off x="2510080" y="28040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7FE98C-E35B-46A4-9324-16D3BD30CA56}"/>
              </a:ext>
            </a:extLst>
          </p:cNvPr>
          <p:cNvSpPr txBox="1"/>
          <p:nvPr/>
        </p:nvSpPr>
        <p:spPr>
          <a:xfrm>
            <a:off x="8759119" y="276130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ABE659-D269-4187-A8D8-BDB38E8998FB}"/>
              </a:ext>
            </a:extLst>
          </p:cNvPr>
          <p:cNvSpPr txBox="1"/>
          <p:nvPr/>
        </p:nvSpPr>
        <p:spPr>
          <a:xfrm>
            <a:off x="5513674" y="35670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B28F94-A5FE-4BF4-AC51-649850047CEA}"/>
              </a:ext>
            </a:extLst>
          </p:cNvPr>
          <p:cNvSpPr txBox="1"/>
          <p:nvPr/>
        </p:nvSpPr>
        <p:spPr>
          <a:xfrm>
            <a:off x="2459260" y="5542596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948E0C-9F02-4B5F-9AAC-1258B59354A0}"/>
              </a:ext>
            </a:extLst>
          </p:cNvPr>
          <p:cNvSpPr txBox="1"/>
          <p:nvPr/>
        </p:nvSpPr>
        <p:spPr>
          <a:xfrm>
            <a:off x="8771943" y="5542596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8695E42-AC84-4D20-A549-51082490D9A7}"/>
              </a:ext>
            </a:extLst>
          </p:cNvPr>
          <p:cNvSpPr/>
          <p:nvPr/>
        </p:nvSpPr>
        <p:spPr>
          <a:xfrm>
            <a:off x="2848392" y="2558162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271BA0-437F-43E9-896A-5185C8D36ABC}"/>
              </a:ext>
            </a:extLst>
          </p:cNvPr>
          <p:cNvSpPr/>
          <p:nvPr/>
        </p:nvSpPr>
        <p:spPr>
          <a:xfrm>
            <a:off x="7937088" y="255761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469BFEC-62D7-4B66-96D2-1C7F2DC9D357}"/>
              </a:ext>
            </a:extLst>
          </p:cNvPr>
          <p:cNvSpPr/>
          <p:nvPr/>
        </p:nvSpPr>
        <p:spPr>
          <a:xfrm>
            <a:off x="5299841" y="3987921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31B1513-DBF9-4D78-A5B9-4AA56C1A5456}"/>
              </a:ext>
            </a:extLst>
          </p:cNvPr>
          <p:cNvSpPr/>
          <p:nvPr/>
        </p:nvSpPr>
        <p:spPr>
          <a:xfrm>
            <a:off x="7936651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AF3FFD5-62F6-4FC1-A6A0-9B37AA328D8D}"/>
              </a:ext>
            </a:extLst>
          </p:cNvPr>
          <p:cNvSpPr/>
          <p:nvPr/>
        </p:nvSpPr>
        <p:spPr>
          <a:xfrm>
            <a:off x="2848392" y="5338909"/>
            <a:ext cx="792242" cy="7767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EDA119-1DCA-4265-BD32-195C1BC7240D}"/>
                  </a:ext>
                </a:extLst>
              </p:cNvPr>
              <p:cNvSpPr txBox="1"/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6EDA119-1DCA-4265-BD32-195C1BC72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748" y="894885"/>
                <a:ext cx="241309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4837CE4B-BBB7-4FF6-97C7-DBEF7AB279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543" y="2027298"/>
            <a:ext cx="389734" cy="67889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9DE5F8A-FEAF-4C78-9284-AD9FFC30AC5E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31C7D41-235A-4AAB-BFEE-1297F1CC4918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50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31C7D41-235A-4AAB-BFEE-1297F1CC4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5021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2">
            <a:extLst>
              <a:ext uri="{FF2B5EF4-FFF2-40B4-BE49-F238E27FC236}">
                <a16:creationId xmlns:a16="http://schemas.microsoft.com/office/drawing/2014/main" id="{54390F4A-9F5F-499F-9302-E99F49CA36DC}"/>
              </a:ext>
            </a:extLst>
          </p:cNvPr>
          <p:cNvSpPr/>
          <p:nvPr/>
        </p:nvSpPr>
        <p:spPr>
          <a:xfrm rot="2181001">
            <a:off x="1028996" y="2672803"/>
            <a:ext cx="8211016" cy="4954878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DC94A75-1D8B-4864-BF00-F85DBB1401CF}"/>
                  </a:ext>
                </a:extLst>
              </p:cNvPr>
              <p:cNvSpPr txBox="1"/>
              <p:nvPr/>
            </p:nvSpPr>
            <p:spPr>
              <a:xfrm>
                <a:off x="797740" y="1657966"/>
                <a:ext cx="11987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DC94A75-1D8B-4864-BF00-F85DBB140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40" y="1657966"/>
                <a:ext cx="1198726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loud 31">
            <a:extLst>
              <a:ext uri="{FF2B5EF4-FFF2-40B4-BE49-F238E27FC236}">
                <a16:creationId xmlns:a16="http://schemas.microsoft.com/office/drawing/2014/main" id="{86D5D2FB-621B-4238-91BA-8D90111A325E}"/>
              </a:ext>
            </a:extLst>
          </p:cNvPr>
          <p:cNvSpPr/>
          <p:nvPr/>
        </p:nvSpPr>
        <p:spPr>
          <a:xfrm>
            <a:off x="7304379" y="1800565"/>
            <a:ext cx="2594344" cy="1914234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6B2B760-B13C-44E3-8762-B3F29EAE2917}"/>
                  </a:ext>
                </a:extLst>
              </p:cNvPr>
              <p:cNvSpPr txBox="1"/>
              <p:nvPr/>
            </p:nvSpPr>
            <p:spPr>
              <a:xfrm>
                <a:off x="1113761" y="2081332"/>
                <a:ext cx="5294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6B2B760-B13C-44E3-8762-B3F29EAE2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761" y="2081332"/>
                <a:ext cx="52944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98A469A0-230D-4D90-A888-271DEA969E60}"/>
              </a:ext>
            </a:extLst>
          </p:cNvPr>
          <p:cNvSpPr txBox="1"/>
          <p:nvPr/>
        </p:nvSpPr>
        <p:spPr>
          <a:xfrm>
            <a:off x="3246502" y="39307"/>
            <a:ext cx="5698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Kosaraju-Sharir</a:t>
            </a:r>
            <a:r>
              <a:rPr lang="en-US" dirty="0"/>
              <a:t> algorithm [2]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1575D-6A8E-4F94-BB56-45EF1B6E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8422-4521-4D00-96DA-6432647BE163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57B17-D646-4464-842D-5E5DFD04D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618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12540B-1D4C-43B6-99A6-1746E60B0F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29046" y="2876107"/>
                <a:ext cx="8133907" cy="110578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12540B-1D4C-43B6-99A6-1746E60B0F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9046" y="2876107"/>
                <a:ext cx="8133907" cy="110578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FB7799A-ECFC-4580-8FB1-83FCC5D34AA1}"/>
              </a:ext>
            </a:extLst>
          </p:cNvPr>
          <p:cNvSpPr txBox="1"/>
          <p:nvPr/>
        </p:nvSpPr>
        <p:spPr>
          <a:xfrm>
            <a:off x="4977745" y="357871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07D61F-1361-43D8-89E8-3CA1F9B7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7D7E-CC54-41C0-9BBA-8EAC35B9A4BF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69333-0940-4218-BB91-83A997A32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B7799A-ECFC-4580-8FB1-83FCC5D34AA1}"/>
              </a:ext>
            </a:extLst>
          </p:cNvPr>
          <p:cNvSpPr txBox="1"/>
          <p:nvPr/>
        </p:nvSpPr>
        <p:spPr>
          <a:xfrm>
            <a:off x="4875152" y="347238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6FCEA432-8E67-4D4D-A0C1-85AE3FA5554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63252159"/>
                  </p:ext>
                </p:extLst>
              </p:nvPr>
            </p:nvGraphicFramePr>
            <p:xfrm>
              <a:off x="838200" y="1453484"/>
              <a:ext cx="10515600" cy="79248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505200">
                      <a:extLst>
                        <a:ext uri="{9D8B030D-6E8A-4147-A177-3AD203B41FA5}">
                          <a16:colId xmlns:a16="http://schemas.microsoft.com/office/drawing/2014/main" val="818224563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608125493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130403111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Tarjan’s</a:t>
                          </a:r>
                          <a:r>
                            <a:rPr 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Alg.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Path-Based Alg.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Kosaraju-Sharir</a:t>
                          </a:r>
                          <a:r>
                            <a:rPr 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Alg.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43525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788639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6FCEA432-8E67-4D4D-A0C1-85AE3FA5554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63252159"/>
                  </p:ext>
                </p:extLst>
              </p:nvPr>
            </p:nvGraphicFramePr>
            <p:xfrm>
              <a:off x="838200" y="1453484"/>
              <a:ext cx="10515600" cy="79248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505200">
                      <a:extLst>
                        <a:ext uri="{9D8B030D-6E8A-4147-A177-3AD203B41FA5}">
                          <a16:colId xmlns:a16="http://schemas.microsoft.com/office/drawing/2014/main" val="818224563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608125493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1304031110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Tarjan’s</a:t>
                          </a:r>
                          <a:r>
                            <a:rPr 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Alg.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Path-Based Alg.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Kosaraju-Sharir</a:t>
                          </a:r>
                          <a:r>
                            <a:rPr lang="en-US" sz="2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Alg.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4352527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4" t="-109231" r="-200870" b="-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9231" r="-100521" b="-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48" t="-109231" r="-696" b="-1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78863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3102DE-4BF2-4F7B-B629-8BA52908D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FFD1-42F3-495E-A7B0-4A26900B3896}" type="datetime1">
              <a:rPr lang="en-US" smtClean="0"/>
              <a:t>1/23/2018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A16515-23C5-451A-B0BE-EE97E036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55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9447AC-A4BF-4323-9169-EF5A8B093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426" y="2416288"/>
            <a:ext cx="5907148" cy="439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982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2540B-1D4C-43B6-99A6-1746E60B0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42"/>
            <a:ext cx="10889512" cy="4922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H. N.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Gabow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“Path-based depth-first search for strong and biconnected components,”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Processing Letters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74, no. 3-4, pp. 107–114, 2000.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M.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“A strong-connectivity algorithm and its applications in data flow analysis,”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Computers &amp; Mathematics with Applications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7, no. 1, pp. 67–72, 1981.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7799A-ECFC-4580-8FB1-83FCC5D34AA1}"/>
              </a:ext>
            </a:extLst>
          </p:cNvPr>
          <p:cNvSpPr txBox="1"/>
          <p:nvPr/>
        </p:nvSpPr>
        <p:spPr>
          <a:xfrm>
            <a:off x="4977745" y="35787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B87B8B-00B0-4DC2-976D-7A1EF2805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418D-202A-4295-9AF9-39217E18A991}" type="datetime1">
              <a:rPr lang="en-US" smtClean="0"/>
              <a:t>1/23/2018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908B7-CE4F-4B03-84FA-497DE4E2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59A597-F126-4358-A649-7FE0D3859450}"/>
              </a:ext>
            </a:extLst>
          </p:cNvPr>
          <p:cNvSpPr/>
          <p:nvPr/>
        </p:nvSpPr>
        <p:spPr>
          <a:xfrm>
            <a:off x="6096000" y="3161417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C680B4-3944-47A6-B382-EDE0E28FD047}"/>
              </a:ext>
            </a:extLst>
          </p:cNvPr>
          <p:cNvSpPr txBox="1"/>
          <p:nvPr/>
        </p:nvSpPr>
        <p:spPr>
          <a:xfrm>
            <a:off x="6412618" y="309370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6751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9071130" y="1994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stCxn id="37" idx="4"/>
            <a:endCxn id="26" idx="0"/>
          </p:cNvCxnSpPr>
          <p:nvPr/>
        </p:nvCxnSpPr>
        <p:spPr>
          <a:xfrm>
            <a:off x="9604745" y="1571337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5305D1-F247-468A-AD6D-95544F2461C9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BCE783F-8208-483C-80E6-8B8C9CAB8491}"/>
              </a:ext>
            </a:extLst>
          </p:cNvPr>
          <p:cNvCxnSpPr/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D100183-81B1-4A44-A93C-4DF82205F4CA}"/>
              </a:ext>
            </a:extLst>
          </p:cNvPr>
          <p:cNvCxnSpPr/>
          <p:nvPr/>
        </p:nvCxnSpPr>
        <p:spPr>
          <a:xfrm>
            <a:off x="4750396" y="2049728"/>
            <a:ext cx="1379860" cy="1145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6E32C5B-A542-47D1-90C0-F862F56D15FA}"/>
              </a:ext>
            </a:extLst>
          </p:cNvPr>
          <p:cNvCxnSpPr/>
          <p:nvPr/>
        </p:nvCxnSpPr>
        <p:spPr>
          <a:xfrm>
            <a:off x="3289006" y="3278375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2137CF6-EFB4-45D8-B98E-4A02AB07E7BD}"/>
              </a:ext>
            </a:extLst>
          </p:cNvPr>
          <p:cNvCxnSpPr/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445FCBF-880D-4999-B79F-97ABBEBB85B0}"/>
              </a:ext>
            </a:extLst>
          </p:cNvPr>
          <p:cNvCxnSpPr/>
          <p:nvPr/>
        </p:nvCxnSpPr>
        <p:spPr>
          <a:xfrm flipV="1">
            <a:off x="4750396" y="3361077"/>
            <a:ext cx="1379860" cy="890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B6BACC5-BF6D-4777-B7BF-717BA6D108F9}"/>
              </a:ext>
            </a:extLst>
          </p:cNvPr>
          <p:cNvCxnSpPr/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074D57C-4BD4-4AB0-BBE0-6F4B12557008}"/>
              </a:ext>
            </a:extLst>
          </p:cNvPr>
          <p:cNvCxnSpPr/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85C76B1-2F8B-4148-B37C-E3D9AFDBB40B}"/>
              </a:ext>
            </a:extLst>
          </p:cNvPr>
          <p:cNvCxnSpPr/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50F66D-88C7-45F5-B77E-11454B8F766A}"/>
              </a:ext>
            </a:extLst>
          </p:cNvPr>
          <p:cNvCxnSpPr/>
          <p:nvPr/>
        </p:nvCxnSpPr>
        <p:spPr>
          <a:xfrm flipV="1">
            <a:off x="621295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434DB1B-0D27-4AE5-8831-A77790FC6C9B}"/>
              </a:ext>
            </a:extLst>
          </p:cNvPr>
          <p:cNvCxnSpPr/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5C98317-3882-4AD8-92B0-1FA3B9277669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0A024E-D969-435B-895B-538DF563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4A28-7B1A-479D-9129-613404B687F6}" type="datetime1">
              <a:rPr lang="en-US" smtClean="0"/>
              <a:t>1/23/2018</a:t>
            </a:fld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196BCFD-DFE2-41C3-947E-58644311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0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A59A597-F126-4358-A649-7FE0D3859450}"/>
              </a:ext>
            </a:extLst>
          </p:cNvPr>
          <p:cNvSpPr/>
          <p:nvPr/>
        </p:nvSpPr>
        <p:spPr>
          <a:xfrm>
            <a:off x="609600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7105476-14E2-489A-B216-E0FE41520AC9}"/>
              </a:ext>
            </a:extLst>
          </p:cNvPr>
          <p:cNvCxnSpPr>
            <a:stCxn id="4" idx="5"/>
            <a:endCxn id="6" idx="1"/>
          </p:cNvCxnSpPr>
          <p:nvPr/>
        </p:nvCxnSpPr>
        <p:spPr>
          <a:xfrm>
            <a:off x="4750396" y="2049728"/>
            <a:ext cx="1379860" cy="1145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E40F79-63AF-4A7C-961A-2B2FAA98EBF0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3289006" y="3278375"/>
            <a:ext cx="280699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3491006-DA10-4AD8-93F5-E5643F68B482}"/>
              </a:ext>
            </a:extLst>
          </p:cNvPr>
          <p:cNvCxnSpPr>
            <a:stCxn id="7" idx="7"/>
            <a:endCxn id="6" idx="3"/>
          </p:cNvCxnSpPr>
          <p:nvPr/>
        </p:nvCxnSpPr>
        <p:spPr>
          <a:xfrm flipV="1">
            <a:off x="4750396" y="3361077"/>
            <a:ext cx="1379860" cy="890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3ED4A03-8232-4B41-BA83-888D1F20D9C6}"/>
              </a:ext>
            </a:extLst>
          </p:cNvPr>
          <p:cNvCxnSpPr>
            <a:stCxn id="9" idx="0"/>
            <a:endCxn id="6" idx="4"/>
          </p:cNvCxnSpPr>
          <p:nvPr/>
        </p:nvCxnSpPr>
        <p:spPr>
          <a:xfrm flipV="1">
            <a:off x="621295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C680B4-3944-47A6-B382-EDE0E28FD047}"/>
              </a:ext>
            </a:extLst>
          </p:cNvPr>
          <p:cNvSpPr txBox="1"/>
          <p:nvPr/>
        </p:nvSpPr>
        <p:spPr>
          <a:xfrm>
            <a:off x="6412618" y="309370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6751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9071130" y="1994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stCxn id="37" idx="4"/>
            <a:endCxn id="26" idx="0"/>
          </p:cNvCxnSpPr>
          <p:nvPr/>
        </p:nvCxnSpPr>
        <p:spPr>
          <a:xfrm>
            <a:off x="9604745" y="1571337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EC97F1B-E098-4BD0-A52E-788D537E83AC}"/>
              </a:ext>
            </a:extLst>
          </p:cNvPr>
          <p:cNvSpPr/>
          <p:nvPr/>
        </p:nvSpPr>
        <p:spPr>
          <a:xfrm>
            <a:off x="9477228" y="2797609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104F4C-02FF-4FAA-A14E-C15A7229A09F}"/>
              </a:ext>
            </a:extLst>
          </p:cNvPr>
          <p:cNvSpPr txBox="1"/>
          <p:nvPr/>
        </p:nvSpPr>
        <p:spPr>
          <a:xfrm>
            <a:off x="9071130" y="271972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97675C-D03D-4512-BCC9-A82F90C72260}"/>
              </a:ext>
            </a:extLst>
          </p:cNvPr>
          <p:cNvCxnSpPr>
            <a:stCxn id="26" idx="4"/>
            <a:endCxn id="36" idx="0"/>
          </p:cNvCxnSpPr>
          <p:nvPr/>
        </p:nvCxnSpPr>
        <p:spPr>
          <a:xfrm flipH="1">
            <a:off x="9594186" y="2301431"/>
            <a:ext cx="10559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0DF9970-A11B-463A-ACA2-5213497CCB6B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740124-4055-48CB-A4A8-3F0B14E6A75D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CF4E7-5EC8-4073-9B0D-26CDE931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A308-0985-4584-AE7A-01CA3D80E09A}" type="datetime1">
              <a:rPr lang="en-US" smtClean="0"/>
              <a:t>1/23/2018</a:t>
            </a:fld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E23253C-C71F-4A70-A50F-C2F3E8FE9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6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6751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9071130" y="1994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stCxn id="37" idx="4"/>
            <a:endCxn id="26" idx="0"/>
          </p:cNvCxnSpPr>
          <p:nvPr/>
        </p:nvCxnSpPr>
        <p:spPr>
          <a:xfrm>
            <a:off x="9604745" y="1571337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260F8D56-68C1-4436-A9A0-DC9B347F3796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31B5A1-5FDB-406A-AD94-2227AA54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C8D7-4592-42C8-9F50-F59B47F37519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BEC97-AA73-4DCA-B03C-775E71B03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34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0F14E9C-35F8-45A6-92ED-032AD3A00161}"/>
              </a:ext>
            </a:extLst>
          </p:cNvPr>
          <p:cNvSpPr/>
          <p:nvPr/>
        </p:nvSpPr>
        <p:spPr>
          <a:xfrm>
            <a:off x="4550736" y="1850068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82024-536F-4223-8010-7EC3B19991B6}"/>
              </a:ext>
            </a:extLst>
          </p:cNvPr>
          <p:cNvSpPr/>
          <p:nvPr/>
        </p:nvSpPr>
        <p:spPr>
          <a:xfrm>
            <a:off x="3055090" y="3161417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104D6CC-1468-40BF-95ED-9AF8068BDE54}"/>
              </a:ext>
            </a:extLst>
          </p:cNvPr>
          <p:cNvSpPr/>
          <p:nvPr/>
        </p:nvSpPr>
        <p:spPr>
          <a:xfrm>
            <a:off x="4550736" y="4217585"/>
            <a:ext cx="233916" cy="23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8C1EE2-A6BF-4561-9EB2-8FF6E3C04607}"/>
              </a:ext>
            </a:extLst>
          </p:cNvPr>
          <p:cNvSpPr/>
          <p:nvPr/>
        </p:nvSpPr>
        <p:spPr>
          <a:xfrm>
            <a:off x="305509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CBF482-B51A-4869-8D6B-87BCC3F3E970}"/>
              </a:ext>
            </a:extLst>
          </p:cNvPr>
          <p:cNvSpPr/>
          <p:nvPr/>
        </p:nvSpPr>
        <p:spPr>
          <a:xfrm>
            <a:off x="6096000" y="539071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441818-697A-4414-B9F7-847004A14D78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3254750" y="2049728"/>
            <a:ext cx="1330242" cy="114594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488D48-7F99-4E20-B5CC-6C23F045E1BF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3254750" y="3361077"/>
            <a:ext cx="1330242" cy="8907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A37B4B-B1E4-47FF-8A8C-E9FBF10A0D85}"/>
              </a:ext>
            </a:extLst>
          </p:cNvPr>
          <p:cNvCxnSpPr>
            <a:stCxn id="8" idx="0"/>
            <a:endCxn id="5" idx="4"/>
          </p:cNvCxnSpPr>
          <p:nvPr/>
        </p:nvCxnSpPr>
        <p:spPr>
          <a:xfrm flipV="1">
            <a:off x="3172048" y="3395333"/>
            <a:ext cx="0" cy="19953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C8489F7-11C9-41AF-8182-940555D5E5CA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3289006" y="5507669"/>
            <a:ext cx="28069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B6044BE-96AB-4F57-826D-861CE22105AB}"/>
              </a:ext>
            </a:extLst>
          </p:cNvPr>
          <p:cNvCxnSpPr>
            <a:stCxn id="7" idx="3"/>
            <a:endCxn id="8" idx="7"/>
          </p:cNvCxnSpPr>
          <p:nvPr/>
        </p:nvCxnSpPr>
        <p:spPr>
          <a:xfrm flipH="1">
            <a:off x="3254750" y="4417245"/>
            <a:ext cx="1330242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8712C3C-166C-40B0-83AA-6F6668AE74BE}"/>
              </a:ext>
            </a:extLst>
          </p:cNvPr>
          <p:cNvCxnSpPr>
            <a:stCxn id="9" idx="1"/>
            <a:endCxn id="7" idx="5"/>
          </p:cNvCxnSpPr>
          <p:nvPr/>
        </p:nvCxnSpPr>
        <p:spPr>
          <a:xfrm flipH="1" flipV="1">
            <a:off x="4750396" y="4417245"/>
            <a:ext cx="1379860" cy="10077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D8DB767-6266-478F-B3C2-45904C3B4483}"/>
              </a:ext>
            </a:extLst>
          </p:cNvPr>
          <p:cNvSpPr txBox="1"/>
          <p:nvPr/>
        </p:nvSpPr>
        <p:spPr>
          <a:xfrm>
            <a:off x="4516851" y="145437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3B2440-452B-4ED8-A09B-9F96DF88484E}"/>
              </a:ext>
            </a:extLst>
          </p:cNvPr>
          <p:cNvSpPr txBox="1"/>
          <p:nvPr/>
        </p:nvSpPr>
        <p:spPr>
          <a:xfrm>
            <a:off x="2653574" y="30937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10F94A-D158-4537-A5B1-93D448B68210}"/>
              </a:ext>
            </a:extLst>
          </p:cNvPr>
          <p:cNvSpPr txBox="1"/>
          <p:nvPr/>
        </p:nvSpPr>
        <p:spPr>
          <a:xfrm>
            <a:off x="4516851" y="38218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3827D9-1BD8-4B1B-8859-240309A55D23}"/>
              </a:ext>
            </a:extLst>
          </p:cNvPr>
          <p:cNvSpPr txBox="1"/>
          <p:nvPr/>
        </p:nvSpPr>
        <p:spPr>
          <a:xfrm>
            <a:off x="2678168" y="532300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B9EDE9-0B84-41C3-90E8-FA033FA1A9CE}"/>
              </a:ext>
            </a:extLst>
          </p:cNvPr>
          <p:cNvSpPr txBox="1"/>
          <p:nvPr/>
        </p:nvSpPr>
        <p:spPr>
          <a:xfrm>
            <a:off x="6412618" y="53230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53690EE-5194-4580-A152-351613B959A0}"/>
              </a:ext>
            </a:extLst>
          </p:cNvPr>
          <p:cNvSpPr/>
          <p:nvPr/>
        </p:nvSpPr>
        <p:spPr>
          <a:xfrm>
            <a:off x="9487787" y="1337421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896F3D-AB89-4767-A72B-E17AA0D4FDBF}"/>
              </a:ext>
            </a:extLst>
          </p:cNvPr>
          <p:cNvSpPr txBox="1"/>
          <p:nvPr/>
        </p:nvSpPr>
        <p:spPr>
          <a:xfrm>
            <a:off x="9071130" y="126971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D99D21A-B8AD-4661-8216-EDF496D7B61E}"/>
              </a:ext>
            </a:extLst>
          </p:cNvPr>
          <p:cNvSpPr/>
          <p:nvPr/>
        </p:nvSpPr>
        <p:spPr>
          <a:xfrm>
            <a:off x="9487787" y="2067515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056DE9-D5E9-4A2D-8969-C744F2EB491D}"/>
              </a:ext>
            </a:extLst>
          </p:cNvPr>
          <p:cNvSpPr txBox="1"/>
          <p:nvPr/>
        </p:nvSpPr>
        <p:spPr>
          <a:xfrm>
            <a:off x="9071130" y="19947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8EF6D06-8289-4BEE-9A6D-EB8DEB73A177}"/>
              </a:ext>
            </a:extLst>
          </p:cNvPr>
          <p:cNvCxnSpPr>
            <a:stCxn id="37" idx="4"/>
            <a:endCxn id="26" idx="0"/>
          </p:cNvCxnSpPr>
          <p:nvPr/>
        </p:nvCxnSpPr>
        <p:spPr>
          <a:xfrm>
            <a:off x="9604745" y="1571337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4BF9D3-3B25-49CA-80BF-42D50A487BFC}"/>
              </a:ext>
            </a:extLst>
          </p:cNvPr>
          <p:cNvSpPr txBox="1"/>
          <p:nvPr/>
        </p:nvSpPr>
        <p:spPr>
          <a:xfrm>
            <a:off x="9221968" y="712381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F8F8621-29A9-4358-939E-DAFC5AB1E223}"/>
              </a:ext>
            </a:extLst>
          </p:cNvPr>
          <p:cNvSpPr txBox="1"/>
          <p:nvPr/>
        </p:nvSpPr>
        <p:spPr>
          <a:xfrm>
            <a:off x="932117" y="71238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/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43EC82-F26E-4C6B-8E84-6DF8235DE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53" y="1269713"/>
                <a:ext cx="51732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E2392B4F-E655-4C06-BD12-C10A787D010A}"/>
              </a:ext>
            </a:extLst>
          </p:cNvPr>
          <p:cNvSpPr/>
          <p:nvPr/>
        </p:nvSpPr>
        <p:spPr>
          <a:xfrm>
            <a:off x="9487787" y="2797609"/>
            <a:ext cx="233916" cy="233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763263D-1B9D-4697-9A9D-71F407F004D6}"/>
              </a:ext>
            </a:extLst>
          </p:cNvPr>
          <p:cNvSpPr txBox="1"/>
          <p:nvPr/>
        </p:nvSpPr>
        <p:spPr>
          <a:xfrm>
            <a:off x="9071130" y="27248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4E32004-10A8-4E84-9BCD-CD27AF3345C9}"/>
              </a:ext>
            </a:extLst>
          </p:cNvPr>
          <p:cNvCxnSpPr>
            <a:stCxn id="26" idx="4"/>
            <a:endCxn id="41" idx="0"/>
          </p:cNvCxnSpPr>
          <p:nvPr/>
        </p:nvCxnSpPr>
        <p:spPr>
          <a:xfrm>
            <a:off x="9604745" y="2301431"/>
            <a:ext cx="0" cy="496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25A26DBD-8921-432E-A137-0471382B0DFB}"/>
              </a:ext>
            </a:extLst>
          </p:cNvPr>
          <p:cNvSpPr txBox="1"/>
          <p:nvPr/>
        </p:nvSpPr>
        <p:spPr>
          <a:xfrm>
            <a:off x="2246940" y="19524"/>
            <a:ext cx="6802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Path-Based Depth-First Search Alg.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0711B-DE49-4D7C-9477-D3452B3BE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E94A-7B61-4BC8-AD40-A42323099BC3}" type="datetime1">
              <a:rPr lang="en-US" smtClean="0"/>
              <a:t>1/23/2018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92DB9-B8C2-4053-9AE2-9EE3FB29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77E-EFCA-445D-AF5D-4E58FD4CF4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7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1172</Words>
  <Application>Microsoft Office PowerPoint</Application>
  <PresentationFormat>Widescreen</PresentationFormat>
  <Paragraphs>828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Calibri</vt:lpstr>
      <vt:lpstr>Calibri Light</vt:lpstr>
      <vt:lpstr>Cambria Math</vt:lpstr>
      <vt:lpstr>Times</vt:lpstr>
      <vt:lpstr>Times New Roman</vt:lpstr>
      <vt:lpstr>Office Theme</vt:lpstr>
      <vt:lpstr>Strongly Connected Components (SCC) in a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Pouya, Hamed - Partner</dc:creator>
  <cp:lastModifiedBy>Pouya, Hamed</cp:lastModifiedBy>
  <cp:revision>274</cp:revision>
  <dcterms:created xsi:type="dcterms:W3CDTF">2018-01-21T02:41:36Z</dcterms:created>
  <dcterms:modified xsi:type="dcterms:W3CDTF">2018-01-23T20:10:16Z</dcterms:modified>
</cp:coreProperties>
</file>