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2F95D4-6EC1-4CEC-A9AD-0BAB34E0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56" y="274653"/>
            <a:ext cx="2497291" cy="596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824B6A-42B5-4570-8D66-42C2A28A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84917"/>
            <a:ext cx="7698131" cy="77308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00914CF-EF43-40BF-B79B-7C5C187B0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67" y="-93026"/>
            <a:ext cx="2921979" cy="11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1EA20-3A6C-B857-FB83-D3EAA3B3EE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6A98A49E-1001-B3F0-19E2-09E3F6E6F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BEC2C-3FE1-0C42-FFBF-D13E68608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B9AD26E-8968-B2B9-5CF5-2A5E47EFDD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7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1935854" cy="365125"/>
          </a:xfrm>
        </p:spPr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A83E7-8B7C-401B-B134-5B6A91C5C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9" name="Picture 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ECE97C00-AFE2-4DD7-8E5D-B8F7E4D6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9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46B33-179A-55BD-D357-C2A0748DC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8" name="Picture 7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C559F09E-E83A-8EC6-4DFF-69E5F1E280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2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0DAF60-485A-DB45-C263-FE8BB8ED3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9" name="Picture 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7869908-0150-289D-BDA9-81DE8C2E7F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4B305A-0E65-A56E-4FC1-FC8E3AB8E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5D28C675-8930-8EB1-8363-D7DA4B8A1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4FDE9-BD6B-AB78-24E7-E28DFBB63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7" name="Picture 6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1CFA9AE9-7F63-DEC5-172B-CF7DADB2E5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49D73-0353-D92F-FBBB-A26C1D230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6" name="Picture 5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5A7B8B2-3545-4AEA-B68F-3877F202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8F8F2-B8F1-E67F-46D3-CA15A7BC6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9" name="Picture 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F3DBB53F-062B-3758-3F1F-E974E0CA5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3BEEB-0DC4-EE07-EE91-E003CA5D3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76642" y="6252538"/>
            <a:ext cx="468717" cy="572749"/>
          </a:xfrm>
          <a:prstGeom prst="rect">
            <a:avLst/>
          </a:prstGeom>
        </p:spPr>
      </p:pic>
      <p:pic>
        <p:nvPicPr>
          <p:cNvPr id="9" name="Picture 8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75312DDC-93DF-8E5A-D6B0-AB5C3D9688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83" y="6244171"/>
            <a:ext cx="468717" cy="5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5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A17FB-E0D1-4FCF-BE99-3D91C7D39ED5}" type="datetimeFigureOut">
              <a:rPr lang="en-CA" smtClean="0"/>
              <a:t>2023-07-10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877A-8B66-4552-8CFB-01ACF74BA165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99393-28A2-4DE9-95F9-B31A0EBEEA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6084917"/>
            <a:ext cx="7698131" cy="7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0DDC-4037-9747-934E-1ADFD0FCA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Rotating Detonation Engine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AD69D-BA6F-EED4-9115-8F2F50C839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Professor Charles </a:t>
            </a:r>
            <a:r>
              <a:rPr lang="en-CA" dirty="0" err="1"/>
              <a:t>Kiyanda</a:t>
            </a:r>
            <a:r>
              <a:rPr lang="en-CA" dirty="0"/>
              <a:t>, Professor Andrew Higgins</a:t>
            </a:r>
            <a:br>
              <a:rPr lang="en-CA" dirty="0"/>
            </a:br>
            <a:r>
              <a:rPr lang="en-CA" dirty="0"/>
              <a:t>Sean Connolly-Boutin, Emily Doyle, </a:t>
            </a:r>
            <a:r>
              <a:rPr lang="en-CA" dirty="0" err="1"/>
              <a:t>Hania</a:t>
            </a:r>
            <a:r>
              <a:rPr lang="en-CA" dirty="0"/>
              <a:t> Fazal, George </a:t>
            </a:r>
            <a:r>
              <a:rPr lang="en-CA" dirty="0" err="1"/>
              <a:t>Defo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21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03FB6-6F94-F135-69CE-8E617575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04" y="324197"/>
            <a:ext cx="9796862" cy="550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2-05-2022_hotfire_115_AdobeExpress">
            <a:hlinkClick r:id="" action="ppaction://media"/>
            <a:extLst>
              <a:ext uri="{FF2B5EF4-FFF2-40B4-BE49-F238E27FC236}">
                <a16:creationId xmlns:a16="http://schemas.microsoft.com/office/drawing/2014/main" id="{D33F23BA-1096-2AAA-8A50-77D63DB7F9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150" y="1115683"/>
            <a:ext cx="6839699" cy="51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0001">
            <a:hlinkClick r:id="" action="ppaction://media"/>
            <a:extLst>
              <a:ext uri="{FF2B5EF4-FFF2-40B4-BE49-F238E27FC236}">
                <a16:creationId xmlns:a16="http://schemas.microsoft.com/office/drawing/2014/main" id="{5293F72C-19E1-21E6-7D52-C1440B615913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764" y="1433420"/>
            <a:ext cx="8380472" cy="4714338"/>
          </a:xfrm>
          <a:noFill/>
        </p:spPr>
      </p:pic>
    </p:spTree>
    <p:extLst>
      <p:ext uri="{BB962C8B-B14F-4D97-AF65-F5344CB8AC3E}">
        <p14:creationId xmlns:p14="http://schemas.microsoft.com/office/powerpoint/2010/main" val="3113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0001">
            <a:hlinkClick r:id="" action="ppaction://media"/>
            <a:extLst>
              <a:ext uri="{FF2B5EF4-FFF2-40B4-BE49-F238E27FC236}">
                <a16:creationId xmlns:a16="http://schemas.microsoft.com/office/drawing/2014/main" id="{6C7A79EA-1661-B125-D766-EA21A0BB33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9704" y="1448580"/>
            <a:ext cx="8392591" cy="47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ordia Generic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Tour" id="{979D83E2-8F79-4742-92A0-B2A4F3A9B29F}" vid="{481B99FA-492D-4AAE-87E1-A229AF720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2708</TotalTime>
  <Words>23</Words>
  <Application>Microsoft Office PowerPoint</Application>
  <PresentationFormat>Widescreen</PresentationFormat>
  <Paragraphs>2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Concordia Generic</vt:lpstr>
      <vt:lpstr>Rotating Detonation Engine Development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Connolly-Boutin</dc:creator>
  <cp:lastModifiedBy>Emily Doyle</cp:lastModifiedBy>
  <cp:revision>11</cp:revision>
  <dcterms:created xsi:type="dcterms:W3CDTF">2023-07-05T18:33:12Z</dcterms:created>
  <dcterms:modified xsi:type="dcterms:W3CDTF">2023-07-10T19:38:37Z</dcterms:modified>
</cp:coreProperties>
</file>