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2"/>
  </p:notesMasterIdLst>
  <p:sldIdLst>
    <p:sldId id="257" r:id="rId2"/>
    <p:sldId id="258" r:id="rId3"/>
    <p:sldId id="259" r:id="rId4"/>
    <p:sldId id="261" r:id="rId5"/>
    <p:sldId id="292" r:id="rId6"/>
    <p:sldId id="293" r:id="rId7"/>
    <p:sldId id="294" r:id="rId8"/>
    <p:sldId id="262" r:id="rId9"/>
    <p:sldId id="264" r:id="rId10"/>
    <p:sldId id="277" r:id="rId11"/>
    <p:sldId id="272" r:id="rId12"/>
    <p:sldId id="273" r:id="rId13"/>
    <p:sldId id="267" r:id="rId14"/>
    <p:sldId id="268" r:id="rId15"/>
    <p:sldId id="281" r:id="rId16"/>
    <p:sldId id="280" r:id="rId17"/>
    <p:sldId id="278" r:id="rId18"/>
    <p:sldId id="290" r:id="rId19"/>
    <p:sldId id="274" r:id="rId20"/>
    <p:sldId id="275" r:id="rId21"/>
    <p:sldId id="282" r:id="rId22"/>
    <p:sldId id="283" r:id="rId23"/>
    <p:sldId id="269" r:id="rId24"/>
    <p:sldId id="287" r:id="rId25"/>
    <p:sldId id="285" r:id="rId26"/>
    <p:sldId id="284" r:id="rId27"/>
    <p:sldId id="288" r:id="rId28"/>
    <p:sldId id="270" r:id="rId29"/>
    <p:sldId id="289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FFD966"/>
    <a:srgbClr val="595134"/>
    <a:srgbClr val="FFDCDC"/>
    <a:srgbClr val="FFE48F"/>
    <a:srgbClr val="CEA202"/>
    <a:srgbClr val="F8C302"/>
    <a:srgbClr val="FDD233"/>
    <a:srgbClr val="810081"/>
    <a:srgbClr val="00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7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>
        <p:guide orient="horz" pos="2160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/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/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/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/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/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4CAB7A-3592-4EC6-84F5-640F5D93BC7D}" type="presOf" srcId="{7A6A32D7-CDDB-4BC4-8FCA-9F8158C3C8AC}" destId="{4222E2AC-D1F5-43E2-B874-D640184A6B6A}" srcOrd="1" destOrd="0" presId="urn:microsoft.com/office/officeart/2011/layout/CircleProcess"/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DCBA6260-8445-456C-A52F-E2B7889B89D0}" type="presOf" srcId="{88F319A8-9E66-4B7B-83AF-77CC03642CCB}" destId="{95105C3E-F2A8-4D97-8B23-3F8FE9637A3B}" srcOrd="0" destOrd="0" presId="urn:microsoft.com/office/officeart/2011/layout/CircleProcess"/>
    <dgm:cxn modelId="{C896F040-B45A-4C9F-810A-30601D4306A1}" type="presOf" srcId="{618BC827-1F91-4EB1-8C78-84EA3618F2AA}" destId="{1D890C09-68EB-4D2A-89D9-8749ACFF7065}" srcOrd="0" destOrd="0" presId="urn:microsoft.com/office/officeart/2011/layout/CircleProcess"/>
    <dgm:cxn modelId="{E56446FB-8D9B-4FD6-9973-C47F8C43B638}" type="presOf" srcId="{A60EA025-27D5-4586-ADC6-9A7412A58EDD}" destId="{80314863-07A1-4D20-AA24-0DF3C131398F}" srcOrd="0" destOrd="0" presId="urn:microsoft.com/office/officeart/2011/layout/CircleProcess"/>
    <dgm:cxn modelId="{3DFB8617-865D-4E53-8BD9-ABCFF28CA8F7}" type="presOf" srcId="{5BD44BBA-1731-487F-95B1-2E452569D66F}" destId="{6B7FCCDA-8AF0-411B-ADF5-A46E881A89D1}" srcOrd="0" destOrd="0" presId="urn:microsoft.com/office/officeart/2011/layout/CircleProcess"/>
    <dgm:cxn modelId="{29A9BD01-DDBB-4444-A185-5440C923A554}" type="presOf" srcId="{618BC827-1F91-4EB1-8C78-84EA3618F2AA}" destId="{A49971D5-C52F-49B5-AF96-23413B86E23F}" srcOrd="1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1B96404E-45BD-408D-BD67-087D863508E7}" type="presOf" srcId="{D12190F8-9D20-44DE-94F4-1E099E3A3F0C}" destId="{1961C321-7E15-4D0A-8CA8-4580C082DADB}" srcOrd="1" destOrd="0" presId="urn:microsoft.com/office/officeart/2011/layout/CircleProcess"/>
    <dgm:cxn modelId="{28BD7E96-D993-4FDD-9126-FFC3C15476D0}" type="presOf" srcId="{88F319A8-9E66-4B7B-83AF-77CC03642CCB}" destId="{1D3A5F0C-8288-4B2F-92EE-3E67279E2D1E}" srcOrd="1" destOrd="0" presId="urn:microsoft.com/office/officeart/2011/layout/CircleProcess"/>
    <dgm:cxn modelId="{9A8C049F-0692-4A6A-9D06-A3376E9E4546}" type="presOf" srcId="{5BD44BBA-1731-487F-95B1-2E452569D66F}" destId="{3554D983-7165-48EE-8405-041C0ECF72FD}" srcOrd="1" destOrd="0" presId="urn:microsoft.com/office/officeart/2011/layout/CircleProcess"/>
    <dgm:cxn modelId="{B26F7D17-0897-4F13-8571-CBD544F4CB40}" type="presOf" srcId="{7A6A32D7-CDDB-4BC4-8FCA-9F8158C3C8AC}" destId="{40FA3130-A827-4478-9273-BC33722C8E02}" srcOrd="0" destOrd="0" presId="urn:microsoft.com/office/officeart/2011/layout/CircleProcess"/>
    <dgm:cxn modelId="{2D771B6C-77B6-46F2-BAE5-E1DB3979C563}" type="presOf" srcId="{D12190F8-9D20-44DE-94F4-1E099E3A3F0C}" destId="{9FD0DE5B-C57B-4341-96F4-8984DE2792EA}" srcOrd="0" destOrd="0" presId="urn:microsoft.com/office/officeart/2011/layout/CircleProcess"/>
    <dgm:cxn modelId="{3BC78694-A2C5-4032-9C65-BAB94EC16996}" type="presParOf" srcId="{80314863-07A1-4D20-AA24-0DF3C131398F}" destId="{17B187DE-1524-43D2-9BC2-F4B5BBFCE71F}" srcOrd="0" destOrd="0" presId="urn:microsoft.com/office/officeart/2011/layout/CircleProcess"/>
    <dgm:cxn modelId="{32127C14-542B-4D8B-B32F-CEC486FEE507}" type="presParOf" srcId="{17B187DE-1524-43D2-9BC2-F4B5BBFCE71F}" destId="{12EBF4AC-C933-423C-9E8D-7B543B1DEBF6}" srcOrd="0" destOrd="0" presId="urn:microsoft.com/office/officeart/2011/layout/CircleProcess"/>
    <dgm:cxn modelId="{15D1FAD5-81CE-4C40-89AC-BF272AE2B2C2}" type="presParOf" srcId="{80314863-07A1-4D20-AA24-0DF3C131398F}" destId="{CBEC7D5B-7B2B-4656-B0D5-D1418B60DC49}" srcOrd="1" destOrd="0" presId="urn:microsoft.com/office/officeart/2011/layout/CircleProcess"/>
    <dgm:cxn modelId="{252913C7-6417-4C49-9A2C-785925DB436B}" type="presParOf" srcId="{CBEC7D5B-7B2B-4656-B0D5-D1418B60DC49}" destId="{1D890C09-68EB-4D2A-89D9-8749ACFF7065}" srcOrd="0" destOrd="0" presId="urn:microsoft.com/office/officeart/2011/layout/CircleProcess"/>
    <dgm:cxn modelId="{31989797-6C55-44BA-988D-3232732C4B09}" type="presParOf" srcId="{80314863-07A1-4D20-AA24-0DF3C131398F}" destId="{A49971D5-C52F-49B5-AF96-23413B86E23F}" srcOrd="2" destOrd="0" presId="urn:microsoft.com/office/officeart/2011/layout/CircleProcess"/>
    <dgm:cxn modelId="{5E414231-255F-454A-A06C-623D8982866C}" type="presParOf" srcId="{80314863-07A1-4D20-AA24-0DF3C131398F}" destId="{70D612B2-E4F2-4218-9EC8-D5FB3299EEBF}" srcOrd="3" destOrd="0" presId="urn:microsoft.com/office/officeart/2011/layout/CircleProcess"/>
    <dgm:cxn modelId="{1CD1776D-3027-48CD-9E81-411333DEEC13}" type="presParOf" srcId="{70D612B2-E4F2-4218-9EC8-D5FB3299EEBF}" destId="{1C6522B3-A82A-44CD-A9B4-0DBA7DF8429A}" srcOrd="0" destOrd="0" presId="urn:microsoft.com/office/officeart/2011/layout/CircleProcess"/>
    <dgm:cxn modelId="{D63C6419-749F-4499-8913-34FEC8A9986A}" type="presParOf" srcId="{80314863-07A1-4D20-AA24-0DF3C131398F}" destId="{D7642775-AB38-4663-B331-F0366290EBE9}" srcOrd="4" destOrd="0" presId="urn:microsoft.com/office/officeart/2011/layout/CircleProcess"/>
    <dgm:cxn modelId="{4A40BA79-A1D2-4B19-9627-86BBA0B73B82}" type="presParOf" srcId="{D7642775-AB38-4663-B331-F0366290EBE9}" destId="{40FA3130-A827-4478-9273-BC33722C8E02}" srcOrd="0" destOrd="0" presId="urn:microsoft.com/office/officeart/2011/layout/CircleProcess"/>
    <dgm:cxn modelId="{93211D3F-C391-4741-91DF-E5BA7199B40D}" type="presParOf" srcId="{80314863-07A1-4D20-AA24-0DF3C131398F}" destId="{4222E2AC-D1F5-43E2-B874-D640184A6B6A}" srcOrd="5" destOrd="0" presId="urn:microsoft.com/office/officeart/2011/layout/CircleProcess"/>
    <dgm:cxn modelId="{8E2EA72D-181B-40A3-B6C4-B9F857331BDE}" type="presParOf" srcId="{80314863-07A1-4D20-AA24-0DF3C131398F}" destId="{C4F8D05F-A6B1-417D-B32E-1EC29EBF9F9A}" srcOrd="6" destOrd="0" presId="urn:microsoft.com/office/officeart/2011/layout/CircleProcess"/>
    <dgm:cxn modelId="{BB4F66CD-A839-4BAD-B1E4-0CFE61B811C4}" type="presParOf" srcId="{C4F8D05F-A6B1-417D-B32E-1EC29EBF9F9A}" destId="{A95A06BA-C2CC-40C0-9ADC-37DBD07B9B07}" srcOrd="0" destOrd="0" presId="urn:microsoft.com/office/officeart/2011/layout/CircleProcess"/>
    <dgm:cxn modelId="{B61B2A48-9B0A-4B30-B648-3F8C4B8FE4A2}" type="presParOf" srcId="{80314863-07A1-4D20-AA24-0DF3C131398F}" destId="{112B6D5B-13A5-4B1E-9015-3B14CC11CE3A}" srcOrd="7" destOrd="0" presId="urn:microsoft.com/office/officeart/2011/layout/CircleProcess"/>
    <dgm:cxn modelId="{32A6CB4A-0EC9-43C6-A608-4461096A1936}" type="presParOf" srcId="{112B6D5B-13A5-4B1E-9015-3B14CC11CE3A}" destId="{6B7FCCDA-8AF0-411B-ADF5-A46E881A89D1}" srcOrd="0" destOrd="0" presId="urn:microsoft.com/office/officeart/2011/layout/CircleProcess"/>
    <dgm:cxn modelId="{8ED4C55E-7591-4639-AC35-8359E873F69E}" type="presParOf" srcId="{80314863-07A1-4D20-AA24-0DF3C131398F}" destId="{3554D983-7165-48EE-8405-041C0ECF72FD}" srcOrd="8" destOrd="0" presId="urn:microsoft.com/office/officeart/2011/layout/CircleProcess"/>
    <dgm:cxn modelId="{ED87402B-972A-4800-9FE0-135A2AA91853}" type="presParOf" srcId="{80314863-07A1-4D20-AA24-0DF3C131398F}" destId="{F72BD145-1339-4B8B-9E32-15F5ACA070F3}" srcOrd="9" destOrd="0" presId="urn:microsoft.com/office/officeart/2011/layout/CircleProcess"/>
    <dgm:cxn modelId="{B443C8F6-1840-4CA3-8CC1-244AFA34BB17}" type="presParOf" srcId="{F72BD145-1339-4B8B-9E32-15F5ACA070F3}" destId="{F15D0CB7-4FD8-48A3-A2F3-5EFFF9729775}" srcOrd="0" destOrd="0" presId="urn:microsoft.com/office/officeart/2011/layout/CircleProcess"/>
    <dgm:cxn modelId="{16D80B6E-4D3F-41AE-9FFA-39B669C5DAC3}" type="presParOf" srcId="{80314863-07A1-4D20-AA24-0DF3C131398F}" destId="{E4D3437A-989E-45B1-888E-1BEB63ED5B10}" srcOrd="10" destOrd="0" presId="urn:microsoft.com/office/officeart/2011/layout/CircleProcess"/>
    <dgm:cxn modelId="{749DEE76-6561-4348-80C1-0B3E8F902367}" type="presParOf" srcId="{E4D3437A-989E-45B1-888E-1BEB63ED5B10}" destId="{9FD0DE5B-C57B-4341-96F4-8984DE2792EA}" srcOrd="0" destOrd="0" presId="urn:microsoft.com/office/officeart/2011/layout/CircleProcess"/>
    <dgm:cxn modelId="{F037BD7D-4567-4757-8DD6-B3323C643F88}" type="presParOf" srcId="{80314863-07A1-4D20-AA24-0DF3C131398F}" destId="{1961C321-7E15-4D0A-8CA8-4580C082DADB}" srcOrd="11" destOrd="0" presId="urn:microsoft.com/office/officeart/2011/layout/CircleProcess"/>
    <dgm:cxn modelId="{CE0D9A8C-9AF1-4E7C-AE78-CD754059196B}" type="presParOf" srcId="{80314863-07A1-4D20-AA24-0DF3C131398F}" destId="{D24AD3C0-E5D8-4D22-A221-E9E80586BA79}" srcOrd="12" destOrd="0" presId="urn:microsoft.com/office/officeart/2011/layout/CircleProcess"/>
    <dgm:cxn modelId="{81FD6E73-B422-47BC-9B24-B9FAA64FE753}" type="presParOf" srcId="{D24AD3C0-E5D8-4D22-A221-E9E80586BA79}" destId="{F20B1067-C9A1-4DE3-A78D-76A3FD43479A}" srcOrd="0" destOrd="0" presId="urn:microsoft.com/office/officeart/2011/layout/CircleProcess"/>
    <dgm:cxn modelId="{DD1CA688-19C3-4F29-AB44-1EA040E94FA0}" type="presParOf" srcId="{80314863-07A1-4D20-AA24-0DF3C131398F}" destId="{20BF6A15-3648-4FFA-B98C-5148F0F678C8}" srcOrd="13" destOrd="0" presId="urn:microsoft.com/office/officeart/2011/layout/CircleProcess"/>
    <dgm:cxn modelId="{5D27F717-4D00-430C-AA4C-7288962F28FF}" type="presParOf" srcId="{20BF6A15-3648-4FFA-B98C-5148F0F678C8}" destId="{95105C3E-F2A8-4D97-8B23-3F8FE9637A3B}" srcOrd="0" destOrd="0" presId="urn:microsoft.com/office/officeart/2011/layout/CircleProcess"/>
    <dgm:cxn modelId="{623035B4-2F01-4D63-97C5-75DF2299EE28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/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/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/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/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rgbClr val="FF6464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67D9A7-0A84-4E40-B073-F8973C78E2AB}" type="presOf" srcId="{5BD44BBA-1731-487F-95B1-2E452569D66F}" destId="{6B7FCCDA-8AF0-411B-ADF5-A46E881A89D1}" srcOrd="0" destOrd="0" presId="urn:microsoft.com/office/officeart/2011/layout/CircleProcess"/>
    <dgm:cxn modelId="{D2322281-0278-498D-AA3E-10165FAD75E0}" type="presOf" srcId="{D12190F8-9D20-44DE-94F4-1E099E3A3F0C}" destId="{9FD0DE5B-C57B-4341-96F4-8984DE2792EA}" srcOrd="0" destOrd="0" presId="urn:microsoft.com/office/officeart/2011/layout/CircleProcess"/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0538F516-BDBB-4300-87CD-31B612D2D9BB}" type="presOf" srcId="{7A6A32D7-CDDB-4BC4-8FCA-9F8158C3C8AC}" destId="{40FA3130-A827-4478-9273-BC33722C8E02}" srcOrd="0" destOrd="0" presId="urn:microsoft.com/office/officeart/2011/layout/CircleProcess"/>
    <dgm:cxn modelId="{20D5B2DC-FF4F-4926-A572-C8CD732E97C8}" type="presOf" srcId="{618BC827-1F91-4EB1-8C78-84EA3618F2AA}" destId="{1D890C09-68EB-4D2A-89D9-8749ACFF7065}" srcOrd="0" destOrd="0" presId="urn:microsoft.com/office/officeart/2011/layout/CircleProcess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E241FD87-BE07-4879-9293-AB6CC1775C9E}" type="presOf" srcId="{618BC827-1F91-4EB1-8C78-84EA3618F2AA}" destId="{A49971D5-C52F-49B5-AF96-23413B86E23F}" srcOrd="1" destOrd="0" presId="urn:microsoft.com/office/officeart/2011/layout/CircleProcess"/>
    <dgm:cxn modelId="{160D0F75-DDE0-4216-9A47-5ED4B262F70D}" type="presOf" srcId="{7A6A32D7-CDDB-4BC4-8FCA-9F8158C3C8AC}" destId="{4222E2AC-D1F5-43E2-B874-D640184A6B6A}" srcOrd="1" destOrd="0" presId="urn:microsoft.com/office/officeart/2011/layout/CircleProcess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DFF394FC-B78F-4CE3-BD3A-24C9D0918456}" type="presOf" srcId="{A60EA025-27D5-4586-ADC6-9A7412A58EDD}" destId="{80314863-07A1-4D20-AA24-0DF3C131398F}" srcOrd="0" destOrd="0" presId="urn:microsoft.com/office/officeart/2011/layout/CircleProcess"/>
    <dgm:cxn modelId="{F3364E73-6FD4-422D-9777-CE6D8F59870C}" type="presOf" srcId="{88F319A8-9E66-4B7B-83AF-77CC03642CCB}" destId="{1D3A5F0C-8288-4B2F-92EE-3E67279E2D1E}" srcOrd="1" destOrd="0" presId="urn:microsoft.com/office/officeart/2011/layout/CircleProcess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A13AFC40-DD89-4C6E-9180-0B0738DF6E16}" type="presOf" srcId="{88F319A8-9E66-4B7B-83AF-77CC03642CCB}" destId="{95105C3E-F2A8-4D97-8B23-3F8FE9637A3B}" srcOrd="0" destOrd="0" presId="urn:microsoft.com/office/officeart/2011/layout/CircleProcess"/>
    <dgm:cxn modelId="{13651676-68DC-4158-896B-C3CB2B05B8B7}" type="presOf" srcId="{D12190F8-9D20-44DE-94F4-1E099E3A3F0C}" destId="{1961C321-7E15-4D0A-8CA8-4580C082DADB}" srcOrd="1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6E34FB27-DE61-4621-A94D-34E1B788F62E}" type="presOf" srcId="{5BD44BBA-1731-487F-95B1-2E452569D66F}" destId="{3554D983-7165-48EE-8405-041C0ECF72FD}" srcOrd="1" destOrd="0" presId="urn:microsoft.com/office/officeart/2011/layout/CircleProcess"/>
    <dgm:cxn modelId="{9BC72CA3-CDA0-4EBA-9B6A-69A395D91B8E}" type="presParOf" srcId="{80314863-07A1-4D20-AA24-0DF3C131398F}" destId="{17B187DE-1524-43D2-9BC2-F4B5BBFCE71F}" srcOrd="0" destOrd="0" presId="urn:microsoft.com/office/officeart/2011/layout/CircleProcess"/>
    <dgm:cxn modelId="{BF240F10-DC5C-41F8-A065-DE9BA81C2803}" type="presParOf" srcId="{17B187DE-1524-43D2-9BC2-F4B5BBFCE71F}" destId="{12EBF4AC-C933-423C-9E8D-7B543B1DEBF6}" srcOrd="0" destOrd="0" presId="urn:microsoft.com/office/officeart/2011/layout/CircleProcess"/>
    <dgm:cxn modelId="{72E76138-5E06-455F-8685-5DE72E75A47F}" type="presParOf" srcId="{80314863-07A1-4D20-AA24-0DF3C131398F}" destId="{CBEC7D5B-7B2B-4656-B0D5-D1418B60DC49}" srcOrd="1" destOrd="0" presId="urn:microsoft.com/office/officeart/2011/layout/CircleProcess"/>
    <dgm:cxn modelId="{84E91E5A-4BB4-4E41-8925-196299FA066B}" type="presParOf" srcId="{CBEC7D5B-7B2B-4656-B0D5-D1418B60DC49}" destId="{1D890C09-68EB-4D2A-89D9-8749ACFF7065}" srcOrd="0" destOrd="0" presId="urn:microsoft.com/office/officeart/2011/layout/CircleProcess"/>
    <dgm:cxn modelId="{4FD887DE-851A-4812-B3BC-D99EA18F515B}" type="presParOf" srcId="{80314863-07A1-4D20-AA24-0DF3C131398F}" destId="{A49971D5-C52F-49B5-AF96-23413B86E23F}" srcOrd="2" destOrd="0" presId="urn:microsoft.com/office/officeart/2011/layout/CircleProcess"/>
    <dgm:cxn modelId="{A8B9DB3E-735E-4878-A770-28B196FEA1C1}" type="presParOf" srcId="{80314863-07A1-4D20-AA24-0DF3C131398F}" destId="{70D612B2-E4F2-4218-9EC8-D5FB3299EEBF}" srcOrd="3" destOrd="0" presId="urn:microsoft.com/office/officeart/2011/layout/CircleProcess"/>
    <dgm:cxn modelId="{36A352AD-11F0-4A13-B4B4-0BEBD5B2ABC9}" type="presParOf" srcId="{70D612B2-E4F2-4218-9EC8-D5FB3299EEBF}" destId="{1C6522B3-A82A-44CD-A9B4-0DBA7DF8429A}" srcOrd="0" destOrd="0" presId="urn:microsoft.com/office/officeart/2011/layout/CircleProcess"/>
    <dgm:cxn modelId="{B469178C-0F44-4A1C-BB95-3D4606107184}" type="presParOf" srcId="{80314863-07A1-4D20-AA24-0DF3C131398F}" destId="{D7642775-AB38-4663-B331-F0366290EBE9}" srcOrd="4" destOrd="0" presId="urn:microsoft.com/office/officeart/2011/layout/CircleProcess"/>
    <dgm:cxn modelId="{CCACDBE6-BD1D-4489-BB93-33C4F10AFC51}" type="presParOf" srcId="{D7642775-AB38-4663-B331-F0366290EBE9}" destId="{40FA3130-A827-4478-9273-BC33722C8E02}" srcOrd="0" destOrd="0" presId="urn:microsoft.com/office/officeart/2011/layout/CircleProcess"/>
    <dgm:cxn modelId="{113088A0-B0C1-4B3E-9656-CF9E387693E5}" type="presParOf" srcId="{80314863-07A1-4D20-AA24-0DF3C131398F}" destId="{4222E2AC-D1F5-43E2-B874-D640184A6B6A}" srcOrd="5" destOrd="0" presId="urn:microsoft.com/office/officeart/2011/layout/CircleProcess"/>
    <dgm:cxn modelId="{5A6424DF-76BF-4955-8C53-A1BD725E88D8}" type="presParOf" srcId="{80314863-07A1-4D20-AA24-0DF3C131398F}" destId="{C4F8D05F-A6B1-417D-B32E-1EC29EBF9F9A}" srcOrd="6" destOrd="0" presId="urn:microsoft.com/office/officeart/2011/layout/CircleProcess"/>
    <dgm:cxn modelId="{F2C020B1-2898-45BE-AD37-A9A35E5C53E7}" type="presParOf" srcId="{C4F8D05F-A6B1-417D-B32E-1EC29EBF9F9A}" destId="{A95A06BA-C2CC-40C0-9ADC-37DBD07B9B07}" srcOrd="0" destOrd="0" presId="urn:microsoft.com/office/officeart/2011/layout/CircleProcess"/>
    <dgm:cxn modelId="{72B92E5A-91CE-4D59-ADDB-F3ECE7F2FB9C}" type="presParOf" srcId="{80314863-07A1-4D20-AA24-0DF3C131398F}" destId="{112B6D5B-13A5-4B1E-9015-3B14CC11CE3A}" srcOrd="7" destOrd="0" presId="urn:microsoft.com/office/officeart/2011/layout/CircleProcess"/>
    <dgm:cxn modelId="{27AF8471-1131-4B27-BCEC-DBE4499C672D}" type="presParOf" srcId="{112B6D5B-13A5-4B1E-9015-3B14CC11CE3A}" destId="{6B7FCCDA-8AF0-411B-ADF5-A46E881A89D1}" srcOrd="0" destOrd="0" presId="urn:microsoft.com/office/officeart/2011/layout/CircleProcess"/>
    <dgm:cxn modelId="{C3416339-7286-4703-A708-355189BDAC38}" type="presParOf" srcId="{80314863-07A1-4D20-AA24-0DF3C131398F}" destId="{3554D983-7165-48EE-8405-041C0ECF72FD}" srcOrd="8" destOrd="0" presId="urn:microsoft.com/office/officeart/2011/layout/CircleProcess"/>
    <dgm:cxn modelId="{58C23F55-6893-4B0E-A04F-77F91E13625E}" type="presParOf" srcId="{80314863-07A1-4D20-AA24-0DF3C131398F}" destId="{F72BD145-1339-4B8B-9E32-15F5ACA070F3}" srcOrd="9" destOrd="0" presId="urn:microsoft.com/office/officeart/2011/layout/CircleProcess"/>
    <dgm:cxn modelId="{13EB78F7-1037-4CC9-81F6-C9B4101A90A7}" type="presParOf" srcId="{F72BD145-1339-4B8B-9E32-15F5ACA070F3}" destId="{F15D0CB7-4FD8-48A3-A2F3-5EFFF9729775}" srcOrd="0" destOrd="0" presId="urn:microsoft.com/office/officeart/2011/layout/CircleProcess"/>
    <dgm:cxn modelId="{46C747A2-777A-4CD0-8B72-3E8DC7B0B4B5}" type="presParOf" srcId="{80314863-07A1-4D20-AA24-0DF3C131398F}" destId="{E4D3437A-989E-45B1-888E-1BEB63ED5B10}" srcOrd="10" destOrd="0" presId="urn:microsoft.com/office/officeart/2011/layout/CircleProcess"/>
    <dgm:cxn modelId="{F7BACB7C-9014-4689-93E9-5EDCC1269727}" type="presParOf" srcId="{E4D3437A-989E-45B1-888E-1BEB63ED5B10}" destId="{9FD0DE5B-C57B-4341-96F4-8984DE2792EA}" srcOrd="0" destOrd="0" presId="urn:microsoft.com/office/officeart/2011/layout/CircleProcess"/>
    <dgm:cxn modelId="{F55C2B2A-1E60-4A07-ACCC-C2F70C2D0ABB}" type="presParOf" srcId="{80314863-07A1-4D20-AA24-0DF3C131398F}" destId="{1961C321-7E15-4D0A-8CA8-4580C082DADB}" srcOrd="11" destOrd="0" presId="urn:microsoft.com/office/officeart/2011/layout/CircleProcess"/>
    <dgm:cxn modelId="{63F57AC4-6679-4ED3-B67F-510940E01F5B}" type="presParOf" srcId="{80314863-07A1-4D20-AA24-0DF3C131398F}" destId="{D24AD3C0-E5D8-4D22-A221-E9E80586BA79}" srcOrd="12" destOrd="0" presId="urn:microsoft.com/office/officeart/2011/layout/CircleProcess"/>
    <dgm:cxn modelId="{07DE2C55-A792-44DB-8E11-E6F82B030289}" type="presParOf" srcId="{D24AD3C0-E5D8-4D22-A221-E9E80586BA79}" destId="{F20B1067-C9A1-4DE3-A78D-76A3FD43479A}" srcOrd="0" destOrd="0" presId="urn:microsoft.com/office/officeart/2011/layout/CircleProcess"/>
    <dgm:cxn modelId="{426BBDE8-06BA-409F-8E03-7DC82E4B2E02}" type="presParOf" srcId="{80314863-07A1-4D20-AA24-0DF3C131398F}" destId="{20BF6A15-3648-4FFA-B98C-5148F0F678C8}" srcOrd="13" destOrd="0" presId="urn:microsoft.com/office/officeart/2011/layout/CircleProcess"/>
    <dgm:cxn modelId="{64B1D209-9884-4099-ABB5-C38C11A1C1D8}" type="presParOf" srcId="{20BF6A15-3648-4FFA-B98C-5148F0F678C8}" destId="{95105C3E-F2A8-4D97-8B23-3F8FE9637A3B}" srcOrd="0" destOrd="0" presId="urn:microsoft.com/office/officeart/2011/layout/CircleProcess"/>
    <dgm:cxn modelId="{4CF2DFAA-255F-42C2-9FB9-7FCF9274AE25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/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/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/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/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rgbClr val="FF6464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B00204FB-1635-4FF3-BDA6-29D3C8CB0877}" type="presOf" srcId="{A60EA025-27D5-4586-ADC6-9A7412A58EDD}" destId="{80314863-07A1-4D20-AA24-0DF3C131398F}" srcOrd="0" destOrd="0" presId="urn:microsoft.com/office/officeart/2011/layout/CircleProcess"/>
    <dgm:cxn modelId="{FED61A1D-74F6-4994-9E19-785AE7F29338}" type="presOf" srcId="{D12190F8-9D20-44DE-94F4-1E099E3A3F0C}" destId="{9FD0DE5B-C57B-4341-96F4-8984DE2792EA}" srcOrd="0" destOrd="0" presId="urn:microsoft.com/office/officeart/2011/layout/CircleProcess"/>
    <dgm:cxn modelId="{81EE4792-BF76-43ED-BE33-4A067A3472DD}" type="presOf" srcId="{D12190F8-9D20-44DE-94F4-1E099E3A3F0C}" destId="{1961C321-7E15-4D0A-8CA8-4580C082DADB}" srcOrd="1" destOrd="0" presId="urn:microsoft.com/office/officeart/2011/layout/CircleProcess"/>
    <dgm:cxn modelId="{5FD4C999-35D2-4452-A0F4-93C3910C6B54}" type="presOf" srcId="{618BC827-1F91-4EB1-8C78-84EA3618F2AA}" destId="{1D890C09-68EB-4D2A-89D9-8749ACFF7065}" srcOrd="0" destOrd="0" presId="urn:microsoft.com/office/officeart/2011/layout/CircleProcess"/>
    <dgm:cxn modelId="{5C819FF9-C1CC-4035-9995-2CB9FF3BF78E}" type="presOf" srcId="{7A6A32D7-CDDB-4BC4-8FCA-9F8158C3C8AC}" destId="{40FA3130-A827-4478-9273-BC33722C8E02}" srcOrd="0" destOrd="0" presId="urn:microsoft.com/office/officeart/2011/layout/CircleProcess"/>
    <dgm:cxn modelId="{F6915ED8-7531-47AF-8BDC-2A074226D511}" type="presOf" srcId="{5BD44BBA-1731-487F-95B1-2E452569D66F}" destId="{3554D983-7165-48EE-8405-041C0ECF72FD}" srcOrd="1" destOrd="0" presId="urn:microsoft.com/office/officeart/2011/layout/CircleProcess"/>
    <dgm:cxn modelId="{4B86B715-E275-400F-B639-EF68C94F55CF}" type="presOf" srcId="{7A6A32D7-CDDB-4BC4-8FCA-9F8158C3C8AC}" destId="{4222E2AC-D1F5-43E2-B874-D640184A6B6A}" srcOrd="1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9E956A7F-C804-410D-8376-119CDF004018}" type="presOf" srcId="{618BC827-1F91-4EB1-8C78-84EA3618F2AA}" destId="{A49971D5-C52F-49B5-AF96-23413B86E23F}" srcOrd="1" destOrd="0" presId="urn:microsoft.com/office/officeart/2011/layout/CircleProcess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8024F84C-AAE9-4511-A3A4-70590D965FBF}" type="presOf" srcId="{5BD44BBA-1731-487F-95B1-2E452569D66F}" destId="{6B7FCCDA-8AF0-411B-ADF5-A46E881A89D1}" srcOrd="0" destOrd="0" presId="urn:microsoft.com/office/officeart/2011/layout/CircleProcess"/>
    <dgm:cxn modelId="{E2E4A614-88A0-4005-912E-5892DA1A9C1A}" type="presOf" srcId="{88F319A8-9E66-4B7B-83AF-77CC03642CCB}" destId="{1D3A5F0C-8288-4B2F-92EE-3E67279E2D1E}" srcOrd="1" destOrd="0" presId="urn:microsoft.com/office/officeart/2011/layout/CircleProcess"/>
    <dgm:cxn modelId="{2AFCF346-A1A4-461C-9EA0-5A82CD041BCC}" type="presOf" srcId="{88F319A8-9E66-4B7B-83AF-77CC03642CCB}" destId="{95105C3E-F2A8-4D97-8B23-3F8FE9637A3B}" srcOrd="0" destOrd="0" presId="urn:microsoft.com/office/officeart/2011/layout/CircleProcess"/>
    <dgm:cxn modelId="{ECD855DE-381C-4FC5-B441-2CC57B31FE8F}" type="presParOf" srcId="{80314863-07A1-4D20-AA24-0DF3C131398F}" destId="{17B187DE-1524-43D2-9BC2-F4B5BBFCE71F}" srcOrd="0" destOrd="0" presId="urn:microsoft.com/office/officeart/2011/layout/CircleProcess"/>
    <dgm:cxn modelId="{E9E37E2C-C30F-4724-B117-974B47C8FF85}" type="presParOf" srcId="{17B187DE-1524-43D2-9BC2-F4B5BBFCE71F}" destId="{12EBF4AC-C933-423C-9E8D-7B543B1DEBF6}" srcOrd="0" destOrd="0" presId="urn:microsoft.com/office/officeart/2011/layout/CircleProcess"/>
    <dgm:cxn modelId="{EE0E8CA2-06FD-4162-88DD-2AFF244EBBBB}" type="presParOf" srcId="{80314863-07A1-4D20-AA24-0DF3C131398F}" destId="{CBEC7D5B-7B2B-4656-B0D5-D1418B60DC49}" srcOrd="1" destOrd="0" presId="urn:microsoft.com/office/officeart/2011/layout/CircleProcess"/>
    <dgm:cxn modelId="{DC186227-B6B5-4054-A7BA-3FE299BF3343}" type="presParOf" srcId="{CBEC7D5B-7B2B-4656-B0D5-D1418B60DC49}" destId="{1D890C09-68EB-4D2A-89D9-8749ACFF7065}" srcOrd="0" destOrd="0" presId="urn:microsoft.com/office/officeart/2011/layout/CircleProcess"/>
    <dgm:cxn modelId="{A7F0EF57-0C1D-4B6F-BB09-B1A458E636E3}" type="presParOf" srcId="{80314863-07A1-4D20-AA24-0DF3C131398F}" destId="{A49971D5-C52F-49B5-AF96-23413B86E23F}" srcOrd="2" destOrd="0" presId="urn:microsoft.com/office/officeart/2011/layout/CircleProcess"/>
    <dgm:cxn modelId="{16BEE685-FF89-4D12-8059-350806F8D7C8}" type="presParOf" srcId="{80314863-07A1-4D20-AA24-0DF3C131398F}" destId="{70D612B2-E4F2-4218-9EC8-D5FB3299EEBF}" srcOrd="3" destOrd="0" presId="urn:microsoft.com/office/officeart/2011/layout/CircleProcess"/>
    <dgm:cxn modelId="{98A48321-BC90-40A2-8843-8E0083DEBA51}" type="presParOf" srcId="{70D612B2-E4F2-4218-9EC8-D5FB3299EEBF}" destId="{1C6522B3-A82A-44CD-A9B4-0DBA7DF8429A}" srcOrd="0" destOrd="0" presId="urn:microsoft.com/office/officeart/2011/layout/CircleProcess"/>
    <dgm:cxn modelId="{3AADE5C8-179A-4394-B5C7-741B84E05CF1}" type="presParOf" srcId="{80314863-07A1-4D20-AA24-0DF3C131398F}" destId="{D7642775-AB38-4663-B331-F0366290EBE9}" srcOrd="4" destOrd="0" presId="urn:microsoft.com/office/officeart/2011/layout/CircleProcess"/>
    <dgm:cxn modelId="{8508B4CE-05A2-4189-BC30-7E429A732620}" type="presParOf" srcId="{D7642775-AB38-4663-B331-F0366290EBE9}" destId="{40FA3130-A827-4478-9273-BC33722C8E02}" srcOrd="0" destOrd="0" presId="urn:microsoft.com/office/officeart/2011/layout/CircleProcess"/>
    <dgm:cxn modelId="{5DD79307-1D86-4948-80CA-472473648072}" type="presParOf" srcId="{80314863-07A1-4D20-AA24-0DF3C131398F}" destId="{4222E2AC-D1F5-43E2-B874-D640184A6B6A}" srcOrd="5" destOrd="0" presId="urn:microsoft.com/office/officeart/2011/layout/CircleProcess"/>
    <dgm:cxn modelId="{56BF1F0B-1C94-4003-BC77-2D6F61F903C9}" type="presParOf" srcId="{80314863-07A1-4D20-AA24-0DF3C131398F}" destId="{C4F8D05F-A6B1-417D-B32E-1EC29EBF9F9A}" srcOrd="6" destOrd="0" presId="urn:microsoft.com/office/officeart/2011/layout/CircleProcess"/>
    <dgm:cxn modelId="{43279523-E52F-4B02-B93D-426EFC81CE6E}" type="presParOf" srcId="{C4F8D05F-A6B1-417D-B32E-1EC29EBF9F9A}" destId="{A95A06BA-C2CC-40C0-9ADC-37DBD07B9B07}" srcOrd="0" destOrd="0" presId="urn:microsoft.com/office/officeart/2011/layout/CircleProcess"/>
    <dgm:cxn modelId="{DF841628-AD17-475A-8D12-90A9FD800BE0}" type="presParOf" srcId="{80314863-07A1-4D20-AA24-0DF3C131398F}" destId="{112B6D5B-13A5-4B1E-9015-3B14CC11CE3A}" srcOrd="7" destOrd="0" presId="urn:microsoft.com/office/officeart/2011/layout/CircleProcess"/>
    <dgm:cxn modelId="{5ACF9C4A-AE9D-4676-92BE-117F166AB6C0}" type="presParOf" srcId="{112B6D5B-13A5-4B1E-9015-3B14CC11CE3A}" destId="{6B7FCCDA-8AF0-411B-ADF5-A46E881A89D1}" srcOrd="0" destOrd="0" presId="urn:microsoft.com/office/officeart/2011/layout/CircleProcess"/>
    <dgm:cxn modelId="{B3031128-AD45-45C5-83A0-8B42E75D1BE1}" type="presParOf" srcId="{80314863-07A1-4D20-AA24-0DF3C131398F}" destId="{3554D983-7165-48EE-8405-041C0ECF72FD}" srcOrd="8" destOrd="0" presId="urn:microsoft.com/office/officeart/2011/layout/CircleProcess"/>
    <dgm:cxn modelId="{8AA15AE9-0BE4-4A54-9EAC-7C0B7534B488}" type="presParOf" srcId="{80314863-07A1-4D20-AA24-0DF3C131398F}" destId="{F72BD145-1339-4B8B-9E32-15F5ACA070F3}" srcOrd="9" destOrd="0" presId="urn:microsoft.com/office/officeart/2011/layout/CircleProcess"/>
    <dgm:cxn modelId="{2EF68515-EA79-455D-99C8-DFF61EA19D42}" type="presParOf" srcId="{F72BD145-1339-4B8B-9E32-15F5ACA070F3}" destId="{F15D0CB7-4FD8-48A3-A2F3-5EFFF9729775}" srcOrd="0" destOrd="0" presId="urn:microsoft.com/office/officeart/2011/layout/CircleProcess"/>
    <dgm:cxn modelId="{C4DA11FC-2D29-4A81-AF65-F81DCF6C176C}" type="presParOf" srcId="{80314863-07A1-4D20-AA24-0DF3C131398F}" destId="{E4D3437A-989E-45B1-888E-1BEB63ED5B10}" srcOrd="10" destOrd="0" presId="urn:microsoft.com/office/officeart/2011/layout/CircleProcess"/>
    <dgm:cxn modelId="{984748CA-0431-4F28-AF00-27CEF51B416C}" type="presParOf" srcId="{E4D3437A-989E-45B1-888E-1BEB63ED5B10}" destId="{9FD0DE5B-C57B-4341-96F4-8984DE2792EA}" srcOrd="0" destOrd="0" presId="urn:microsoft.com/office/officeart/2011/layout/CircleProcess"/>
    <dgm:cxn modelId="{EF42455E-B9BB-4035-85AD-C91DDDF5321A}" type="presParOf" srcId="{80314863-07A1-4D20-AA24-0DF3C131398F}" destId="{1961C321-7E15-4D0A-8CA8-4580C082DADB}" srcOrd="11" destOrd="0" presId="urn:microsoft.com/office/officeart/2011/layout/CircleProcess"/>
    <dgm:cxn modelId="{A0C377C9-B7DF-42E2-BF3C-D52E2AE823C1}" type="presParOf" srcId="{80314863-07A1-4D20-AA24-0DF3C131398F}" destId="{D24AD3C0-E5D8-4D22-A221-E9E80586BA79}" srcOrd="12" destOrd="0" presId="urn:microsoft.com/office/officeart/2011/layout/CircleProcess"/>
    <dgm:cxn modelId="{92296115-BEA2-4D0A-BA05-FE96C293FE57}" type="presParOf" srcId="{D24AD3C0-E5D8-4D22-A221-E9E80586BA79}" destId="{F20B1067-C9A1-4DE3-A78D-76A3FD43479A}" srcOrd="0" destOrd="0" presId="urn:microsoft.com/office/officeart/2011/layout/CircleProcess"/>
    <dgm:cxn modelId="{84591DE3-DEAA-4FA0-8329-CD3DE51F15A1}" type="presParOf" srcId="{80314863-07A1-4D20-AA24-0DF3C131398F}" destId="{20BF6A15-3648-4FFA-B98C-5148F0F678C8}" srcOrd="13" destOrd="0" presId="urn:microsoft.com/office/officeart/2011/layout/CircleProcess"/>
    <dgm:cxn modelId="{1398DFB3-037B-47A3-A47E-A0BFF0BDF394}" type="presParOf" srcId="{20BF6A15-3648-4FFA-B98C-5148F0F678C8}" destId="{95105C3E-F2A8-4D97-8B23-3F8FE9637A3B}" srcOrd="0" destOrd="0" presId="urn:microsoft.com/office/officeart/2011/layout/CircleProcess"/>
    <dgm:cxn modelId="{238D77A0-F0B7-47A4-9CEA-1699DDE93D14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/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/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/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>
        <a:solidFill>
          <a:srgbClr val="FF6464"/>
        </a:solidFill>
      </dgm:spPr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chemeClr val="accent1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05E0CC-73D8-48BE-A35B-EEAD7A3C96FD}" type="presOf" srcId="{5BD44BBA-1731-487F-95B1-2E452569D66F}" destId="{6B7FCCDA-8AF0-411B-ADF5-A46E881A89D1}" srcOrd="0" destOrd="0" presId="urn:microsoft.com/office/officeart/2011/layout/CircleProcess"/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31778069-F0C0-4EC8-9D84-A7DA742C8AAF}" type="presOf" srcId="{618BC827-1F91-4EB1-8C78-84EA3618F2AA}" destId="{A49971D5-C52F-49B5-AF96-23413B86E23F}" srcOrd="1" destOrd="0" presId="urn:microsoft.com/office/officeart/2011/layout/CircleProcess"/>
    <dgm:cxn modelId="{23F907E9-27A7-4728-BA94-3C5A1223DBA4}" type="presOf" srcId="{5BD44BBA-1731-487F-95B1-2E452569D66F}" destId="{3554D983-7165-48EE-8405-041C0ECF72FD}" srcOrd="1" destOrd="0" presId="urn:microsoft.com/office/officeart/2011/layout/CircleProcess"/>
    <dgm:cxn modelId="{42429980-5396-4084-9C4D-87F98CACF909}" type="presOf" srcId="{A60EA025-27D5-4586-ADC6-9A7412A58EDD}" destId="{80314863-07A1-4D20-AA24-0DF3C131398F}" srcOrd="0" destOrd="0" presId="urn:microsoft.com/office/officeart/2011/layout/CircleProcess"/>
    <dgm:cxn modelId="{D81D933F-6FE9-4C03-934A-CB73D27BFED8}" type="presOf" srcId="{618BC827-1F91-4EB1-8C78-84EA3618F2AA}" destId="{1D890C09-68EB-4D2A-89D9-8749ACFF7065}" srcOrd="0" destOrd="0" presId="urn:microsoft.com/office/officeart/2011/layout/CircleProcess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50B79BFA-45E7-4AF9-BBA9-F1F63000FCF4}" type="presOf" srcId="{88F319A8-9E66-4B7B-83AF-77CC03642CCB}" destId="{1D3A5F0C-8288-4B2F-92EE-3E67279E2D1E}" srcOrd="1" destOrd="0" presId="urn:microsoft.com/office/officeart/2011/layout/CircleProcess"/>
    <dgm:cxn modelId="{2CAF92C9-8503-4548-8792-3E5A1F9D03C6}" type="presOf" srcId="{7A6A32D7-CDDB-4BC4-8FCA-9F8158C3C8AC}" destId="{40FA3130-A827-4478-9273-BC33722C8E02}" srcOrd="0" destOrd="0" presId="urn:microsoft.com/office/officeart/2011/layout/CircleProcess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368D5081-9CA4-482F-AB73-4434751D134A}" type="presOf" srcId="{88F319A8-9E66-4B7B-83AF-77CC03642CCB}" destId="{95105C3E-F2A8-4D97-8B23-3F8FE9637A3B}" srcOrd="0" destOrd="0" presId="urn:microsoft.com/office/officeart/2011/layout/CircleProcess"/>
    <dgm:cxn modelId="{3A08087C-23D0-417B-A674-B8859CC78954}" type="presOf" srcId="{7A6A32D7-CDDB-4BC4-8FCA-9F8158C3C8AC}" destId="{4222E2AC-D1F5-43E2-B874-D640184A6B6A}" srcOrd="1" destOrd="0" presId="urn:microsoft.com/office/officeart/2011/layout/CircleProcess"/>
    <dgm:cxn modelId="{D334DC82-5264-4B3C-AB2C-0BA943E43AC7}" type="presOf" srcId="{D12190F8-9D20-44DE-94F4-1E099E3A3F0C}" destId="{9FD0DE5B-C57B-4341-96F4-8984DE2792EA}" srcOrd="0" destOrd="0" presId="urn:microsoft.com/office/officeart/2011/layout/CircleProcess"/>
    <dgm:cxn modelId="{64851CA9-B636-46F1-9FA8-B5990217F3A8}" type="presOf" srcId="{D12190F8-9D20-44DE-94F4-1E099E3A3F0C}" destId="{1961C321-7E15-4D0A-8CA8-4580C082DADB}" srcOrd="1" destOrd="0" presId="urn:microsoft.com/office/officeart/2011/layout/CircleProcess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44CC88EE-7516-419D-AF69-8808828BBCFC}" type="presParOf" srcId="{80314863-07A1-4D20-AA24-0DF3C131398F}" destId="{17B187DE-1524-43D2-9BC2-F4B5BBFCE71F}" srcOrd="0" destOrd="0" presId="urn:microsoft.com/office/officeart/2011/layout/CircleProcess"/>
    <dgm:cxn modelId="{394A2C4F-41A6-49A9-87A2-C833BD250A3A}" type="presParOf" srcId="{17B187DE-1524-43D2-9BC2-F4B5BBFCE71F}" destId="{12EBF4AC-C933-423C-9E8D-7B543B1DEBF6}" srcOrd="0" destOrd="0" presId="urn:microsoft.com/office/officeart/2011/layout/CircleProcess"/>
    <dgm:cxn modelId="{8703700C-B936-4F40-8F02-0A0C07C9BA37}" type="presParOf" srcId="{80314863-07A1-4D20-AA24-0DF3C131398F}" destId="{CBEC7D5B-7B2B-4656-B0D5-D1418B60DC49}" srcOrd="1" destOrd="0" presId="urn:microsoft.com/office/officeart/2011/layout/CircleProcess"/>
    <dgm:cxn modelId="{982E9149-BC6D-4E2D-8114-606405A47170}" type="presParOf" srcId="{CBEC7D5B-7B2B-4656-B0D5-D1418B60DC49}" destId="{1D890C09-68EB-4D2A-89D9-8749ACFF7065}" srcOrd="0" destOrd="0" presId="urn:microsoft.com/office/officeart/2011/layout/CircleProcess"/>
    <dgm:cxn modelId="{2501F3D8-D0A9-4CCE-84E3-EB93881307BF}" type="presParOf" srcId="{80314863-07A1-4D20-AA24-0DF3C131398F}" destId="{A49971D5-C52F-49B5-AF96-23413B86E23F}" srcOrd="2" destOrd="0" presId="urn:microsoft.com/office/officeart/2011/layout/CircleProcess"/>
    <dgm:cxn modelId="{E0BDDD5C-E5BA-4EB5-8F6E-962538CD0498}" type="presParOf" srcId="{80314863-07A1-4D20-AA24-0DF3C131398F}" destId="{70D612B2-E4F2-4218-9EC8-D5FB3299EEBF}" srcOrd="3" destOrd="0" presId="urn:microsoft.com/office/officeart/2011/layout/CircleProcess"/>
    <dgm:cxn modelId="{0FA18856-403B-4FA6-9B71-31DF5DF3552E}" type="presParOf" srcId="{70D612B2-E4F2-4218-9EC8-D5FB3299EEBF}" destId="{1C6522B3-A82A-44CD-A9B4-0DBA7DF8429A}" srcOrd="0" destOrd="0" presId="urn:microsoft.com/office/officeart/2011/layout/CircleProcess"/>
    <dgm:cxn modelId="{544A2DBD-8EA8-4997-88F4-E997AF0D5645}" type="presParOf" srcId="{80314863-07A1-4D20-AA24-0DF3C131398F}" destId="{D7642775-AB38-4663-B331-F0366290EBE9}" srcOrd="4" destOrd="0" presId="urn:microsoft.com/office/officeart/2011/layout/CircleProcess"/>
    <dgm:cxn modelId="{6528D200-E670-489F-A528-7D01CF3EE48F}" type="presParOf" srcId="{D7642775-AB38-4663-B331-F0366290EBE9}" destId="{40FA3130-A827-4478-9273-BC33722C8E02}" srcOrd="0" destOrd="0" presId="urn:microsoft.com/office/officeart/2011/layout/CircleProcess"/>
    <dgm:cxn modelId="{4344BC6C-76C0-4A98-8DB5-D336BD1E6325}" type="presParOf" srcId="{80314863-07A1-4D20-AA24-0DF3C131398F}" destId="{4222E2AC-D1F5-43E2-B874-D640184A6B6A}" srcOrd="5" destOrd="0" presId="urn:microsoft.com/office/officeart/2011/layout/CircleProcess"/>
    <dgm:cxn modelId="{AB11D8FC-E723-450B-BAA2-FA9446E903B7}" type="presParOf" srcId="{80314863-07A1-4D20-AA24-0DF3C131398F}" destId="{C4F8D05F-A6B1-417D-B32E-1EC29EBF9F9A}" srcOrd="6" destOrd="0" presId="urn:microsoft.com/office/officeart/2011/layout/CircleProcess"/>
    <dgm:cxn modelId="{311D0849-6F95-4354-81B1-B2814FD00F8D}" type="presParOf" srcId="{C4F8D05F-A6B1-417D-B32E-1EC29EBF9F9A}" destId="{A95A06BA-C2CC-40C0-9ADC-37DBD07B9B07}" srcOrd="0" destOrd="0" presId="urn:microsoft.com/office/officeart/2011/layout/CircleProcess"/>
    <dgm:cxn modelId="{3A97412F-0CC5-4434-B982-BE9D16D26632}" type="presParOf" srcId="{80314863-07A1-4D20-AA24-0DF3C131398F}" destId="{112B6D5B-13A5-4B1E-9015-3B14CC11CE3A}" srcOrd="7" destOrd="0" presId="urn:microsoft.com/office/officeart/2011/layout/CircleProcess"/>
    <dgm:cxn modelId="{B2B1E8CD-CE1B-4917-9368-4340D692764D}" type="presParOf" srcId="{112B6D5B-13A5-4B1E-9015-3B14CC11CE3A}" destId="{6B7FCCDA-8AF0-411B-ADF5-A46E881A89D1}" srcOrd="0" destOrd="0" presId="urn:microsoft.com/office/officeart/2011/layout/CircleProcess"/>
    <dgm:cxn modelId="{09C1AEA7-65DE-4701-AA51-425C872C8B73}" type="presParOf" srcId="{80314863-07A1-4D20-AA24-0DF3C131398F}" destId="{3554D983-7165-48EE-8405-041C0ECF72FD}" srcOrd="8" destOrd="0" presId="urn:microsoft.com/office/officeart/2011/layout/CircleProcess"/>
    <dgm:cxn modelId="{D501F16A-2AA2-41C6-BADA-F424287033C7}" type="presParOf" srcId="{80314863-07A1-4D20-AA24-0DF3C131398F}" destId="{F72BD145-1339-4B8B-9E32-15F5ACA070F3}" srcOrd="9" destOrd="0" presId="urn:microsoft.com/office/officeart/2011/layout/CircleProcess"/>
    <dgm:cxn modelId="{07B6ABA1-A227-46E7-A1AF-420C471F3FB2}" type="presParOf" srcId="{F72BD145-1339-4B8B-9E32-15F5ACA070F3}" destId="{F15D0CB7-4FD8-48A3-A2F3-5EFFF9729775}" srcOrd="0" destOrd="0" presId="urn:microsoft.com/office/officeart/2011/layout/CircleProcess"/>
    <dgm:cxn modelId="{68DFB29C-0A5D-41FD-B8E7-8E70343BEDA7}" type="presParOf" srcId="{80314863-07A1-4D20-AA24-0DF3C131398F}" destId="{E4D3437A-989E-45B1-888E-1BEB63ED5B10}" srcOrd="10" destOrd="0" presId="urn:microsoft.com/office/officeart/2011/layout/CircleProcess"/>
    <dgm:cxn modelId="{3AEC2E36-28ED-45C6-9B25-B6D65D4A295A}" type="presParOf" srcId="{E4D3437A-989E-45B1-888E-1BEB63ED5B10}" destId="{9FD0DE5B-C57B-4341-96F4-8984DE2792EA}" srcOrd="0" destOrd="0" presId="urn:microsoft.com/office/officeart/2011/layout/CircleProcess"/>
    <dgm:cxn modelId="{86776DD1-E495-483C-8D46-D5F3406FF5A5}" type="presParOf" srcId="{80314863-07A1-4D20-AA24-0DF3C131398F}" destId="{1961C321-7E15-4D0A-8CA8-4580C082DADB}" srcOrd="11" destOrd="0" presId="urn:microsoft.com/office/officeart/2011/layout/CircleProcess"/>
    <dgm:cxn modelId="{BBA68329-9274-4596-A3C9-2C37F8D88589}" type="presParOf" srcId="{80314863-07A1-4D20-AA24-0DF3C131398F}" destId="{D24AD3C0-E5D8-4D22-A221-E9E80586BA79}" srcOrd="12" destOrd="0" presId="urn:microsoft.com/office/officeart/2011/layout/CircleProcess"/>
    <dgm:cxn modelId="{6DBB6D5E-548E-48E3-AA1A-876645730C36}" type="presParOf" srcId="{D24AD3C0-E5D8-4D22-A221-E9E80586BA79}" destId="{F20B1067-C9A1-4DE3-A78D-76A3FD43479A}" srcOrd="0" destOrd="0" presId="urn:microsoft.com/office/officeart/2011/layout/CircleProcess"/>
    <dgm:cxn modelId="{8905C64B-FDCE-4E77-A1BE-2FB4F08D3317}" type="presParOf" srcId="{80314863-07A1-4D20-AA24-0DF3C131398F}" destId="{20BF6A15-3648-4FFA-B98C-5148F0F678C8}" srcOrd="13" destOrd="0" presId="urn:microsoft.com/office/officeart/2011/layout/CircleProcess"/>
    <dgm:cxn modelId="{73B6E244-D5F2-49D4-9FDC-8F33692890DE}" type="presParOf" srcId="{20BF6A15-3648-4FFA-B98C-5148F0F678C8}" destId="{95105C3E-F2A8-4D97-8B23-3F8FE9637A3B}" srcOrd="0" destOrd="0" presId="urn:microsoft.com/office/officeart/2011/layout/CircleProcess"/>
    <dgm:cxn modelId="{8E49A31E-FEC1-41C0-9B2A-C5F961FC73FC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/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/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>
        <a:solidFill>
          <a:srgbClr val="FF6464"/>
        </a:solidFill>
      </dgm:spPr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>
        <a:solidFill>
          <a:schemeClr val="accent1"/>
        </a:solidFill>
      </dgm:spPr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chemeClr val="accent1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50551807-8FA1-4BF8-BF7A-1D14A63710E8}" type="presOf" srcId="{7A6A32D7-CDDB-4BC4-8FCA-9F8158C3C8AC}" destId="{4222E2AC-D1F5-43E2-B874-D640184A6B6A}" srcOrd="1" destOrd="0" presId="urn:microsoft.com/office/officeart/2011/layout/CircleProcess"/>
    <dgm:cxn modelId="{842C29EF-71C6-4A88-86B4-EC4667A576CA}" type="presOf" srcId="{5BD44BBA-1731-487F-95B1-2E452569D66F}" destId="{6B7FCCDA-8AF0-411B-ADF5-A46E881A89D1}" srcOrd="0" destOrd="0" presId="urn:microsoft.com/office/officeart/2011/layout/CircleProcess"/>
    <dgm:cxn modelId="{BEF58803-890B-4483-84DD-5D373E0BF4FD}" type="presOf" srcId="{5BD44BBA-1731-487F-95B1-2E452569D66F}" destId="{3554D983-7165-48EE-8405-041C0ECF72FD}" srcOrd="1" destOrd="0" presId="urn:microsoft.com/office/officeart/2011/layout/CircleProcess"/>
    <dgm:cxn modelId="{0E902DEC-6354-4500-A2C2-6552A3907063}" type="presOf" srcId="{D12190F8-9D20-44DE-94F4-1E099E3A3F0C}" destId="{1961C321-7E15-4D0A-8CA8-4580C082DADB}" srcOrd="1" destOrd="0" presId="urn:microsoft.com/office/officeart/2011/layout/CircleProcess"/>
    <dgm:cxn modelId="{F86C40B9-CDB6-4568-A7B9-204C843C4CAB}" type="presOf" srcId="{618BC827-1F91-4EB1-8C78-84EA3618F2AA}" destId="{A49971D5-C52F-49B5-AF96-23413B86E23F}" srcOrd="1" destOrd="0" presId="urn:microsoft.com/office/officeart/2011/layout/CircleProcess"/>
    <dgm:cxn modelId="{CD31E4C9-E26D-44AB-BD80-14A39B5E0CA9}" type="presOf" srcId="{618BC827-1F91-4EB1-8C78-84EA3618F2AA}" destId="{1D890C09-68EB-4D2A-89D9-8749ACFF7065}" srcOrd="0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4186234C-EC5B-46CB-B92C-B4D8C9B365AA}" type="presOf" srcId="{D12190F8-9D20-44DE-94F4-1E099E3A3F0C}" destId="{9FD0DE5B-C57B-4341-96F4-8984DE2792EA}" srcOrd="0" destOrd="0" presId="urn:microsoft.com/office/officeart/2011/layout/CircleProcess"/>
    <dgm:cxn modelId="{959870BA-202B-4F7B-A795-5630F3569032}" type="presOf" srcId="{88F319A8-9E66-4B7B-83AF-77CC03642CCB}" destId="{95105C3E-F2A8-4D97-8B23-3F8FE9637A3B}" srcOrd="0" destOrd="0" presId="urn:microsoft.com/office/officeart/2011/layout/CircleProcess"/>
    <dgm:cxn modelId="{FE6143A9-9A40-4AC3-B755-3DC7250FF3DA}" type="presOf" srcId="{88F319A8-9E66-4B7B-83AF-77CC03642CCB}" destId="{1D3A5F0C-8288-4B2F-92EE-3E67279E2D1E}" srcOrd="1" destOrd="0" presId="urn:microsoft.com/office/officeart/2011/layout/CircleProcess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0DD36231-E470-456C-B1D4-3E6784F9A819}" type="presOf" srcId="{A60EA025-27D5-4586-ADC6-9A7412A58EDD}" destId="{80314863-07A1-4D20-AA24-0DF3C131398F}" srcOrd="0" destOrd="0" presId="urn:microsoft.com/office/officeart/2011/layout/CircleProcess"/>
    <dgm:cxn modelId="{3E226C09-17B7-403A-8BBA-62587652A9A9}" type="presOf" srcId="{7A6A32D7-CDDB-4BC4-8FCA-9F8158C3C8AC}" destId="{40FA3130-A827-4478-9273-BC33722C8E02}" srcOrd="0" destOrd="0" presId="urn:microsoft.com/office/officeart/2011/layout/CircleProcess"/>
    <dgm:cxn modelId="{CDF907EA-5357-4473-B7B9-A776FFA05441}" type="presParOf" srcId="{80314863-07A1-4D20-AA24-0DF3C131398F}" destId="{17B187DE-1524-43D2-9BC2-F4B5BBFCE71F}" srcOrd="0" destOrd="0" presId="urn:microsoft.com/office/officeart/2011/layout/CircleProcess"/>
    <dgm:cxn modelId="{387EF355-1352-4FEB-9EDB-3A4010D2810A}" type="presParOf" srcId="{17B187DE-1524-43D2-9BC2-F4B5BBFCE71F}" destId="{12EBF4AC-C933-423C-9E8D-7B543B1DEBF6}" srcOrd="0" destOrd="0" presId="urn:microsoft.com/office/officeart/2011/layout/CircleProcess"/>
    <dgm:cxn modelId="{BD5EA11D-263E-40D6-A806-7BCB9DEED609}" type="presParOf" srcId="{80314863-07A1-4D20-AA24-0DF3C131398F}" destId="{CBEC7D5B-7B2B-4656-B0D5-D1418B60DC49}" srcOrd="1" destOrd="0" presId="urn:microsoft.com/office/officeart/2011/layout/CircleProcess"/>
    <dgm:cxn modelId="{B8F4B219-F2D9-454A-8FC0-30AE1AC3FF9E}" type="presParOf" srcId="{CBEC7D5B-7B2B-4656-B0D5-D1418B60DC49}" destId="{1D890C09-68EB-4D2A-89D9-8749ACFF7065}" srcOrd="0" destOrd="0" presId="urn:microsoft.com/office/officeart/2011/layout/CircleProcess"/>
    <dgm:cxn modelId="{4230FC8B-40A7-4AF5-AE04-89571174352E}" type="presParOf" srcId="{80314863-07A1-4D20-AA24-0DF3C131398F}" destId="{A49971D5-C52F-49B5-AF96-23413B86E23F}" srcOrd="2" destOrd="0" presId="urn:microsoft.com/office/officeart/2011/layout/CircleProcess"/>
    <dgm:cxn modelId="{34CDAC6B-87F3-48BA-BD6C-FC96B8E50970}" type="presParOf" srcId="{80314863-07A1-4D20-AA24-0DF3C131398F}" destId="{70D612B2-E4F2-4218-9EC8-D5FB3299EEBF}" srcOrd="3" destOrd="0" presId="urn:microsoft.com/office/officeart/2011/layout/CircleProcess"/>
    <dgm:cxn modelId="{1EF782F2-7B38-430A-B389-F7C605FCABBD}" type="presParOf" srcId="{70D612B2-E4F2-4218-9EC8-D5FB3299EEBF}" destId="{1C6522B3-A82A-44CD-A9B4-0DBA7DF8429A}" srcOrd="0" destOrd="0" presId="urn:microsoft.com/office/officeart/2011/layout/CircleProcess"/>
    <dgm:cxn modelId="{14A3D284-E6F4-44CD-9BC1-CEE0F1F314E9}" type="presParOf" srcId="{80314863-07A1-4D20-AA24-0DF3C131398F}" destId="{D7642775-AB38-4663-B331-F0366290EBE9}" srcOrd="4" destOrd="0" presId="urn:microsoft.com/office/officeart/2011/layout/CircleProcess"/>
    <dgm:cxn modelId="{36D20A5D-3322-47C1-9DA8-E2710E073372}" type="presParOf" srcId="{D7642775-AB38-4663-B331-F0366290EBE9}" destId="{40FA3130-A827-4478-9273-BC33722C8E02}" srcOrd="0" destOrd="0" presId="urn:microsoft.com/office/officeart/2011/layout/CircleProcess"/>
    <dgm:cxn modelId="{EC868523-12D1-49FA-B0EE-9B817D2D108F}" type="presParOf" srcId="{80314863-07A1-4D20-AA24-0DF3C131398F}" destId="{4222E2AC-D1F5-43E2-B874-D640184A6B6A}" srcOrd="5" destOrd="0" presId="urn:microsoft.com/office/officeart/2011/layout/CircleProcess"/>
    <dgm:cxn modelId="{B71DD9FE-0D0D-42B4-BD1F-22EF6F5A1515}" type="presParOf" srcId="{80314863-07A1-4D20-AA24-0DF3C131398F}" destId="{C4F8D05F-A6B1-417D-B32E-1EC29EBF9F9A}" srcOrd="6" destOrd="0" presId="urn:microsoft.com/office/officeart/2011/layout/CircleProcess"/>
    <dgm:cxn modelId="{5A4A1A4D-20ED-416A-BFBB-C816C890123F}" type="presParOf" srcId="{C4F8D05F-A6B1-417D-B32E-1EC29EBF9F9A}" destId="{A95A06BA-C2CC-40C0-9ADC-37DBD07B9B07}" srcOrd="0" destOrd="0" presId="urn:microsoft.com/office/officeart/2011/layout/CircleProcess"/>
    <dgm:cxn modelId="{77C8F072-023F-4C57-8440-F71BDD308A61}" type="presParOf" srcId="{80314863-07A1-4D20-AA24-0DF3C131398F}" destId="{112B6D5B-13A5-4B1E-9015-3B14CC11CE3A}" srcOrd="7" destOrd="0" presId="urn:microsoft.com/office/officeart/2011/layout/CircleProcess"/>
    <dgm:cxn modelId="{9F3A3C32-2685-4F0B-AD68-0669618BE669}" type="presParOf" srcId="{112B6D5B-13A5-4B1E-9015-3B14CC11CE3A}" destId="{6B7FCCDA-8AF0-411B-ADF5-A46E881A89D1}" srcOrd="0" destOrd="0" presId="urn:microsoft.com/office/officeart/2011/layout/CircleProcess"/>
    <dgm:cxn modelId="{466DB31D-5459-40B4-B132-5BC85F44629F}" type="presParOf" srcId="{80314863-07A1-4D20-AA24-0DF3C131398F}" destId="{3554D983-7165-48EE-8405-041C0ECF72FD}" srcOrd="8" destOrd="0" presId="urn:microsoft.com/office/officeart/2011/layout/CircleProcess"/>
    <dgm:cxn modelId="{4748251C-A9D4-4BE0-94AD-97B1A7E6F6D2}" type="presParOf" srcId="{80314863-07A1-4D20-AA24-0DF3C131398F}" destId="{F72BD145-1339-4B8B-9E32-15F5ACA070F3}" srcOrd="9" destOrd="0" presId="urn:microsoft.com/office/officeart/2011/layout/CircleProcess"/>
    <dgm:cxn modelId="{695652CB-B868-4FAC-BE9D-F595D806FE91}" type="presParOf" srcId="{F72BD145-1339-4B8B-9E32-15F5ACA070F3}" destId="{F15D0CB7-4FD8-48A3-A2F3-5EFFF9729775}" srcOrd="0" destOrd="0" presId="urn:microsoft.com/office/officeart/2011/layout/CircleProcess"/>
    <dgm:cxn modelId="{8B2991AE-5A28-47B7-BFBB-ED9AE36B6252}" type="presParOf" srcId="{80314863-07A1-4D20-AA24-0DF3C131398F}" destId="{E4D3437A-989E-45B1-888E-1BEB63ED5B10}" srcOrd="10" destOrd="0" presId="urn:microsoft.com/office/officeart/2011/layout/CircleProcess"/>
    <dgm:cxn modelId="{6A64A0A0-9ED4-4384-BD1F-8289ABBCA743}" type="presParOf" srcId="{E4D3437A-989E-45B1-888E-1BEB63ED5B10}" destId="{9FD0DE5B-C57B-4341-96F4-8984DE2792EA}" srcOrd="0" destOrd="0" presId="urn:microsoft.com/office/officeart/2011/layout/CircleProcess"/>
    <dgm:cxn modelId="{852B48F1-05C9-4ED8-B82E-8660CC60A51E}" type="presParOf" srcId="{80314863-07A1-4D20-AA24-0DF3C131398F}" destId="{1961C321-7E15-4D0A-8CA8-4580C082DADB}" srcOrd="11" destOrd="0" presId="urn:microsoft.com/office/officeart/2011/layout/CircleProcess"/>
    <dgm:cxn modelId="{400FD200-7C5F-4B84-8B98-43AF20B70007}" type="presParOf" srcId="{80314863-07A1-4D20-AA24-0DF3C131398F}" destId="{D24AD3C0-E5D8-4D22-A221-E9E80586BA79}" srcOrd="12" destOrd="0" presId="urn:microsoft.com/office/officeart/2011/layout/CircleProcess"/>
    <dgm:cxn modelId="{DC8404BE-EC82-47CA-BC9B-E4C9D4029447}" type="presParOf" srcId="{D24AD3C0-E5D8-4D22-A221-E9E80586BA79}" destId="{F20B1067-C9A1-4DE3-A78D-76A3FD43479A}" srcOrd="0" destOrd="0" presId="urn:microsoft.com/office/officeart/2011/layout/CircleProcess"/>
    <dgm:cxn modelId="{DB65180C-B8E1-404A-8AEC-216A42EEF1B5}" type="presParOf" srcId="{80314863-07A1-4D20-AA24-0DF3C131398F}" destId="{20BF6A15-3648-4FFA-B98C-5148F0F678C8}" srcOrd="13" destOrd="0" presId="urn:microsoft.com/office/officeart/2011/layout/CircleProcess"/>
    <dgm:cxn modelId="{41CA64B7-FAA7-46BC-AC4B-9BA928CEBF0C}" type="presParOf" srcId="{20BF6A15-3648-4FFA-B98C-5148F0F678C8}" destId="{95105C3E-F2A8-4D97-8B23-3F8FE9637A3B}" srcOrd="0" destOrd="0" presId="urn:microsoft.com/office/officeart/2011/layout/CircleProcess"/>
    <dgm:cxn modelId="{F6ABA05C-D254-43CE-9644-A11530799A3A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/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/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>
        <a:solidFill>
          <a:srgbClr val="FF6464"/>
        </a:solidFill>
      </dgm:spPr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>
        <a:solidFill>
          <a:schemeClr val="accent1"/>
        </a:solidFill>
      </dgm:spPr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>
        <a:solidFill>
          <a:schemeClr val="accent1"/>
        </a:solidFill>
      </dgm:spPr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chemeClr val="accent1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832B5-AF2D-4382-9BB9-C4F192F2F636}" type="presOf" srcId="{618BC827-1F91-4EB1-8C78-84EA3618F2AA}" destId="{A49971D5-C52F-49B5-AF96-23413B86E23F}" srcOrd="1" destOrd="0" presId="urn:microsoft.com/office/officeart/2011/layout/CircleProcess"/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B2D101AC-5EE3-4EEA-9C80-829D11AE02AC}" type="presOf" srcId="{5BD44BBA-1731-487F-95B1-2E452569D66F}" destId="{3554D983-7165-48EE-8405-041C0ECF72FD}" srcOrd="1" destOrd="0" presId="urn:microsoft.com/office/officeart/2011/layout/CircleProcess"/>
    <dgm:cxn modelId="{B9A520D1-E005-47DF-B80D-B3673ED5D72E}" type="presOf" srcId="{618BC827-1F91-4EB1-8C78-84EA3618F2AA}" destId="{1D890C09-68EB-4D2A-89D9-8749ACFF7065}" srcOrd="0" destOrd="0" presId="urn:microsoft.com/office/officeart/2011/layout/CircleProcess"/>
    <dgm:cxn modelId="{11AC86CD-DDB0-44ED-8E5E-4524E02E53EC}" type="presOf" srcId="{D12190F8-9D20-44DE-94F4-1E099E3A3F0C}" destId="{9FD0DE5B-C57B-4341-96F4-8984DE2792EA}" srcOrd="0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B774750A-BDF0-4E38-A53A-25E240E961A0}" type="presOf" srcId="{7A6A32D7-CDDB-4BC4-8FCA-9F8158C3C8AC}" destId="{40FA3130-A827-4478-9273-BC33722C8E02}" srcOrd="0" destOrd="0" presId="urn:microsoft.com/office/officeart/2011/layout/CircleProcess"/>
    <dgm:cxn modelId="{6F37D2FB-6C39-4525-8DB8-C62C4783150A}" type="presOf" srcId="{A60EA025-27D5-4586-ADC6-9A7412A58EDD}" destId="{80314863-07A1-4D20-AA24-0DF3C131398F}" srcOrd="0" destOrd="0" presId="urn:microsoft.com/office/officeart/2011/layout/CircleProcess"/>
    <dgm:cxn modelId="{E88DC31F-2AAC-45C0-A73C-208EB2028A2B}" type="presOf" srcId="{88F319A8-9E66-4B7B-83AF-77CC03642CCB}" destId="{1D3A5F0C-8288-4B2F-92EE-3E67279E2D1E}" srcOrd="1" destOrd="0" presId="urn:microsoft.com/office/officeart/2011/layout/CircleProcess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19DCEC4E-EBBD-4A38-B5FB-D62D9B9F3167}" type="presOf" srcId="{7A6A32D7-CDDB-4BC4-8FCA-9F8158C3C8AC}" destId="{4222E2AC-D1F5-43E2-B874-D640184A6B6A}" srcOrd="1" destOrd="0" presId="urn:microsoft.com/office/officeart/2011/layout/CircleProcess"/>
    <dgm:cxn modelId="{83D0F0D4-27C5-4566-87E8-D34BFA8A0AF3}" type="presOf" srcId="{5BD44BBA-1731-487F-95B1-2E452569D66F}" destId="{6B7FCCDA-8AF0-411B-ADF5-A46E881A89D1}" srcOrd="0" destOrd="0" presId="urn:microsoft.com/office/officeart/2011/layout/CircleProcess"/>
    <dgm:cxn modelId="{CEC9CD03-47F5-435A-825E-EAD42FEE0D27}" type="presOf" srcId="{88F319A8-9E66-4B7B-83AF-77CC03642CCB}" destId="{95105C3E-F2A8-4D97-8B23-3F8FE9637A3B}" srcOrd="0" destOrd="0" presId="urn:microsoft.com/office/officeart/2011/layout/CircleProcess"/>
    <dgm:cxn modelId="{E68CA361-2189-416D-8838-5C75C06EB851}" type="presOf" srcId="{D12190F8-9D20-44DE-94F4-1E099E3A3F0C}" destId="{1961C321-7E15-4D0A-8CA8-4580C082DADB}" srcOrd="1" destOrd="0" presId="urn:microsoft.com/office/officeart/2011/layout/CircleProcess"/>
    <dgm:cxn modelId="{E1E91156-7DAE-4D46-90A8-59230483DCD3}" type="presParOf" srcId="{80314863-07A1-4D20-AA24-0DF3C131398F}" destId="{17B187DE-1524-43D2-9BC2-F4B5BBFCE71F}" srcOrd="0" destOrd="0" presId="urn:microsoft.com/office/officeart/2011/layout/CircleProcess"/>
    <dgm:cxn modelId="{341EA02D-9264-4759-9138-B6FAD9448A8C}" type="presParOf" srcId="{17B187DE-1524-43D2-9BC2-F4B5BBFCE71F}" destId="{12EBF4AC-C933-423C-9E8D-7B543B1DEBF6}" srcOrd="0" destOrd="0" presId="urn:microsoft.com/office/officeart/2011/layout/CircleProcess"/>
    <dgm:cxn modelId="{1AFFACE7-A8DA-48A3-941A-48C1811F4181}" type="presParOf" srcId="{80314863-07A1-4D20-AA24-0DF3C131398F}" destId="{CBEC7D5B-7B2B-4656-B0D5-D1418B60DC49}" srcOrd="1" destOrd="0" presId="urn:microsoft.com/office/officeart/2011/layout/CircleProcess"/>
    <dgm:cxn modelId="{5E5EEED3-D817-4A3D-A838-695D127B927B}" type="presParOf" srcId="{CBEC7D5B-7B2B-4656-B0D5-D1418B60DC49}" destId="{1D890C09-68EB-4D2A-89D9-8749ACFF7065}" srcOrd="0" destOrd="0" presId="urn:microsoft.com/office/officeart/2011/layout/CircleProcess"/>
    <dgm:cxn modelId="{B540DBBF-8C12-42A3-B5AC-CE8A0428A6A3}" type="presParOf" srcId="{80314863-07A1-4D20-AA24-0DF3C131398F}" destId="{A49971D5-C52F-49B5-AF96-23413B86E23F}" srcOrd="2" destOrd="0" presId="urn:microsoft.com/office/officeart/2011/layout/CircleProcess"/>
    <dgm:cxn modelId="{822A258B-A5EC-4604-8E92-3A594EF8F321}" type="presParOf" srcId="{80314863-07A1-4D20-AA24-0DF3C131398F}" destId="{70D612B2-E4F2-4218-9EC8-D5FB3299EEBF}" srcOrd="3" destOrd="0" presId="urn:microsoft.com/office/officeart/2011/layout/CircleProcess"/>
    <dgm:cxn modelId="{1D8E2DEA-491E-4757-895E-72A7C7330342}" type="presParOf" srcId="{70D612B2-E4F2-4218-9EC8-D5FB3299EEBF}" destId="{1C6522B3-A82A-44CD-A9B4-0DBA7DF8429A}" srcOrd="0" destOrd="0" presId="urn:microsoft.com/office/officeart/2011/layout/CircleProcess"/>
    <dgm:cxn modelId="{93597029-8893-43DD-A9AE-44A8A6565B25}" type="presParOf" srcId="{80314863-07A1-4D20-AA24-0DF3C131398F}" destId="{D7642775-AB38-4663-B331-F0366290EBE9}" srcOrd="4" destOrd="0" presId="urn:microsoft.com/office/officeart/2011/layout/CircleProcess"/>
    <dgm:cxn modelId="{AC40945C-7E05-4AD5-A327-D45D1F76155B}" type="presParOf" srcId="{D7642775-AB38-4663-B331-F0366290EBE9}" destId="{40FA3130-A827-4478-9273-BC33722C8E02}" srcOrd="0" destOrd="0" presId="urn:microsoft.com/office/officeart/2011/layout/CircleProcess"/>
    <dgm:cxn modelId="{4860A5EE-23CF-4749-B5BA-22EA6F329342}" type="presParOf" srcId="{80314863-07A1-4D20-AA24-0DF3C131398F}" destId="{4222E2AC-D1F5-43E2-B874-D640184A6B6A}" srcOrd="5" destOrd="0" presId="urn:microsoft.com/office/officeart/2011/layout/CircleProcess"/>
    <dgm:cxn modelId="{A99D9BBD-5426-4DC2-858D-388649DFF8B0}" type="presParOf" srcId="{80314863-07A1-4D20-AA24-0DF3C131398F}" destId="{C4F8D05F-A6B1-417D-B32E-1EC29EBF9F9A}" srcOrd="6" destOrd="0" presId="urn:microsoft.com/office/officeart/2011/layout/CircleProcess"/>
    <dgm:cxn modelId="{CE6B69E1-05FD-483B-8F2A-D60E42D0D315}" type="presParOf" srcId="{C4F8D05F-A6B1-417D-B32E-1EC29EBF9F9A}" destId="{A95A06BA-C2CC-40C0-9ADC-37DBD07B9B07}" srcOrd="0" destOrd="0" presId="urn:microsoft.com/office/officeart/2011/layout/CircleProcess"/>
    <dgm:cxn modelId="{0586EC1B-7D97-4D60-B551-668030794C68}" type="presParOf" srcId="{80314863-07A1-4D20-AA24-0DF3C131398F}" destId="{112B6D5B-13A5-4B1E-9015-3B14CC11CE3A}" srcOrd="7" destOrd="0" presId="urn:microsoft.com/office/officeart/2011/layout/CircleProcess"/>
    <dgm:cxn modelId="{4D8C329F-C7EF-4F73-B639-8867300A8F6B}" type="presParOf" srcId="{112B6D5B-13A5-4B1E-9015-3B14CC11CE3A}" destId="{6B7FCCDA-8AF0-411B-ADF5-A46E881A89D1}" srcOrd="0" destOrd="0" presId="urn:microsoft.com/office/officeart/2011/layout/CircleProcess"/>
    <dgm:cxn modelId="{30E0A50D-114F-4CFC-A6E8-1818A79889C9}" type="presParOf" srcId="{80314863-07A1-4D20-AA24-0DF3C131398F}" destId="{3554D983-7165-48EE-8405-041C0ECF72FD}" srcOrd="8" destOrd="0" presId="urn:microsoft.com/office/officeart/2011/layout/CircleProcess"/>
    <dgm:cxn modelId="{21D20E4F-2BE2-40FE-868F-4973C3DEFBBA}" type="presParOf" srcId="{80314863-07A1-4D20-AA24-0DF3C131398F}" destId="{F72BD145-1339-4B8B-9E32-15F5ACA070F3}" srcOrd="9" destOrd="0" presId="urn:microsoft.com/office/officeart/2011/layout/CircleProcess"/>
    <dgm:cxn modelId="{D94D4AE7-D37F-40E3-A647-2CA6D02B10DE}" type="presParOf" srcId="{F72BD145-1339-4B8B-9E32-15F5ACA070F3}" destId="{F15D0CB7-4FD8-48A3-A2F3-5EFFF9729775}" srcOrd="0" destOrd="0" presId="urn:microsoft.com/office/officeart/2011/layout/CircleProcess"/>
    <dgm:cxn modelId="{74E46800-C948-48A2-9856-20022B370B13}" type="presParOf" srcId="{80314863-07A1-4D20-AA24-0DF3C131398F}" destId="{E4D3437A-989E-45B1-888E-1BEB63ED5B10}" srcOrd="10" destOrd="0" presId="urn:microsoft.com/office/officeart/2011/layout/CircleProcess"/>
    <dgm:cxn modelId="{6E53885D-AB30-4886-A459-D670CF541382}" type="presParOf" srcId="{E4D3437A-989E-45B1-888E-1BEB63ED5B10}" destId="{9FD0DE5B-C57B-4341-96F4-8984DE2792EA}" srcOrd="0" destOrd="0" presId="urn:microsoft.com/office/officeart/2011/layout/CircleProcess"/>
    <dgm:cxn modelId="{781B13BD-A955-43ED-86ED-6A4C1D867ADB}" type="presParOf" srcId="{80314863-07A1-4D20-AA24-0DF3C131398F}" destId="{1961C321-7E15-4D0A-8CA8-4580C082DADB}" srcOrd="11" destOrd="0" presId="urn:microsoft.com/office/officeart/2011/layout/CircleProcess"/>
    <dgm:cxn modelId="{534D55B0-6FCF-4E61-89A4-05AED1200795}" type="presParOf" srcId="{80314863-07A1-4D20-AA24-0DF3C131398F}" destId="{D24AD3C0-E5D8-4D22-A221-E9E80586BA79}" srcOrd="12" destOrd="0" presId="urn:microsoft.com/office/officeart/2011/layout/CircleProcess"/>
    <dgm:cxn modelId="{FB9FCE95-D658-4CFB-A16F-438EF455EB67}" type="presParOf" srcId="{D24AD3C0-E5D8-4D22-A221-E9E80586BA79}" destId="{F20B1067-C9A1-4DE3-A78D-76A3FD43479A}" srcOrd="0" destOrd="0" presId="urn:microsoft.com/office/officeart/2011/layout/CircleProcess"/>
    <dgm:cxn modelId="{09D391CF-1459-4C71-A30C-C6409DA6C27B}" type="presParOf" srcId="{80314863-07A1-4D20-AA24-0DF3C131398F}" destId="{20BF6A15-3648-4FFA-B98C-5148F0F678C8}" srcOrd="13" destOrd="0" presId="urn:microsoft.com/office/officeart/2011/layout/CircleProcess"/>
    <dgm:cxn modelId="{884BB732-CA16-40E4-8A8F-01332E30B98A}" type="presParOf" srcId="{20BF6A15-3648-4FFA-B98C-5148F0F678C8}" destId="{95105C3E-F2A8-4D97-8B23-3F8FE9637A3B}" srcOrd="0" destOrd="0" presId="urn:microsoft.com/office/officeart/2011/layout/CircleProcess"/>
    <dgm:cxn modelId="{AD86DB7D-6613-4312-B54E-04CEC7F02396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>
        <a:solidFill>
          <a:srgbClr val="FF6464"/>
        </a:solidFill>
      </dgm:spPr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>
        <a:solidFill>
          <a:schemeClr val="accent1"/>
        </a:solidFill>
      </dgm:spPr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>
        <a:solidFill>
          <a:schemeClr val="accent1"/>
        </a:solidFill>
      </dgm:spPr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>
        <a:solidFill>
          <a:schemeClr val="accent1"/>
        </a:solidFill>
      </dgm:spPr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chemeClr val="accent1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9B3F46F0-EF57-4682-BD55-C472461D5150}" type="presOf" srcId="{618BC827-1F91-4EB1-8C78-84EA3618F2AA}" destId="{A49971D5-C52F-49B5-AF96-23413B86E23F}" srcOrd="1" destOrd="0" presId="urn:microsoft.com/office/officeart/2011/layout/CircleProcess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4AE77E78-55B3-4B29-9734-1FE9384B339F}" type="presOf" srcId="{D12190F8-9D20-44DE-94F4-1E099E3A3F0C}" destId="{9FD0DE5B-C57B-4341-96F4-8984DE2792EA}" srcOrd="0" destOrd="0" presId="urn:microsoft.com/office/officeart/2011/layout/CircleProcess"/>
    <dgm:cxn modelId="{5D12B1A7-977E-4E8E-B566-47E5C60B4675}" type="presOf" srcId="{7A6A32D7-CDDB-4BC4-8FCA-9F8158C3C8AC}" destId="{4222E2AC-D1F5-43E2-B874-D640184A6B6A}" srcOrd="1" destOrd="0" presId="urn:microsoft.com/office/officeart/2011/layout/CircleProcess"/>
    <dgm:cxn modelId="{B793A26C-BCDD-4AE7-BB58-9821A468861A}" type="presOf" srcId="{7A6A32D7-CDDB-4BC4-8FCA-9F8158C3C8AC}" destId="{40FA3130-A827-4478-9273-BC33722C8E02}" srcOrd="0" destOrd="0" presId="urn:microsoft.com/office/officeart/2011/layout/CircleProcess"/>
    <dgm:cxn modelId="{672E511C-E1A7-478A-8357-3975521C7A75}" type="presOf" srcId="{5BD44BBA-1731-487F-95B1-2E452569D66F}" destId="{6B7FCCDA-8AF0-411B-ADF5-A46E881A89D1}" srcOrd="0" destOrd="0" presId="urn:microsoft.com/office/officeart/2011/layout/CircleProcess"/>
    <dgm:cxn modelId="{3090A17E-7BCE-4540-9328-5DAA5DE0D074}" type="presOf" srcId="{D12190F8-9D20-44DE-94F4-1E099E3A3F0C}" destId="{1961C321-7E15-4D0A-8CA8-4580C082DADB}" srcOrd="1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D9C49EB0-9A30-4563-9F35-6386AE8DAC31}" type="presOf" srcId="{618BC827-1F91-4EB1-8C78-84EA3618F2AA}" destId="{1D890C09-68EB-4D2A-89D9-8749ACFF7065}" srcOrd="0" destOrd="0" presId="urn:microsoft.com/office/officeart/2011/layout/CircleProcess"/>
    <dgm:cxn modelId="{DD2715C9-7D95-436E-A1F8-9D754FD001E5}" type="presOf" srcId="{88F319A8-9E66-4B7B-83AF-77CC03642CCB}" destId="{1D3A5F0C-8288-4B2F-92EE-3E67279E2D1E}" srcOrd="1" destOrd="0" presId="urn:microsoft.com/office/officeart/2011/layout/CircleProcess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CBA4F07B-AF8E-48EF-B134-640C9FB8747D}" type="presOf" srcId="{5BD44BBA-1731-487F-95B1-2E452569D66F}" destId="{3554D983-7165-48EE-8405-041C0ECF72FD}" srcOrd="1" destOrd="0" presId="urn:microsoft.com/office/officeart/2011/layout/CircleProcess"/>
    <dgm:cxn modelId="{1FFAD8E2-F775-4D3F-BE3C-87F37F353875}" type="presOf" srcId="{88F319A8-9E66-4B7B-83AF-77CC03642CCB}" destId="{95105C3E-F2A8-4D97-8B23-3F8FE9637A3B}" srcOrd="0" destOrd="0" presId="urn:microsoft.com/office/officeart/2011/layout/CircleProcess"/>
    <dgm:cxn modelId="{8722DCD3-973A-4EF6-AC17-A2FC1C739C8D}" type="presOf" srcId="{A60EA025-27D5-4586-ADC6-9A7412A58EDD}" destId="{80314863-07A1-4D20-AA24-0DF3C131398F}" srcOrd="0" destOrd="0" presId="urn:microsoft.com/office/officeart/2011/layout/CircleProcess"/>
    <dgm:cxn modelId="{2FDE7BD5-4207-4ED1-BED6-7A2B463093EB}" type="presParOf" srcId="{80314863-07A1-4D20-AA24-0DF3C131398F}" destId="{17B187DE-1524-43D2-9BC2-F4B5BBFCE71F}" srcOrd="0" destOrd="0" presId="urn:microsoft.com/office/officeart/2011/layout/CircleProcess"/>
    <dgm:cxn modelId="{832C6639-F9F9-4091-A4AA-7A01488C9218}" type="presParOf" srcId="{17B187DE-1524-43D2-9BC2-F4B5BBFCE71F}" destId="{12EBF4AC-C933-423C-9E8D-7B543B1DEBF6}" srcOrd="0" destOrd="0" presId="urn:microsoft.com/office/officeart/2011/layout/CircleProcess"/>
    <dgm:cxn modelId="{CB4F51C7-9839-4E5F-BB6B-DA1F04C0E763}" type="presParOf" srcId="{80314863-07A1-4D20-AA24-0DF3C131398F}" destId="{CBEC7D5B-7B2B-4656-B0D5-D1418B60DC49}" srcOrd="1" destOrd="0" presId="urn:microsoft.com/office/officeart/2011/layout/CircleProcess"/>
    <dgm:cxn modelId="{7A0D1A06-1B3E-4578-BE49-C68C8B4801B0}" type="presParOf" srcId="{CBEC7D5B-7B2B-4656-B0D5-D1418B60DC49}" destId="{1D890C09-68EB-4D2A-89D9-8749ACFF7065}" srcOrd="0" destOrd="0" presId="urn:microsoft.com/office/officeart/2011/layout/CircleProcess"/>
    <dgm:cxn modelId="{B6AA885C-2EB2-430C-849A-017F29E672A7}" type="presParOf" srcId="{80314863-07A1-4D20-AA24-0DF3C131398F}" destId="{A49971D5-C52F-49B5-AF96-23413B86E23F}" srcOrd="2" destOrd="0" presId="urn:microsoft.com/office/officeart/2011/layout/CircleProcess"/>
    <dgm:cxn modelId="{84E577A8-90F1-4877-9931-605E92FF9F54}" type="presParOf" srcId="{80314863-07A1-4D20-AA24-0DF3C131398F}" destId="{70D612B2-E4F2-4218-9EC8-D5FB3299EEBF}" srcOrd="3" destOrd="0" presId="urn:microsoft.com/office/officeart/2011/layout/CircleProcess"/>
    <dgm:cxn modelId="{11BAEBDC-C40B-40AC-A2C1-439DAE80CC67}" type="presParOf" srcId="{70D612B2-E4F2-4218-9EC8-D5FB3299EEBF}" destId="{1C6522B3-A82A-44CD-A9B4-0DBA7DF8429A}" srcOrd="0" destOrd="0" presId="urn:microsoft.com/office/officeart/2011/layout/CircleProcess"/>
    <dgm:cxn modelId="{38A98FED-132F-4D49-81DD-D7D64A4DBADA}" type="presParOf" srcId="{80314863-07A1-4D20-AA24-0DF3C131398F}" destId="{D7642775-AB38-4663-B331-F0366290EBE9}" srcOrd="4" destOrd="0" presId="urn:microsoft.com/office/officeart/2011/layout/CircleProcess"/>
    <dgm:cxn modelId="{2D756555-0BC6-4745-9275-BEDFB72A1274}" type="presParOf" srcId="{D7642775-AB38-4663-B331-F0366290EBE9}" destId="{40FA3130-A827-4478-9273-BC33722C8E02}" srcOrd="0" destOrd="0" presId="urn:microsoft.com/office/officeart/2011/layout/CircleProcess"/>
    <dgm:cxn modelId="{E188C177-96E9-4818-84E6-8B4888434502}" type="presParOf" srcId="{80314863-07A1-4D20-AA24-0DF3C131398F}" destId="{4222E2AC-D1F5-43E2-B874-D640184A6B6A}" srcOrd="5" destOrd="0" presId="urn:microsoft.com/office/officeart/2011/layout/CircleProcess"/>
    <dgm:cxn modelId="{5DDC51F6-0D11-4301-971A-4ED825F6E4DC}" type="presParOf" srcId="{80314863-07A1-4D20-AA24-0DF3C131398F}" destId="{C4F8D05F-A6B1-417D-B32E-1EC29EBF9F9A}" srcOrd="6" destOrd="0" presId="urn:microsoft.com/office/officeart/2011/layout/CircleProcess"/>
    <dgm:cxn modelId="{F490E1A1-7292-48B5-8C60-D0BBC2E5CA8F}" type="presParOf" srcId="{C4F8D05F-A6B1-417D-B32E-1EC29EBF9F9A}" destId="{A95A06BA-C2CC-40C0-9ADC-37DBD07B9B07}" srcOrd="0" destOrd="0" presId="urn:microsoft.com/office/officeart/2011/layout/CircleProcess"/>
    <dgm:cxn modelId="{6F87F469-6141-4C99-9F4E-A7032BB7DD7A}" type="presParOf" srcId="{80314863-07A1-4D20-AA24-0DF3C131398F}" destId="{112B6D5B-13A5-4B1E-9015-3B14CC11CE3A}" srcOrd="7" destOrd="0" presId="urn:microsoft.com/office/officeart/2011/layout/CircleProcess"/>
    <dgm:cxn modelId="{8C3966B8-065F-4265-84E7-275C293EF711}" type="presParOf" srcId="{112B6D5B-13A5-4B1E-9015-3B14CC11CE3A}" destId="{6B7FCCDA-8AF0-411B-ADF5-A46E881A89D1}" srcOrd="0" destOrd="0" presId="urn:microsoft.com/office/officeart/2011/layout/CircleProcess"/>
    <dgm:cxn modelId="{560A4648-E05B-4CEF-BD41-26B01EB7BC2E}" type="presParOf" srcId="{80314863-07A1-4D20-AA24-0DF3C131398F}" destId="{3554D983-7165-48EE-8405-041C0ECF72FD}" srcOrd="8" destOrd="0" presId="urn:microsoft.com/office/officeart/2011/layout/CircleProcess"/>
    <dgm:cxn modelId="{BFE45EEF-72FB-43E5-8D04-90EE573C3247}" type="presParOf" srcId="{80314863-07A1-4D20-AA24-0DF3C131398F}" destId="{F72BD145-1339-4B8B-9E32-15F5ACA070F3}" srcOrd="9" destOrd="0" presId="urn:microsoft.com/office/officeart/2011/layout/CircleProcess"/>
    <dgm:cxn modelId="{34D1CAAC-3306-4101-8B3E-04E2814C17EB}" type="presParOf" srcId="{F72BD145-1339-4B8B-9E32-15F5ACA070F3}" destId="{F15D0CB7-4FD8-48A3-A2F3-5EFFF9729775}" srcOrd="0" destOrd="0" presId="urn:microsoft.com/office/officeart/2011/layout/CircleProcess"/>
    <dgm:cxn modelId="{7B15399E-B3E2-47DB-B814-C9638C83021F}" type="presParOf" srcId="{80314863-07A1-4D20-AA24-0DF3C131398F}" destId="{E4D3437A-989E-45B1-888E-1BEB63ED5B10}" srcOrd="10" destOrd="0" presId="urn:microsoft.com/office/officeart/2011/layout/CircleProcess"/>
    <dgm:cxn modelId="{1A2006BF-0FE6-47D0-AF60-91EEAD6C260D}" type="presParOf" srcId="{E4D3437A-989E-45B1-888E-1BEB63ED5B10}" destId="{9FD0DE5B-C57B-4341-96F4-8984DE2792EA}" srcOrd="0" destOrd="0" presId="urn:microsoft.com/office/officeart/2011/layout/CircleProcess"/>
    <dgm:cxn modelId="{14064DB4-111E-47E3-AE6B-6EAD7A01113F}" type="presParOf" srcId="{80314863-07A1-4D20-AA24-0DF3C131398F}" destId="{1961C321-7E15-4D0A-8CA8-4580C082DADB}" srcOrd="11" destOrd="0" presId="urn:microsoft.com/office/officeart/2011/layout/CircleProcess"/>
    <dgm:cxn modelId="{A378D963-3351-4BF0-9746-EB0F36D175EA}" type="presParOf" srcId="{80314863-07A1-4D20-AA24-0DF3C131398F}" destId="{D24AD3C0-E5D8-4D22-A221-E9E80586BA79}" srcOrd="12" destOrd="0" presId="urn:microsoft.com/office/officeart/2011/layout/CircleProcess"/>
    <dgm:cxn modelId="{21AD7DED-4C5C-4169-9DDF-C3A57761D6E2}" type="presParOf" srcId="{D24AD3C0-E5D8-4D22-A221-E9E80586BA79}" destId="{F20B1067-C9A1-4DE3-A78D-76A3FD43479A}" srcOrd="0" destOrd="0" presId="urn:microsoft.com/office/officeart/2011/layout/CircleProcess"/>
    <dgm:cxn modelId="{DDB9034E-76E4-45BA-831B-34E57C8892B9}" type="presParOf" srcId="{80314863-07A1-4D20-AA24-0DF3C131398F}" destId="{20BF6A15-3648-4FFA-B98C-5148F0F678C8}" srcOrd="13" destOrd="0" presId="urn:microsoft.com/office/officeart/2011/layout/CircleProcess"/>
    <dgm:cxn modelId="{1A487CA2-2BE4-49CD-9428-1E6DE5FEC9CB}" type="presParOf" srcId="{20BF6A15-3648-4FFA-B98C-5148F0F678C8}" destId="{95105C3E-F2A8-4D97-8B23-3F8FE9637A3B}" srcOrd="0" destOrd="0" presId="urn:microsoft.com/office/officeart/2011/layout/CircleProcess"/>
    <dgm:cxn modelId="{E437CD5C-D5CF-4BB7-855B-B1B5F1CA7FC0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0EA025-27D5-4586-ADC6-9A7412A58ED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319A8-9E66-4B7B-83AF-77CC03642CCB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9DC3575-76E3-4415-813B-D0F086D7EEC7}" type="parTrans" cxnId="{DAF2BFC3-9895-4090-A4F0-87678519FD16}">
      <dgm:prSet/>
      <dgm:spPr/>
      <dgm:t>
        <a:bodyPr/>
        <a:lstStyle/>
        <a:p>
          <a:endParaRPr lang="en-US"/>
        </a:p>
      </dgm:t>
    </dgm:pt>
    <dgm:pt modelId="{AEEDD848-85E0-480A-A9CB-A5F3D5BE919D}" type="sibTrans" cxnId="{DAF2BFC3-9895-4090-A4F0-87678519FD16}">
      <dgm:prSet/>
      <dgm:spPr/>
      <dgm:t>
        <a:bodyPr/>
        <a:lstStyle/>
        <a:p>
          <a:endParaRPr lang="en-US"/>
        </a:p>
      </dgm:t>
    </dgm:pt>
    <dgm:pt modelId="{D12190F8-9D20-44DE-94F4-1E099E3A3F0C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D48D4F61-2633-47DA-939C-302C9FE4140F}" type="parTrans" cxnId="{93A7FE9C-262E-458B-A6B5-478FAE743F7E}">
      <dgm:prSet/>
      <dgm:spPr/>
      <dgm:t>
        <a:bodyPr/>
        <a:lstStyle/>
        <a:p>
          <a:endParaRPr lang="en-US"/>
        </a:p>
      </dgm:t>
    </dgm:pt>
    <dgm:pt modelId="{EB7A71CC-6FAE-4399-8DEA-5D3D05A4B41F}" type="sibTrans" cxnId="{93A7FE9C-262E-458B-A6B5-478FAE743F7E}">
      <dgm:prSet/>
      <dgm:spPr/>
      <dgm:t>
        <a:bodyPr/>
        <a:lstStyle/>
        <a:p>
          <a:endParaRPr lang="en-US"/>
        </a:p>
      </dgm:t>
    </dgm:pt>
    <dgm:pt modelId="{5BD44BBA-1731-487F-95B1-2E452569D66F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B3589619-D2E1-479B-9AC8-DBC375A9ED63}" type="parTrans" cxnId="{FAA4EBB5-EF75-4E1A-9447-CCFF90D2FE10}">
      <dgm:prSet/>
      <dgm:spPr/>
      <dgm:t>
        <a:bodyPr/>
        <a:lstStyle/>
        <a:p>
          <a:endParaRPr lang="en-US"/>
        </a:p>
      </dgm:t>
    </dgm:pt>
    <dgm:pt modelId="{E969D044-13B5-481A-8221-9F97BC987399}" type="sibTrans" cxnId="{FAA4EBB5-EF75-4E1A-9447-CCFF90D2FE10}">
      <dgm:prSet/>
      <dgm:spPr/>
      <dgm:t>
        <a:bodyPr/>
        <a:lstStyle/>
        <a:p>
          <a:endParaRPr lang="en-US"/>
        </a:p>
      </dgm:t>
    </dgm:pt>
    <dgm:pt modelId="{7A6A32D7-CDDB-4BC4-8FCA-9F8158C3C8AC}">
      <dgm:prSet phldrT="[Text]"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9D9E9ECB-DEF4-4800-9724-D1069CB5B179}" type="parTrans" cxnId="{55AD55CB-F2B4-4FF4-BDAD-994316103575}">
      <dgm:prSet/>
      <dgm:spPr/>
      <dgm:t>
        <a:bodyPr/>
        <a:lstStyle/>
        <a:p>
          <a:endParaRPr lang="en-US"/>
        </a:p>
      </dgm:t>
    </dgm:pt>
    <dgm:pt modelId="{1532137F-4287-4881-BCDA-BF49F3F1A41C}" type="sibTrans" cxnId="{55AD55CB-F2B4-4FF4-BDAD-994316103575}">
      <dgm:prSet/>
      <dgm:spPr/>
      <dgm:t>
        <a:bodyPr/>
        <a:lstStyle/>
        <a:p>
          <a:endParaRPr lang="en-US"/>
        </a:p>
      </dgm:t>
    </dgm:pt>
    <dgm:pt modelId="{618BC827-1F91-4EB1-8C78-84EA3618F2AA}">
      <dgm:prSet phldrT="[Text]" custT="1"/>
      <dgm:spPr>
        <a:ln>
          <a:solidFill>
            <a:srgbClr val="FF0000"/>
          </a:solidFill>
        </a:ln>
      </dgm:spPr>
      <dgm:t>
        <a:bodyPr lIns="0" tIns="0" rIns="0" bIns="0"/>
        <a:lstStyle/>
        <a:p>
          <a:endParaRPr lang="en-US" sz="2000" b="1" dirty="0"/>
        </a:p>
      </dgm:t>
    </dgm:pt>
    <dgm:pt modelId="{BC03B510-15F7-412B-A6DF-F65541F2B910}" type="parTrans" cxnId="{B836299B-6347-4293-8921-1828F57AD4F4}">
      <dgm:prSet/>
      <dgm:spPr/>
      <dgm:t>
        <a:bodyPr/>
        <a:lstStyle/>
        <a:p>
          <a:endParaRPr lang="en-US"/>
        </a:p>
      </dgm:t>
    </dgm:pt>
    <dgm:pt modelId="{C0124EF3-D0B9-4311-A4A8-A62FC57BAEDA}" type="sibTrans" cxnId="{B836299B-6347-4293-8921-1828F57AD4F4}">
      <dgm:prSet/>
      <dgm:spPr/>
      <dgm:t>
        <a:bodyPr/>
        <a:lstStyle/>
        <a:p>
          <a:endParaRPr lang="en-US"/>
        </a:p>
      </dgm:t>
    </dgm:pt>
    <dgm:pt modelId="{80314863-07A1-4D20-AA24-0DF3C131398F}" type="pres">
      <dgm:prSet presAssocID="{A60EA025-27D5-4586-ADC6-9A7412A58EDD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17B187DE-1524-43D2-9BC2-F4B5BBFCE71F}" type="pres">
      <dgm:prSet presAssocID="{618BC827-1F91-4EB1-8C78-84EA3618F2AA}" presName="Accent5" presStyleCnt="0"/>
      <dgm:spPr/>
    </dgm:pt>
    <dgm:pt modelId="{12EBF4AC-C933-423C-9E8D-7B543B1DEBF6}" type="pres">
      <dgm:prSet presAssocID="{618BC827-1F91-4EB1-8C78-84EA3618F2AA}" presName="Accent" presStyleLbl="node1" presStyleIdx="0" presStyleCnt="5"/>
      <dgm:spPr>
        <a:solidFill>
          <a:srgbClr val="FF6464"/>
        </a:solidFill>
      </dgm:spPr>
    </dgm:pt>
    <dgm:pt modelId="{CBEC7D5B-7B2B-4656-B0D5-D1418B60DC49}" type="pres">
      <dgm:prSet presAssocID="{618BC827-1F91-4EB1-8C78-84EA3618F2AA}" presName="ParentBackground5" presStyleCnt="0"/>
      <dgm:spPr/>
    </dgm:pt>
    <dgm:pt modelId="{1D890C09-68EB-4D2A-89D9-8749ACFF7065}" type="pres">
      <dgm:prSet presAssocID="{618BC827-1F91-4EB1-8C78-84EA3618F2AA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A49971D5-C52F-49B5-AF96-23413B86E23F}" type="pres">
      <dgm:prSet presAssocID="{618BC827-1F91-4EB1-8C78-84EA3618F2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612B2-E4F2-4218-9EC8-D5FB3299EEBF}" type="pres">
      <dgm:prSet presAssocID="{7A6A32D7-CDDB-4BC4-8FCA-9F8158C3C8AC}" presName="Accent4" presStyleCnt="0"/>
      <dgm:spPr/>
    </dgm:pt>
    <dgm:pt modelId="{1C6522B3-A82A-44CD-A9B4-0DBA7DF8429A}" type="pres">
      <dgm:prSet presAssocID="{7A6A32D7-CDDB-4BC4-8FCA-9F8158C3C8AC}" presName="Accent" presStyleLbl="node1" presStyleIdx="1" presStyleCnt="5"/>
      <dgm:spPr>
        <a:solidFill>
          <a:schemeClr val="accent1"/>
        </a:solidFill>
      </dgm:spPr>
    </dgm:pt>
    <dgm:pt modelId="{D7642775-AB38-4663-B331-F0366290EBE9}" type="pres">
      <dgm:prSet presAssocID="{7A6A32D7-CDDB-4BC4-8FCA-9F8158C3C8AC}" presName="ParentBackground4" presStyleCnt="0"/>
      <dgm:spPr/>
    </dgm:pt>
    <dgm:pt modelId="{40FA3130-A827-4478-9273-BC33722C8E02}" type="pres">
      <dgm:prSet presAssocID="{7A6A32D7-CDDB-4BC4-8FCA-9F8158C3C8AC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4222E2AC-D1F5-43E2-B874-D640184A6B6A}" type="pres">
      <dgm:prSet presAssocID="{7A6A32D7-CDDB-4BC4-8FCA-9F8158C3C8A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D05F-A6B1-417D-B32E-1EC29EBF9F9A}" type="pres">
      <dgm:prSet presAssocID="{5BD44BBA-1731-487F-95B1-2E452569D66F}" presName="Accent3" presStyleCnt="0"/>
      <dgm:spPr/>
    </dgm:pt>
    <dgm:pt modelId="{A95A06BA-C2CC-40C0-9ADC-37DBD07B9B07}" type="pres">
      <dgm:prSet presAssocID="{5BD44BBA-1731-487F-95B1-2E452569D66F}" presName="Accent" presStyleLbl="node1" presStyleIdx="2" presStyleCnt="5"/>
      <dgm:spPr>
        <a:solidFill>
          <a:schemeClr val="accent1"/>
        </a:solidFill>
      </dgm:spPr>
    </dgm:pt>
    <dgm:pt modelId="{112B6D5B-13A5-4B1E-9015-3B14CC11CE3A}" type="pres">
      <dgm:prSet presAssocID="{5BD44BBA-1731-487F-95B1-2E452569D66F}" presName="ParentBackground3" presStyleCnt="0"/>
      <dgm:spPr/>
    </dgm:pt>
    <dgm:pt modelId="{6B7FCCDA-8AF0-411B-ADF5-A46E881A89D1}" type="pres">
      <dgm:prSet presAssocID="{5BD44BBA-1731-487F-95B1-2E452569D66F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3554D983-7165-48EE-8405-041C0ECF72FD}" type="pres">
      <dgm:prSet presAssocID="{5BD44BBA-1731-487F-95B1-2E452569D66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D145-1339-4B8B-9E32-15F5ACA070F3}" type="pres">
      <dgm:prSet presAssocID="{D12190F8-9D20-44DE-94F4-1E099E3A3F0C}" presName="Accent2" presStyleCnt="0"/>
      <dgm:spPr/>
    </dgm:pt>
    <dgm:pt modelId="{F15D0CB7-4FD8-48A3-A2F3-5EFFF9729775}" type="pres">
      <dgm:prSet presAssocID="{D12190F8-9D20-44DE-94F4-1E099E3A3F0C}" presName="Accent" presStyleLbl="node1" presStyleIdx="3" presStyleCnt="5"/>
      <dgm:spPr>
        <a:solidFill>
          <a:schemeClr val="accent1"/>
        </a:solidFill>
      </dgm:spPr>
    </dgm:pt>
    <dgm:pt modelId="{E4D3437A-989E-45B1-888E-1BEB63ED5B10}" type="pres">
      <dgm:prSet presAssocID="{D12190F8-9D20-44DE-94F4-1E099E3A3F0C}" presName="ParentBackground2" presStyleCnt="0"/>
      <dgm:spPr/>
    </dgm:pt>
    <dgm:pt modelId="{9FD0DE5B-C57B-4341-96F4-8984DE2792EA}" type="pres">
      <dgm:prSet presAssocID="{D12190F8-9D20-44DE-94F4-1E099E3A3F0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1961C321-7E15-4D0A-8CA8-4580C082DADB}" type="pres">
      <dgm:prSet presAssocID="{D12190F8-9D20-44DE-94F4-1E099E3A3F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AD3C0-E5D8-4D22-A221-E9E80586BA79}" type="pres">
      <dgm:prSet presAssocID="{88F319A8-9E66-4B7B-83AF-77CC03642CCB}" presName="Accent1" presStyleCnt="0"/>
      <dgm:spPr/>
    </dgm:pt>
    <dgm:pt modelId="{F20B1067-C9A1-4DE3-A78D-76A3FD43479A}" type="pres">
      <dgm:prSet presAssocID="{88F319A8-9E66-4B7B-83AF-77CC03642CCB}" presName="Accent" presStyleLbl="node1" presStyleIdx="4" presStyleCnt="5"/>
      <dgm:spPr>
        <a:solidFill>
          <a:schemeClr val="accent1"/>
        </a:solidFill>
      </dgm:spPr>
    </dgm:pt>
    <dgm:pt modelId="{20BF6A15-3648-4FFA-B98C-5148F0F678C8}" type="pres">
      <dgm:prSet presAssocID="{88F319A8-9E66-4B7B-83AF-77CC03642CCB}" presName="ParentBackground1" presStyleCnt="0"/>
      <dgm:spPr/>
    </dgm:pt>
    <dgm:pt modelId="{95105C3E-F2A8-4D97-8B23-3F8FE9637A3B}" type="pres">
      <dgm:prSet presAssocID="{88F319A8-9E66-4B7B-83AF-77CC03642CCB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1D3A5F0C-8288-4B2F-92EE-3E67279E2D1E}" type="pres">
      <dgm:prSet presAssocID="{88F319A8-9E66-4B7B-83AF-77CC03642CC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7FE9C-262E-458B-A6B5-478FAE743F7E}" srcId="{A60EA025-27D5-4586-ADC6-9A7412A58EDD}" destId="{D12190F8-9D20-44DE-94F4-1E099E3A3F0C}" srcOrd="1" destOrd="0" parTransId="{D48D4F61-2633-47DA-939C-302C9FE4140F}" sibTransId="{EB7A71CC-6FAE-4399-8DEA-5D3D05A4B41F}"/>
    <dgm:cxn modelId="{FAA4EBB5-EF75-4E1A-9447-CCFF90D2FE10}" srcId="{A60EA025-27D5-4586-ADC6-9A7412A58EDD}" destId="{5BD44BBA-1731-487F-95B1-2E452569D66F}" srcOrd="2" destOrd="0" parTransId="{B3589619-D2E1-479B-9AC8-DBC375A9ED63}" sibTransId="{E969D044-13B5-481A-8221-9F97BC987399}"/>
    <dgm:cxn modelId="{55AD55CB-F2B4-4FF4-BDAD-994316103575}" srcId="{A60EA025-27D5-4586-ADC6-9A7412A58EDD}" destId="{7A6A32D7-CDDB-4BC4-8FCA-9F8158C3C8AC}" srcOrd="3" destOrd="0" parTransId="{9D9E9ECB-DEF4-4800-9724-D1069CB5B179}" sibTransId="{1532137F-4287-4881-BCDA-BF49F3F1A41C}"/>
    <dgm:cxn modelId="{E2F5BF0D-9FA6-435A-9047-73F38B6378A6}" type="presOf" srcId="{D12190F8-9D20-44DE-94F4-1E099E3A3F0C}" destId="{9FD0DE5B-C57B-4341-96F4-8984DE2792EA}" srcOrd="0" destOrd="0" presId="urn:microsoft.com/office/officeart/2011/layout/CircleProcess"/>
    <dgm:cxn modelId="{B21A32B4-8BC0-4196-8489-DEEAE9351C54}" type="presOf" srcId="{7A6A32D7-CDDB-4BC4-8FCA-9F8158C3C8AC}" destId="{4222E2AC-D1F5-43E2-B874-D640184A6B6A}" srcOrd="1" destOrd="0" presId="urn:microsoft.com/office/officeart/2011/layout/CircleProcess"/>
    <dgm:cxn modelId="{834762EE-C355-4E29-B70B-9DF39458F97B}" type="presOf" srcId="{618BC827-1F91-4EB1-8C78-84EA3618F2AA}" destId="{1D890C09-68EB-4D2A-89D9-8749ACFF7065}" srcOrd="0" destOrd="0" presId="urn:microsoft.com/office/officeart/2011/layout/CircleProcess"/>
    <dgm:cxn modelId="{1B0C3820-0B68-4679-88EF-A698CC192AD8}" type="presOf" srcId="{88F319A8-9E66-4B7B-83AF-77CC03642CCB}" destId="{1D3A5F0C-8288-4B2F-92EE-3E67279E2D1E}" srcOrd="1" destOrd="0" presId="urn:microsoft.com/office/officeart/2011/layout/CircleProcess"/>
    <dgm:cxn modelId="{25CED0CB-79DB-4527-9B61-CDAB4159003C}" type="presOf" srcId="{5BD44BBA-1731-487F-95B1-2E452569D66F}" destId="{6B7FCCDA-8AF0-411B-ADF5-A46E881A89D1}" srcOrd="0" destOrd="0" presId="urn:microsoft.com/office/officeart/2011/layout/CircleProcess"/>
    <dgm:cxn modelId="{03BD6501-86E5-417C-8AD4-0F8F9D451C1F}" type="presOf" srcId="{D12190F8-9D20-44DE-94F4-1E099E3A3F0C}" destId="{1961C321-7E15-4D0A-8CA8-4580C082DADB}" srcOrd="1" destOrd="0" presId="urn:microsoft.com/office/officeart/2011/layout/CircleProcess"/>
    <dgm:cxn modelId="{67C6E8A8-1EC1-4869-AAD9-C2FA2EC90791}" type="presOf" srcId="{618BC827-1F91-4EB1-8C78-84EA3618F2AA}" destId="{A49971D5-C52F-49B5-AF96-23413B86E23F}" srcOrd="1" destOrd="0" presId="urn:microsoft.com/office/officeart/2011/layout/CircleProcess"/>
    <dgm:cxn modelId="{530DE7BE-4497-4507-A1DF-3ECF69D2BD73}" type="presOf" srcId="{88F319A8-9E66-4B7B-83AF-77CC03642CCB}" destId="{95105C3E-F2A8-4D97-8B23-3F8FE9637A3B}" srcOrd="0" destOrd="0" presId="urn:microsoft.com/office/officeart/2011/layout/CircleProcess"/>
    <dgm:cxn modelId="{B836299B-6347-4293-8921-1828F57AD4F4}" srcId="{A60EA025-27D5-4586-ADC6-9A7412A58EDD}" destId="{618BC827-1F91-4EB1-8C78-84EA3618F2AA}" srcOrd="4" destOrd="0" parTransId="{BC03B510-15F7-412B-A6DF-F65541F2B910}" sibTransId="{C0124EF3-D0B9-4311-A4A8-A62FC57BAEDA}"/>
    <dgm:cxn modelId="{DAF2BFC3-9895-4090-A4F0-87678519FD16}" srcId="{A60EA025-27D5-4586-ADC6-9A7412A58EDD}" destId="{88F319A8-9E66-4B7B-83AF-77CC03642CCB}" srcOrd="0" destOrd="0" parTransId="{99DC3575-76E3-4415-813B-D0F086D7EEC7}" sibTransId="{AEEDD848-85E0-480A-A9CB-A5F3D5BE919D}"/>
    <dgm:cxn modelId="{D7769BFD-69CC-4DA4-8A5D-5A26292B9E95}" type="presOf" srcId="{A60EA025-27D5-4586-ADC6-9A7412A58EDD}" destId="{80314863-07A1-4D20-AA24-0DF3C131398F}" srcOrd="0" destOrd="0" presId="urn:microsoft.com/office/officeart/2011/layout/CircleProcess"/>
    <dgm:cxn modelId="{FFE477BE-A47D-4684-8F1F-7B9A5340FC88}" type="presOf" srcId="{7A6A32D7-CDDB-4BC4-8FCA-9F8158C3C8AC}" destId="{40FA3130-A827-4478-9273-BC33722C8E02}" srcOrd="0" destOrd="0" presId="urn:microsoft.com/office/officeart/2011/layout/CircleProcess"/>
    <dgm:cxn modelId="{0FCDBE8C-67D6-4461-8668-D03A5D91FAF2}" type="presOf" srcId="{5BD44BBA-1731-487F-95B1-2E452569D66F}" destId="{3554D983-7165-48EE-8405-041C0ECF72FD}" srcOrd="1" destOrd="0" presId="urn:microsoft.com/office/officeart/2011/layout/CircleProcess"/>
    <dgm:cxn modelId="{9DB929B6-C01F-44B7-9FB8-C1F979FF8942}" type="presParOf" srcId="{80314863-07A1-4D20-AA24-0DF3C131398F}" destId="{17B187DE-1524-43D2-9BC2-F4B5BBFCE71F}" srcOrd="0" destOrd="0" presId="urn:microsoft.com/office/officeart/2011/layout/CircleProcess"/>
    <dgm:cxn modelId="{5F3BA9CE-2105-4F8B-AC2B-743D2DCFE0DD}" type="presParOf" srcId="{17B187DE-1524-43D2-9BC2-F4B5BBFCE71F}" destId="{12EBF4AC-C933-423C-9E8D-7B543B1DEBF6}" srcOrd="0" destOrd="0" presId="urn:microsoft.com/office/officeart/2011/layout/CircleProcess"/>
    <dgm:cxn modelId="{0A703F99-DCC9-42B6-9487-7078F6BD6F6C}" type="presParOf" srcId="{80314863-07A1-4D20-AA24-0DF3C131398F}" destId="{CBEC7D5B-7B2B-4656-B0D5-D1418B60DC49}" srcOrd="1" destOrd="0" presId="urn:microsoft.com/office/officeart/2011/layout/CircleProcess"/>
    <dgm:cxn modelId="{D2F782F7-FCA3-4BB6-B36E-79498D05E7E0}" type="presParOf" srcId="{CBEC7D5B-7B2B-4656-B0D5-D1418B60DC49}" destId="{1D890C09-68EB-4D2A-89D9-8749ACFF7065}" srcOrd="0" destOrd="0" presId="urn:microsoft.com/office/officeart/2011/layout/CircleProcess"/>
    <dgm:cxn modelId="{2C36B62D-1E11-4512-AE26-A7D734C6ACB9}" type="presParOf" srcId="{80314863-07A1-4D20-AA24-0DF3C131398F}" destId="{A49971D5-C52F-49B5-AF96-23413B86E23F}" srcOrd="2" destOrd="0" presId="urn:microsoft.com/office/officeart/2011/layout/CircleProcess"/>
    <dgm:cxn modelId="{75D2291C-4F30-4CED-A4F5-402493C8BBC6}" type="presParOf" srcId="{80314863-07A1-4D20-AA24-0DF3C131398F}" destId="{70D612B2-E4F2-4218-9EC8-D5FB3299EEBF}" srcOrd="3" destOrd="0" presId="urn:microsoft.com/office/officeart/2011/layout/CircleProcess"/>
    <dgm:cxn modelId="{ACCD7648-9BE6-4683-A211-BEF60897688F}" type="presParOf" srcId="{70D612B2-E4F2-4218-9EC8-D5FB3299EEBF}" destId="{1C6522B3-A82A-44CD-A9B4-0DBA7DF8429A}" srcOrd="0" destOrd="0" presId="urn:microsoft.com/office/officeart/2011/layout/CircleProcess"/>
    <dgm:cxn modelId="{D2276884-F0C6-4921-999C-F6C993B70A4F}" type="presParOf" srcId="{80314863-07A1-4D20-AA24-0DF3C131398F}" destId="{D7642775-AB38-4663-B331-F0366290EBE9}" srcOrd="4" destOrd="0" presId="urn:microsoft.com/office/officeart/2011/layout/CircleProcess"/>
    <dgm:cxn modelId="{03D89560-5937-4819-BEDF-9C499C6343C5}" type="presParOf" srcId="{D7642775-AB38-4663-B331-F0366290EBE9}" destId="{40FA3130-A827-4478-9273-BC33722C8E02}" srcOrd="0" destOrd="0" presId="urn:microsoft.com/office/officeart/2011/layout/CircleProcess"/>
    <dgm:cxn modelId="{0D4B40F6-23B6-478A-A2AA-699B4DE56CDA}" type="presParOf" srcId="{80314863-07A1-4D20-AA24-0DF3C131398F}" destId="{4222E2AC-D1F5-43E2-B874-D640184A6B6A}" srcOrd="5" destOrd="0" presId="urn:microsoft.com/office/officeart/2011/layout/CircleProcess"/>
    <dgm:cxn modelId="{30762703-4E61-47CB-8C19-EDDD06D17D3F}" type="presParOf" srcId="{80314863-07A1-4D20-AA24-0DF3C131398F}" destId="{C4F8D05F-A6B1-417D-B32E-1EC29EBF9F9A}" srcOrd="6" destOrd="0" presId="urn:microsoft.com/office/officeart/2011/layout/CircleProcess"/>
    <dgm:cxn modelId="{1AFD619A-BE28-4BA9-BC20-0A6AF357D12E}" type="presParOf" srcId="{C4F8D05F-A6B1-417D-B32E-1EC29EBF9F9A}" destId="{A95A06BA-C2CC-40C0-9ADC-37DBD07B9B07}" srcOrd="0" destOrd="0" presId="urn:microsoft.com/office/officeart/2011/layout/CircleProcess"/>
    <dgm:cxn modelId="{DEA8FCEC-F9E1-47DC-9B04-CD8A3B0035F5}" type="presParOf" srcId="{80314863-07A1-4D20-AA24-0DF3C131398F}" destId="{112B6D5B-13A5-4B1E-9015-3B14CC11CE3A}" srcOrd="7" destOrd="0" presId="urn:microsoft.com/office/officeart/2011/layout/CircleProcess"/>
    <dgm:cxn modelId="{4F5A8E29-3C5C-41BF-8316-99BA92E58F11}" type="presParOf" srcId="{112B6D5B-13A5-4B1E-9015-3B14CC11CE3A}" destId="{6B7FCCDA-8AF0-411B-ADF5-A46E881A89D1}" srcOrd="0" destOrd="0" presId="urn:microsoft.com/office/officeart/2011/layout/CircleProcess"/>
    <dgm:cxn modelId="{EB3B4932-C45B-4CD9-9C66-C6CA97EC602C}" type="presParOf" srcId="{80314863-07A1-4D20-AA24-0DF3C131398F}" destId="{3554D983-7165-48EE-8405-041C0ECF72FD}" srcOrd="8" destOrd="0" presId="urn:microsoft.com/office/officeart/2011/layout/CircleProcess"/>
    <dgm:cxn modelId="{20335FF9-920F-4150-B893-1C957F91B5DF}" type="presParOf" srcId="{80314863-07A1-4D20-AA24-0DF3C131398F}" destId="{F72BD145-1339-4B8B-9E32-15F5ACA070F3}" srcOrd="9" destOrd="0" presId="urn:microsoft.com/office/officeart/2011/layout/CircleProcess"/>
    <dgm:cxn modelId="{0016B7D6-3984-4DF0-8616-8BA2328ADFF4}" type="presParOf" srcId="{F72BD145-1339-4B8B-9E32-15F5ACA070F3}" destId="{F15D0CB7-4FD8-48A3-A2F3-5EFFF9729775}" srcOrd="0" destOrd="0" presId="urn:microsoft.com/office/officeart/2011/layout/CircleProcess"/>
    <dgm:cxn modelId="{E50D32C2-681E-4928-BEF8-254B80544E9E}" type="presParOf" srcId="{80314863-07A1-4D20-AA24-0DF3C131398F}" destId="{E4D3437A-989E-45B1-888E-1BEB63ED5B10}" srcOrd="10" destOrd="0" presId="urn:microsoft.com/office/officeart/2011/layout/CircleProcess"/>
    <dgm:cxn modelId="{80D94CDC-BFA2-46B5-952E-22DFC5D0AB48}" type="presParOf" srcId="{E4D3437A-989E-45B1-888E-1BEB63ED5B10}" destId="{9FD0DE5B-C57B-4341-96F4-8984DE2792EA}" srcOrd="0" destOrd="0" presId="urn:microsoft.com/office/officeart/2011/layout/CircleProcess"/>
    <dgm:cxn modelId="{85226371-935A-407D-B1C9-5841396EB39D}" type="presParOf" srcId="{80314863-07A1-4D20-AA24-0DF3C131398F}" destId="{1961C321-7E15-4D0A-8CA8-4580C082DADB}" srcOrd="11" destOrd="0" presId="urn:microsoft.com/office/officeart/2011/layout/CircleProcess"/>
    <dgm:cxn modelId="{5ABBFCC9-65B5-4E84-A69A-DFA942C87495}" type="presParOf" srcId="{80314863-07A1-4D20-AA24-0DF3C131398F}" destId="{D24AD3C0-E5D8-4D22-A221-E9E80586BA79}" srcOrd="12" destOrd="0" presId="urn:microsoft.com/office/officeart/2011/layout/CircleProcess"/>
    <dgm:cxn modelId="{98CA5495-F3DF-4727-BB99-5FC4CD94BD61}" type="presParOf" srcId="{D24AD3C0-E5D8-4D22-A221-E9E80586BA79}" destId="{F20B1067-C9A1-4DE3-A78D-76A3FD43479A}" srcOrd="0" destOrd="0" presId="urn:microsoft.com/office/officeart/2011/layout/CircleProcess"/>
    <dgm:cxn modelId="{D8743830-2E7B-4B79-80E6-2DA36C9E6676}" type="presParOf" srcId="{80314863-07A1-4D20-AA24-0DF3C131398F}" destId="{20BF6A15-3648-4FFA-B98C-5148F0F678C8}" srcOrd="13" destOrd="0" presId="urn:microsoft.com/office/officeart/2011/layout/CircleProcess"/>
    <dgm:cxn modelId="{8BD000CA-7637-4765-8FF9-BD3FEBC1C1AC}" type="presParOf" srcId="{20BF6A15-3648-4FFA-B98C-5148F0F678C8}" destId="{95105C3E-F2A8-4D97-8B23-3F8FE9637A3B}" srcOrd="0" destOrd="0" presId="urn:microsoft.com/office/officeart/2011/layout/CircleProcess"/>
    <dgm:cxn modelId="{A14CB0A3-D29E-40FA-B35A-658396CD2025}" type="presParOf" srcId="{80314863-07A1-4D20-AA24-0DF3C131398F}" destId="{1D3A5F0C-8288-4B2F-92EE-3E67279E2D1E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7718168" y="1152076"/>
          <a:ext cx="1759867" cy="1760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7776237" y="1210758"/>
          <a:ext cx="1642792" cy="16427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8011323" y="1445487"/>
        <a:ext cx="1173557" cy="1173334"/>
      </dsp:txXfrm>
    </dsp:sp>
    <dsp:sp modelId="{1C6522B3-A82A-44CD-A9B4-0DBA7DF8429A}">
      <dsp:nvSpPr>
        <dsp:cNvPr id="0" name=""/>
        <dsp:cNvSpPr/>
      </dsp:nvSpPr>
      <dsp:spPr>
        <a:xfrm rot="2700000">
          <a:off x="5898459" y="1152167"/>
          <a:ext cx="1759664" cy="17596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958300" y="1210758"/>
          <a:ext cx="1642792" cy="16427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192450" y="1445487"/>
        <a:ext cx="1173557" cy="1173334"/>
      </dsp:txXfrm>
    </dsp:sp>
    <dsp:sp modelId="{A95A06BA-C2CC-40C0-9ADC-37DBD07B9B07}">
      <dsp:nvSpPr>
        <dsp:cNvPr id="0" name=""/>
        <dsp:cNvSpPr/>
      </dsp:nvSpPr>
      <dsp:spPr>
        <a:xfrm rot="2700000">
          <a:off x="4080523" y="1152167"/>
          <a:ext cx="1759664" cy="17596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4139427" y="1210758"/>
          <a:ext cx="1642792" cy="16427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4373576" y="1445487"/>
        <a:ext cx="1173557" cy="1173334"/>
      </dsp:txXfrm>
    </dsp:sp>
    <dsp:sp modelId="{F15D0CB7-4FD8-48A3-A2F3-5EFFF9729775}">
      <dsp:nvSpPr>
        <dsp:cNvPr id="0" name=""/>
        <dsp:cNvSpPr/>
      </dsp:nvSpPr>
      <dsp:spPr>
        <a:xfrm rot="2700000">
          <a:off x="2261649" y="1152167"/>
          <a:ext cx="1759664" cy="17596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2320553" y="1210758"/>
          <a:ext cx="1642792" cy="16427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555639" y="1445487"/>
        <a:ext cx="1173557" cy="1173334"/>
      </dsp:txXfrm>
    </dsp:sp>
    <dsp:sp modelId="{F20B1067-C9A1-4DE3-A78D-76A3FD43479A}">
      <dsp:nvSpPr>
        <dsp:cNvPr id="0" name=""/>
        <dsp:cNvSpPr/>
      </dsp:nvSpPr>
      <dsp:spPr>
        <a:xfrm rot="2700000">
          <a:off x="442776" y="1152167"/>
          <a:ext cx="1759664" cy="17596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501680" y="1210758"/>
          <a:ext cx="1642792" cy="16427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736766" y="1445487"/>
        <a:ext cx="1173557" cy="1173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F4AC-C933-423C-9E8D-7B543B1DEBF6}">
      <dsp:nvSpPr>
        <dsp:cNvPr id="0" name=""/>
        <dsp:cNvSpPr/>
      </dsp:nvSpPr>
      <dsp:spPr>
        <a:xfrm>
          <a:off x="6625747" y="989012"/>
          <a:ext cx="1510778" cy="1511025"/>
        </a:xfrm>
        <a:prstGeom prst="ellipse">
          <a:avLst/>
        </a:prstGeom>
        <a:solidFill>
          <a:srgbClr val="FF646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09-68EB-4D2A-89D9-8749ACFF7065}">
      <dsp:nvSpPr>
        <dsp:cNvPr id="0" name=""/>
        <dsp:cNvSpPr/>
      </dsp:nvSpPr>
      <dsp:spPr>
        <a:xfrm>
          <a:off x="667559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877410" y="1240894"/>
        <a:ext cx="1007453" cy="1007261"/>
      </dsp:txXfrm>
    </dsp:sp>
    <dsp:sp modelId="{1C6522B3-A82A-44CD-A9B4-0DBA7DF8429A}">
      <dsp:nvSpPr>
        <dsp:cNvPr id="0" name=""/>
        <dsp:cNvSpPr/>
      </dsp:nvSpPr>
      <dsp:spPr>
        <a:xfrm rot="2700000">
          <a:off x="506359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A3130-A827-4478-9273-BC33722C8E02}">
      <dsp:nvSpPr>
        <dsp:cNvPr id="0" name=""/>
        <dsp:cNvSpPr/>
      </dsp:nvSpPr>
      <dsp:spPr>
        <a:xfrm>
          <a:off x="5114969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5315977" y="1240894"/>
        <a:ext cx="1007453" cy="1007261"/>
      </dsp:txXfrm>
    </dsp:sp>
    <dsp:sp modelId="{A95A06BA-C2CC-40C0-9ADC-37DBD07B9B07}">
      <dsp:nvSpPr>
        <dsp:cNvPr id="0" name=""/>
        <dsp:cNvSpPr/>
      </dsp:nvSpPr>
      <dsp:spPr>
        <a:xfrm rot="2700000">
          <a:off x="3502970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FCCDA-8AF0-411B-ADF5-A46E881A89D1}">
      <dsp:nvSpPr>
        <dsp:cNvPr id="0" name=""/>
        <dsp:cNvSpPr/>
      </dsp:nvSpPr>
      <dsp:spPr>
        <a:xfrm>
          <a:off x="3553537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754545" y="1240894"/>
        <a:ext cx="1007453" cy="1007261"/>
      </dsp:txXfrm>
    </dsp:sp>
    <dsp:sp modelId="{F15D0CB7-4FD8-48A3-A2F3-5EFFF9729775}">
      <dsp:nvSpPr>
        <dsp:cNvPr id="0" name=""/>
        <dsp:cNvSpPr/>
      </dsp:nvSpPr>
      <dsp:spPr>
        <a:xfrm rot="2700000">
          <a:off x="1941538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DE5B-C57B-4341-96F4-8984DE2792EA}">
      <dsp:nvSpPr>
        <dsp:cNvPr id="0" name=""/>
        <dsp:cNvSpPr/>
      </dsp:nvSpPr>
      <dsp:spPr>
        <a:xfrm>
          <a:off x="1992105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2193917" y="1240894"/>
        <a:ext cx="1007453" cy="1007261"/>
      </dsp:txXfrm>
    </dsp:sp>
    <dsp:sp modelId="{F20B1067-C9A1-4DE3-A78D-76A3FD43479A}">
      <dsp:nvSpPr>
        <dsp:cNvPr id="0" name=""/>
        <dsp:cNvSpPr/>
      </dsp:nvSpPr>
      <dsp:spPr>
        <a:xfrm rot="2700000">
          <a:off x="380106" y="989091"/>
          <a:ext cx="1510603" cy="1510603"/>
        </a:xfrm>
        <a:prstGeom prst="teardrop">
          <a:avLst>
            <a:gd name="adj" fmla="val 10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05C3E-F2A8-4D97-8B23-3F8FE9637A3B}">
      <dsp:nvSpPr>
        <dsp:cNvPr id="0" name=""/>
        <dsp:cNvSpPr/>
      </dsp:nvSpPr>
      <dsp:spPr>
        <a:xfrm>
          <a:off x="430673" y="1039389"/>
          <a:ext cx="1410273" cy="14102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2485" y="1240894"/>
        <a:ext cx="1007453" cy="100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16832-82E1-4997-88A8-F559F8184A5B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BD9C0-9E50-4824-B428-AB043AA7D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4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BD9C0-9E50-4824-B428-AB043AA7D8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E020-2090-4914-B7D5-D7A4CF1115AB}" type="datetime1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36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C36A-5900-4E90-8649-EC79A51A3BD7}" type="datetime1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1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4DA4-2BDF-42A7-B35B-C94B9E290134}" type="datetime1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E0E-9D56-437C-836D-DB5CDC1ECA55}" type="datetime1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75F-723E-4048-913D-FB775E8BBCA4}" type="datetime1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88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E5A4-889F-449E-BE35-6ED482185A3F}" type="datetime1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143D-9B50-409D-9EE2-388C59642F94}" type="datetime1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5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CBCF-C90D-4F50-9877-C13D1D48B432}" type="datetime1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4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B2B7-3D01-429C-8FCA-C2FF2C4F6303}" type="datetime1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9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0C60E66-5914-4F36-B668-1EE120B1E0C1}" type="datetime1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CD3A-0ABA-4A86-8312-79177A5B67C5}" type="datetime1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8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1C3FA6-032B-4577-A875-F2256C938615}" type="datetime1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8D86C7-E356-411D-91A5-41A6F3B39F9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33" y="6491162"/>
            <a:ext cx="523936" cy="300286"/>
          </a:xfrm>
          <a:prstGeom prst="roundRect">
            <a:avLst>
              <a:gd name="adj" fmla="val 3425"/>
            </a:avLst>
          </a:prstGeom>
          <a:ln w="12700">
            <a:noFill/>
          </a:ln>
          <a:effectLst>
            <a:softEdge rad="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144" y="6475000"/>
            <a:ext cx="261069" cy="3552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187" y="6472405"/>
            <a:ext cx="286554" cy="35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5957" y="2626822"/>
            <a:ext cx="1020908" cy="1546168"/>
          </a:xfrm>
          <a:prstGeom prst="rect">
            <a:avLst/>
          </a:prstGeom>
          <a:solidFill>
            <a:srgbClr val="59513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6865" y="758952"/>
            <a:ext cx="6429895" cy="3566160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Discovering</a:t>
            </a:r>
            <a:br>
              <a:rPr lang="en-CA" sz="3600" b="1" dirty="0" smtClean="0"/>
            </a:br>
            <a:r>
              <a:rPr lang="en-CA" sz="3600" b="1" dirty="0" smtClean="0"/>
              <a:t>Refactoring Opportunities in</a:t>
            </a:r>
            <a:r>
              <a:rPr lang="en-CA" sz="8800" b="1" dirty="0" smtClean="0"/>
              <a:t/>
            </a:r>
            <a:br>
              <a:rPr lang="en-CA" sz="8800" b="1" dirty="0" smtClean="0"/>
            </a:br>
            <a:r>
              <a:rPr lang="en-CA" sz="5400" b="1" dirty="0" smtClean="0"/>
              <a:t>Cascading Style Sheets</a:t>
            </a:r>
            <a:endParaRPr lang="en-C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38" y="4455621"/>
            <a:ext cx="3000201" cy="11430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cap="none" spc="0" dirty="0" smtClean="0"/>
              <a:t>Davood Mazinanian</a:t>
            </a:r>
          </a:p>
          <a:p>
            <a:pPr algn="r"/>
            <a:r>
              <a:rPr lang="en-US" cap="none" spc="0" dirty="0" smtClean="0"/>
              <a:t>Nikolaos </a:t>
            </a:r>
            <a:r>
              <a:rPr lang="en-US" cap="none" spc="0" dirty="0" err="1" smtClean="0"/>
              <a:t>Tsantalis</a:t>
            </a:r>
            <a:endParaRPr lang="en-US" cap="none" spc="0" dirty="0" smtClean="0"/>
          </a:p>
          <a:p>
            <a:pPr algn="r"/>
            <a:r>
              <a:rPr lang="en-US" cap="none" spc="0" dirty="0" smtClean="0"/>
              <a:t>Ali </a:t>
            </a:r>
            <a:r>
              <a:rPr lang="en-US" cap="none" spc="0" dirty="0" err="1" smtClean="0"/>
              <a:t>Mesbah</a:t>
            </a:r>
            <a:endParaRPr lang="en-CA" cap="none" spc="0" dirty="0"/>
          </a:p>
        </p:txBody>
      </p:sp>
      <p:sp>
        <p:nvSpPr>
          <p:cNvPr id="4" name="Right Brace 3"/>
          <p:cNvSpPr/>
          <p:nvPr/>
        </p:nvSpPr>
        <p:spPr>
          <a:xfrm>
            <a:off x="3741420" y="4470861"/>
            <a:ext cx="152400" cy="630729"/>
          </a:xfrm>
          <a:prstGeom prst="rightBrace">
            <a:avLst>
              <a:gd name="adj1" fmla="val 591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46930" y="4616948"/>
            <a:ext cx="348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Concordia </a:t>
            </a:r>
            <a:r>
              <a:rPr lang="en-US" sz="1600" dirty="0" smtClean="0">
                <a:latin typeface="+mj-lt"/>
              </a:rPr>
              <a:t>University, </a:t>
            </a:r>
            <a:r>
              <a:rPr lang="en-US" sz="1600" dirty="0">
                <a:latin typeface="+mj-lt"/>
              </a:rPr>
              <a:t>Montréal, Canada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6930" y="5215078"/>
            <a:ext cx="4325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University of British Columbia, Vancouver, Canada</a:t>
            </a:r>
            <a:endParaRPr lang="en-US" sz="1600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3322" y="5376004"/>
            <a:ext cx="1771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73" y="5206727"/>
            <a:ext cx="261069" cy="3552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98" y="4586681"/>
            <a:ext cx="286554" cy="35012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7" y="3132330"/>
            <a:ext cx="933728" cy="535152"/>
          </a:xfrm>
          <a:prstGeom prst="roundRect">
            <a:avLst>
              <a:gd name="adj" fmla="val 3425"/>
            </a:avLst>
          </a:prstGeom>
          <a:ln w="12700">
            <a:noFill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83510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</a:t>
            </a:r>
            <a:r>
              <a:rPr lang="en-US" smtClean="0"/>
              <a:t>of duplication </a:t>
            </a:r>
            <a:r>
              <a:rPr lang="en-US" dirty="0" smtClean="0"/>
              <a:t>at the declaration level</a:t>
            </a:r>
            <a:endParaRPr lang="en-US" dirty="0"/>
          </a:p>
        </p:txBody>
      </p:sp>
      <p:grpSp>
        <p:nvGrpSpPr>
          <p:cNvPr id="6" name="Group 5" hidden="1"/>
          <p:cNvGrpSpPr/>
          <p:nvPr/>
        </p:nvGrpSpPr>
        <p:grpSpPr>
          <a:xfrm>
            <a:off x="973356" y="2642513"/>
            <a:ext cx="5815488" cy="542292"/>
            <a:chOff x="1042513" y="3763806"/>
            <a:chExt cx="5815488" cy="54229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619804" y="3910347"/>
              <a:ext cx="2690705" cy="259080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42513" y="3763806"/>
              <a:ext cx="1485899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810081"/>
                  </a:solidFill>
                  <a:latin typeface="Consolas" panose="020B0609020204030204" pitchFamily="49" charset="0"/>
                </a:rPr>
                <a:t>left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53px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97137" y="4041622"/>
              <a:ext cx="1460864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810081"/>
                  </a:solidFill>
                  <a:latin typeface="Consolas" panose="020B0609020204030204" pitchFamily="49" charset="0"/>
                </a:rPr>
                <a:t>left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53px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</p:grpSp>
      <p:grpSp>
        <p:nvGrpSpPr>
          <p:cNvPr id="10" name="Group 9" hidden="1"/>
          <p:cNvGrpSpPr/>
          <p:nvPr/>
        </p:nvGrpSpPr>
        <p:grpSpPr>
          <a:xfrm>
            <a:off x="995259" y="2914450"/>
            <a:ext cx="5921007" cy="537516"/>
            <a:chOff x="854598" y="3704978"/>
            <a:chExt cx="5921007" cy="537516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609582" y="3837216"/>
              <a:ext cx="2550376" cy="281074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854598" y="3704978"/>
              <a:ext cx="1695717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color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white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3087" y="3978018"/>
              <a:ext cx="1592518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color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#</a:t>
              </a:r>
              <a:r>
                <a:rPr lang="en-US" dirty="0" err="1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fff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</p:grpSp>
      <p:grpSp>
        <p:nvGrpSpPr>
          <p:cNvPr id="14" name="Group 13" hidden="1"/>
          <p:cNvGrpSpPr/>
          <p:nvPr/>
        </p:nvGrpSpPr>
        <p:grpSpPr>
          <a:xfrm>
            <a:off x="979384" y="3183673"/>
            <a:ext cx="7429978" cy="822379"/>
            <a:chOff x="1048541" y="4304966"/>
            <a:chExt cx="7429978" cy="822379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5146026" y="4715499"/>
              <a:ext cx="233156" cy="22027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048541" y="4304966"/>
              <a:ext cx="3881998" cy="8223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0" rtlCol="0" anchor="ctr"/>
            <a:lstStyle/>
            <a:p>
              <a:r>
                <a:rPr lang="en-US" dirty="0">
                  <a:solidFill>
                    <a:srgbClr val="810081"/>
                  </a:solidFill>
                  <a:latin typeface="Consolas" panose="020B0609020204030204" pitchFamily="49" charset="0"/>
                </a:rPr>
                <a:t>border-bottom-color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#A52A2A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US" dirty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border-bottom-style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solid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border-bottom-width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1px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94117" y="4587092"/>
              <a:ext cx="3084402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solid 1px brown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4968010" y="4315449"/>
              <a:ext cx="106253" cy="800100"/>
            </a:xfrm>
            <a:prstGeom prst="rightBrace">
              <a:avLst>
                <a:gd name="adj1" fmla="val 94270"/>
                <a:gd name="adj2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84667" y="2716855"/>
            <a:ext cx="42820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border-color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#A52A2A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border-style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border-width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1px;</a:t>
            </a:r>
            <a:endParaRPr lang="en-US" dirty="0"/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text-align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center;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36371" y="3006527"/>
            <a:ext cx="39327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.c2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81008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color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fff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1008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brown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98530" y="3043602"/>
            <a:ext cx="5815488" cy="542292"/>
            <a:chOff x="1042513" y="3763806"/>
            <a:chExt cx="5815488" cy="542292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619804" y="3910347"/>
              <a:ext cx="2690705" cy="259080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042513" y="3763806"/>
              <a:ext cx="1485899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810081"/>
                  </a:solidFill>
                  <a:latin typeface="Consolas" panose="020B0609020204030204" pitchFamily="49" charset="0"/>
                </a:rPr>
                <a:t>left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53px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97137" y="4041622"/>
              <a:ext cx="1460864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810081"/>
                  </a:solidFill>
                  <a:latin typeface="Consolas" panose="020B0609020204030204" pitchFamily="49" charset="0"/>
                </a:rPr>
                <a:t>left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53px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20433" y="3315539"/>
            <a:ext cx="5921007" cy="537516"/>
            <a:chOff x="854598" y="3704978"/>
            <a:chExt cx="5921007" cy="53751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609582" y="3849916"/>
              <a:ext cx="2525208" cy="247923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854598" y="3704978"/>
              <a:ext cx="1695717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color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white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83087" y="3978018"/>
              <a:ext cx="1592518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color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#</a:t>
              </a:r>
              <a:r>
                <a:rPr lang="en-US" dirty="0" err="1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fff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4558" y="3584762"/>
            <a:ext cx="7429978" cy="822379"/>
            <a:chOff x="1048541" y="4304966"/>
            <a:chExt cx="7429978" cy="822379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4163508" y="4711179"/>
              <a:ext cx="1162050" cy="28575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048541" y="4304966"/>
              <a:ext cx="2867317" cy="8223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0" rtlCol="0" anchor="ctr"/>
            <a:lstStyle/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border-color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#A52A2A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US" dirty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border-style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solid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border-width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1px;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94117" y="4587092"/>
              <a:ext cx="3084402" cy="2644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solid 1px brown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3996460" y="4315449"/>
              <a:ext cx="106253" cy="800100"/>
            </a:xfrm>
            <a:prstGeom prst="rightBrace">
              <a:avLst>
                <a:gd name="adj1" fmla="val 94270"/>
                <a:gd name="adj2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74207" y="1999742"/>
            <a:ext cx="420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Type I (Lexically identical values)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966524" y="1999693"/>
            <a:ext cx="3421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Type II (Equivalent values)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836567" y="1972939"/>
            <a:ext cx="5681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Type III (Equivalent shorthand &amp; individuals)</a:t>
            </a:r>
            <a:endParaRPr lang="en-US" sz="24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" grpId="0"/>
      <p:bldP spid="3" grpId="1"/>
      <p:bldP spid="50" grpId="0"/>
      <p:bldP spid="50" grpId="1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Using preprocessors (LESS, SASS, etc.)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196097" y="2962275"/>
            <a:ext cx="3364696" cy="1209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48303" y="3183031"/>
            <a:ext cx="2769050" cy="739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5313" y="2660233"/>
            <a:ext cx="37852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.c1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white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border-bottom-color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#A52A2A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border-bottom-style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border-bottom-width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/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57744" y="2884329"/>
            <a:ext cx="34120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.c2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color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fff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brown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970151" y="4689319"/>
            <a:ext cx="3675736" cy="1570803"/>
          </a:xfrm>
          <a:prstGeom prst="rect">
            <a:avLst/>
          </a:prstGeom>
          <a:solidFill>
            <a:schemeClr val="bg1"/>
          </a:solidFill>
        </p:spPr>
        <p:txBody>
          <a:bodyPr wrap="square" tIns="182880" anchor="t" anchorCtr="0">
            <a:noAutofit/>
          </a:bodyPr>
          <a:lstStyle/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1172" y="2903379"/>
            <a:ext cx="16433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&amp;:extend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606" y="4152674"/>
            <a:ext cx="2653290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text-align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center;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453457" y="2477770"/>
            <a:ext cx="2597967" cy="458990"/>
          </a:xfrm>
          <a:custGeom>
            <a:avLst/>
            <a:gdLst>
              <a:gd name="connsiteX0" fmla="*/ 0 w 2718127"/>
              <a:gd name="connsiteY0" fmla="*/ 0 h 77727"/>
              <a:gd name="connsiteX1" fmla="*/ 2529840 w 2718127"/>
              <a:gd name="connsiteY1" fmla="*/ 76200 h 77727"/>
              <a:gd name="connsiteX2" fmla="*/ 2461260 w 2718127"/>
              <a:gd name="connsiteY2" fmla="*/ 76200 h 77727"/>
              <a:gd name="connsiteX0" fmla="*/ 0 w 2710713"/>
              <a:gd name="connsiteY0" fmla="*/ 0 h 82550"/>
              <a:gd name="connsiteX1" fmla="*/ 2529840 w 2710713"/>
              <a:gd name="connsiteY1" fmla="*/ 76200 h 82550"/>
              <a:gd name="connsiteX2" fmla="*/ 2439035 w 2710713"/>
              <a:gd name="connsiteY2" fmla="*/ 82550 h 82550"/>
              <a:gd name="connsiteX0" fmla="*/ 0 w 2529840"/>
              <a:gd name="connsiteY0" fmla="*/ 0 h 82550"/>
              <a:gd name="connsiteX1" fmla="*/ 2529840 w 2529840"/>
              <a:gd name="connsiteY1" fmla="*/ 76200 h 82550"/>
              <a:gd name="connsiteX2" fmla="*/ 2449195 w 2529840"/>
              <a:gd name="connsiteY2" fmla="*/ 78597 h 82550"/>
              <a:gd name="connsiteX3" fmla="*/ 2439035 w 2529840"/>
              <a:gd name="connsiteY3" fmla="*/ 82550 h 82550"/>
              <a:gd name="connsiteX0" fmla="*/ 0 w 2529840"/>
              <a:gd name="connsiteY0" fmla="*/ 107951 h 186552"/>
              <a:gd name="connsiteX1" fmla="*/ 2529840 w 2529840"/>
              <a:gd name="connsiteY1" fmla="*/ 184151 h 186552"/>
              <a:gd name="connsiteX2" fmla="*/ 2449195 w 2529840"/>
              <a:gd name="connsiteY2" fmla="*/ 186548 h 186552"/>
              <a:gd name="connsiteX3" fmla="*/ 2512060 w 2529840"/>
              <a:gd name="connsiteY3" fmla="*/ 1 h 186552"/>
              <a:gd name="connsiteX0" fmla="*/ 0 w 2748336"/>
              <a:gd name="connsiteY0" fmla="*/ 134128 h 214518"/>
              <a:gd name="connsiteX1" fmla="*/ 2529840 w 2748336"/>
              <a:gd name="connsiteY1" fmla="*/ 210328 h 214518"/>
              <a:gd name="connsiteX2" fmla="*/ 2639695 w 2748336"/>
              <a:gd name="connsiteY2" fmla="*/ 0 h 214518"/>
              <a:gd name="connsiteX3" fmla="*/ 2512060 w 2748336"/>
              <a:gd name="connsiteY3" fmla="*/ 26178 h 214518"/>
              <a:gd name="connsiteX0" fmla="*/ 0 w 2639695"/>
              <a:gd name="connsiteY0" fmla="*/ 134128 h 134128"/>
              <a:gd name="connsiteX1" fmla="*/ 2639695 w 2639695"/>
              <a:gd name="connsiteY1" fmla="*/ 0 h 134128"/>
              <a:gd name="connsiteX2" fmla="*/ 2512060 w 2639695"/>
              <a:gd name="connsiteY2" fmla="*/ 26178 h 134128"/>
              <a:gd name="connsiteX0" fmla="*/ 0 w 2639695"/>
              <a:gd name="connsiteY0" fmla="*/ 134128 h 134128"/>
              <a:gd name="connsiteX1" fmla="*/ 2639695 w 2639695"/>
              <a:gd name="connsiteY1" fmla="*/ 0 h 134128"/>
              <a:gd name="connsiteX0" fmla="*/ 0 w 2639695"/>
              <a:gd name="connsiteY0" fmla="*/ 134128 h 134128"/>
              <a:gd name="connsiteX1" fmla="*/ 1260159 w 2639695"/>
              <a:gd name="connsiteY1" fmla="*/ 74614 h 134128"/>
              <a:gd name="connsiteX2" fmla="*/ 2639695 w 2639695"/>
              <a:gd name="connsiteY2" fmla="*/ 0 h 134128"/>
              <a:gd name="connsiteX0" fmla="*/ 0 w 2639695"/>
              <a:gd name="connsiteY0" fmla="*/ 164289 h 164289"/>
              <a:gd name="connsiteX1" fmla="*/ 1298259 w 2639695"/>
              <a:gd name="connsiteY1" fmla="*/ 0 h 164289"/>
              <a:gd name="connsiteX2" fmla="*/ 2639695 w 2639695"/>
              <a:gd name="connsiteY2" fmla="*/ 30161 h 164289"/>
              <a:gd name="connsiteX0" fmla="*/ 0 w 2639695"/>
              <a:gd name="connsiteY0" fmla="*/ 189707 h 189707"/>
              <a:gd name="connsiteX1" fmla="*/ 1298259 w 2639695"/>
              <a:gd name="connsiteY1" fmla="*/ 25418 h 189707"/>
              <a:gd name="connsiteX2" fmla="*/ 2639695 w 2639695"/>
              <a:gd name="connsiteY2" fmla="*/ 55579 h 189707"/>
              <a:gd name="connsiteX0" fmla="*/ 0 w 2639695"/>
              <a:gd name="connsiteY0" fmla="*/ 167679 h 167679"/>
              <a:gd name="connsiteX1" fmla="*/ 1298259 w 2639695"/>
              <a:gd name="connsiteY1" fmla="*/ 3390 h 167679"/>
              <a:gd name="connsiteX2" fmla="*/ 2639695 w 2639695"/>
              <a:gd name="connsiteY2" fmla="*/ 33551 h 167679"/>
              <a:gd name="connsiteX0" fmla="*/ 0 w 2639695"/>
              <a:gd name="connsiteY0" fmla="*/ 198407 h 198407"/>
              <a:gd name="connsiteX1" fmla="*/ 1298259 w 2639695"/>
              <a:gd name="connsiteY1" fmla="*/ 34118 h 198407"/>
              <a:gd name="connsiteX2" fmla="*/ 2639695 w 2639695"/>
              <a:gd name="connsiteY2" fmla="*/ 64279 h 198407"/>
              <a:gd name="connsiteX0" fmla="*/ 0 w 2639695"/>
              <a:gd name="connsiteY0" fmla="*/ 261173 h 261173"/>
              <a:gd name="connsiteX1" fmla="*/ 1283971 w 2639695"/>
              <a:gd name="connsiteY1" fmla="*/ 6396 h 261173"/>
              <a:gd name="connsiteX2" fmla="*/ 2639695 w 2639695"/>
              <a:gd name="connsiteY2" fmla="*/ 127045 h 261173"/>
              <a:gd name="connsiteX0" fmla="*/ 0 w 2639695"/>
              <a:gd name="connsiteY0" fmla="*/ 261173 h 261173"/>
              <a:gd name="connsiteX1" fmla="*/ 1283971 w 2639695"/>
              <a:gd name="connsiteY1" fmla="*/ 6396 h 261173"/>
              <a:gd name="connsiteX2" fmla="*/ 2639695 w 2639695"/>
              <a:gd name="connsiteY2" fmla="*/ 127045 h 261173"/>
              <a:gd name="connsiteX0" fmla="*/ 0 w 2773045"/>
              <a:gd name="connsiteY0" fmla="*/ 254888 h 254888"/>
              <a:gd name="connsiteX1" fmla="*/ 1283971 w 2773045"/>
              <a:gd name="connsiteY1" fmla="*/ 111 h 254888"/>
              <a:gd name="connsiteX2" fmla="*/ 2773045 w 2773045"/>
              <a:gd name="connsiteY2" fmla="*/ 228710 h 254888"/>
              <a:gd name="connsiteX0" fmla="*/ 0 w 2773045"/>
              <a:gd name="connsiteY0" fmla="*/ 265125 h 265125"/>
              <a:gd name="connsiteX1" fmla="*/ 1283971 w 2773045"/>
              <a:gd name="connsiteY1" fmla="*/ 10348 h 265125"/>
              <a:gd name="connsiteX2" fmla="*/ 2773045 w 2773045"/>
              <a:gd name="connsiteY2" fmla="*/ 238947 h 265125"/>
              <a:gd name="connsiteX0" fmla="*/ 0 w 2773045"/>
              <a:gd name="connsiteY0" fmla="*/ 388336 h 388336"/>
              <a:gd name="connsiteX1" fmla="*/ 1353821 w 2773045"/>
              <a:gd name="connsiteY1" fmla="*/ 209 h 388336"/>
              <a:gd name="connsiteX2" fmla="*/ 2773045 w 2773045"/>
              <a:gd name="connsiteY2" fmla="*/ 362158 h 388336"/>
              <a:gd name="connsiteX0" fmla="*/ 0 w 2773045"/>
              <a:gd name="connsiteY0" fmla="*/ 388336 h 388336"/>
              <a:gd name="connsiteX1" fmla="*/ 1353821 w 2773045"/>
              <a:gd name="connsiteY1" fmla="*/ 209 h 388336"/>
              <a:gd name="connsiteX2" fmla="*/ 2773045 w 2773045"/>
              <a:gd name="connsiteY2" fmla="*/ 362158 h 388336"/>
              <a:gd name="connsiteX0" fmla="*/ 0 w 2773045"/>
              <a:gd name="connsiteY0" fmla="*/ 388336 h 388336"/>
              <a:gd name="connsiteX1" fmla="*/ 1353821 w 2773045"/>
              <a:gd name="connsiteY1" fmla="*/ 209 h 388336"/>
              <a:gd name="connsiteX2" fmla="*/ 2773045 w 2773045"/>
              <a:gd name="connsiteY2" fmla="*/ 362158 h 388336"/>
              <a:gd name="connsiteX0" fmla="*/ 0 w 2773045"/>
              <a:gd name="connsiteY0" fmla="*/ 451736 h 451736"/>
              <a:gd name="connsiteX1" fmla="*/ 1372871 w 2773045"/>
              <a:gd name="connsiteY1" fmla="*/ 109 h 451736"/>
              <a:gd name="connsiteX2" fmla="*/ 2773045 w 2773045"/>
              <a:gd name="connsiteY2" fmla="*/ 425558 h 451736"/>
              <a:gd name="connsiteX0" fmla="*/ 0 w 2773045"/>
              <a:gd name="connsiteY0" fmla="*/ 464427 h 464427"/>
              <a:gd name="connsiteX1" fmla="*/ 1442721 w 2773045"/>
              <a:gd name="connsiteY1" fmla="*/ 100 h 464427"/>
              <a:gd name="connsiteX2" fmla="*/ 2773045 w 2773045"/>
              <a:gd name="connsiteY2" fmla="*/ 438249 h 464427"/>
              <a:gd name="connsiteX0" fmla="*/ 0 w 2728595"/>
              <a:gd name="connsiteY0" fmla="*/ 458036 h 458036"/>
              <a:gd name="connsiteX1" fmla="*/ 1398271 w 2728595"/>
              <a:gd name="connsiteY1" fmla="*/ 59 h 458036"/>
              <a:gd name="connsiteX2" fmla="*/ 2728595 w 2728595"/>
              <a:gd name="connsiteY2" fmla="*/ 438208 h 458036"/>
              <a:gd name="connsiteX0" fmla="*/ 0 w 2728595"/>
              <a:gd name="connsiteY0" fmla="*/ 458036 h 458036"/>
              <a:gd name="connsiteX1" fmla="*/ 1398271 w 2728595"/>
              <a:gd name="connsiteY1" fmla="*/ 59 h 458036"/>
              <a:gd name="connsiteX2" fmla="*/ 2728595 w 2728595"/>
              <a:gd name="connsiteY2" fmla="*/ 438208 h 458036"/>
              <a:gd name="connsiteX0" fmla="*/ 137 w 2728732"/>
              <a:gd name="connsiteY0" fmla="*/ 458036 h 458036"/>
              <a:gd name="connsiteX1" fmla="*/ 1398408 w 2728732"/>
              <a:gd name="connsiteY1" fmla="*/ 59 h 458036"/>
              <a:gd name="connsiteX2" fmla="*/ 2728732 w 2728732"/>
              <a:gd name="connsiteY2" fmla="*/ 438208 h 458036"/>
              <a:gd name="connsiteX0" fmla="*/ 137 w 2728732"/>
              <a:gd name="connsiteY0" fmla="*/ 458036 h 458036"/>
              <a:gd name="connsiteX1" fmla="*/ 1398408 w 2728732"/>
              <a:gd name="connsiteY1" fmla="*/ 59 h 458036"/>
              <a:gd name="connsiteX2" fmla="*/ 2728732 w 2728732"/>
              <a:gd name="connsiteY2" fmla="*/ 438208 h 458036"/>
              <a:gd name="connsiteX0" fmla="*/ 137 w 2728732"/>
              <a:gd name="connsiteY0" fmla="*/ 559610 h 559610"/>
              <a:gd name="connsiteX1" fmla="*/ 1404758 w 2728732"/>
              <a:gd name="connsiteY1" fmla="*/ 33 h 559610"/>
              <a:gd name="connsiteX2" fmla="*/ 2728732 w 2728732"/>
              <a:gd name="connsiteY2" fmla="*/ 539782 h 559610"/>
              <a:gd name="connsiteX0" fmla="*/ 155 w 2728750"/>
              <a:gd name="connsiteY0" fmla="*/ 534215 h 534215"/>
              <a:gd name="connsiteX1" fmla="*/ 1290476 w 2728750"/>
              <a:gd name="connsiteY1" fmla="*/ 38 h 534215"/>
              <a:gd name="connsiteX2" fmla="*/ 2728750 w 2728750"/>
              <a:gd name="connsiteY2" fmla="*/ 514387 h 534215"/>
              <a:gd name="connsiteX0" fmla="*/ 203 w 2728798"/>
              <a:gd name="connsiteY0" fmla="*/ 534215 h 534215"/>
              <a:gd name="connsiteX1" fmla="*/ 1290524 w 2728798"/>
              <a:gd name="connsiteY1" fmla="*/ 38 h 534215"/>
              <a:gd name="connsiteX2" fmla="*/ 2728798 w 2728798"/>
              <a:gd name="connsiteY2" fmla="*/ 514387 h 534215"/>
              <a:gd name="connsiteX0" fmla="*/ 164 w 2728759"/>
              <a:gd name="connsiteY0" fmla="*/ 534215 h 534215"/>
              <a:gd name="connsiteX1" fmla="*/ 1449235 w 2728759"/>
              <a:gd name="connsiteY1" fmla="*/ 38 h 534215"/>
              <a:gd name="connsiteX2" fmla="*/ 2728759 w 2728759"/>
              <a:gd name="connsiteY2" fmla="*/ 514387 h 534215"/>
              <a:gd name="connsiteX0" fmla="*/ 171 w 2728766"/>
              <a:gd name="connsiteY0" fmla="*/ 502472 h 502472"/>
              <a:gd name="connsiteX1" fmla="*/ 1411142 w 2728766"/>
              <a:gd name="connsiteY1" fmla="*/ 45 h 502472"/>
              <a:gd name="connsiteX2" fmla="*/ 2728766 w 2728766"/>
              <a:gd name="connsiteY2" fmla="*/ 482644 h 502472"/>
              <a:gd name="connsiteX0" fmla="*/ 173 w 2728768"/>
              <a:gd name="connsiteY0" fmla="*/ 503640 h 503640"/>
              <a:gd name="connsiteX1" fmla="*/ 1411144 w 2728768"/>
              <a:gd name="connsiteY1" fmla="*/ 1213 h 503640"/>
              <a:gd name="connsiteX2" fmla="*/ 2728768 w 2728768"/>
              <a:gd name="connsiteY2" fmla="*/ 483812 h 503640"/>
              <a:gd name="connsiteX0" fmla="*/ 173 w 2728768"/>
              <a:gd name="connsiteY0" fmla="*/ 503640 h 503640"/>
              <a:gd name="connsiteX1" fmla="*/ 1411144 w 2728768"/>
              <a:gd name="connsiteY1" fmla="*/ 1213 h 503640"/>
              <a:gd name="connsiteX2" fmla="*/ 2728768 w 2728768"/>
              <a:gd name="connsiteY2" fmla="*/ 483812 h 503640"/>
              <a:gd name="connsiteX0" fmla="*/ 199 w 2728794"/>
              <a:gd name="connsiteY0" fmla="*/ 490993 h 490993"/>
              <a:gd name="connsiteX1" fmla="*/ 1309570 w 2728794"/>
              <a:gd name="connsiteY1" fmla="*/ 1266 h 490993"/>
              <a:gd name="connsiteX2" fmla="*/ 2728794 w 2728794"/>
              <a:gd name="connsiteY2" fmla="*/ 471165 h 490993"/>
              <a:gd name="connsiteX0" fmla="*/ 191 w 2728786"/>
              <a:gd name="connsiteY0" fmla="*/ 490706 h 490706"/>
              <a:gd name="connsiteX1" fmla="*/ 1309562 w 2728786"/>
              <a:gd name="connsiteY1" fmla="*/ 979 h 490706"/>
              <a:gd name="connsiteX2" fmla="*/ 2728786 w 2728786"/>
              <a:gd name="connsiteY2" fmla="*/ 470878 h 490706"/>
              <a:gd name="connsiteX0" fmla="*/ 195 w 2728790"/>
              <a:gd name="connsiteY0" fmla="*/ 459139 h 459139"/>
              <a:gd name="connsiteX1" fmla="*/ 1290516 w 2728790"/>
              <a:gd name="connsiteY1" fmla="*/ 1162 h 459139"/>
              <a:gd name="connsiteX2" fmla="*/ 2728790 w 2728790"/>
              <a:gd name="connsiteY2" fmla="*/ 439311 h 459139"/>
              <a:gd name="connsiteX0" fmla="*/ 195 w 2728790"/>
              <a:gd name="connsiteY0" fmla="*/ 458990 h 458990"/>
              <a:gd name="connsiteX1" fmla="*/ 1290516 w 2728790"/>
              <a:gd name="connsiteY1" fmla="*/ 1013 h 458990"/>
              <a:gd name="connsiteX2" fmla="*/ 2728790 w 2728790"/>
              <a:gd name="connsiteY2" fmla="*/ 439162 h 458990"/>
              <a:gd name="connsiteX0" fmla="*/ 0 w 2728595"/>
              <a:gd name="connsiteY0" fmla="*/ 458990 h 458990"/>
              <a:gd name="connsiteX1" fmla="*/ 1290321 w 2728595"/>
              <a:gd name="connsiteY1" fmla="*/ 1013 h 458990"/>
              <a:gd name="connsiteX2" fmla="*/ 2728595 w 2728595"/>
              <a:gd name="connsiteY2" fmla="*/ 439162 h 458990"/>
              <a:gd name="connsiteX0" fmla="*/ 0 w 2597967"/>
              <a:gd name="connsiteY0" fmla="*/ 458990 h 458990"/>
              <a:gd name="connsiteX1" fmla="*/ 1159693 w 2597967"/>
              <a:gd name="connsiteY1" fmla="*/ 1013 h 458990"/>
              <a:gd name="connsiteX2" fmla="*/ 2597967 w 2597967"/>
              <a:gd name="connsiteY2" fmla="*/ 439162 h 45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7967" h="458990">
                <a:moveTo>
                  <a:pt x="0" y="458990"/>
                </a:moveTo>
                <a:cubicBezTo>
                  <a:pt x="113665" y="186740"/>
                  <a:pt x="527127" y="17018"/>
                  <a:pt x="1159693" y="1013"/>
                </a:cubicBezTo>
                <a:cubicBezTo>
                  <a:pt x="1792259" y="-14992"/>
                  <a:pt x="2383231" y="160021"/>
                  <a:pt x="2597967" y="439162"/>
                </a:cubicBezTo>
              </a:path>
            </a:pathLst>
          </a:custGeom>
          <a:noFill/>
          <a:ln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2959" y="4216908"/>
            <a:ext cx="7543801" cy="1169948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lvl="1" algn="ctr"/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en-US" sz="2800" dirty="0" smtClean="0"/>
              <a:t>Still</a:t>
            </a:r>
            <a:r>
              <a:rPr lang="en-US" sz="2800" dirty="0"/>
              <a:t>, duplication will exist in the generated code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6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1.94444E-6 -0.25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2.77778E-6 -0.1416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0" grpId="1" animBg="1"/>
      <p:bldP spid="6" grpId="0"/>
      <p:bldP spid="8" grpId="0"/>
      <p:bldP spid="9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refactor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562" y="1858552"/>
            <a:ext cx="7543801" cy="3679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Grouping selectors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730" y="2326181"/>
            <a:ext cx="42820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border-color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#A52A2A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border-style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border-width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5660" y="3991758"/>
            <a:ext cx="3258820" cy="136353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rtlCol="0">
            <a:noAutofit/>
          </a:bodyPr>
          <a:lstStyle/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text-align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center;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0048" y="2384114"/>
            <a:ext cx="36900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.c2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81008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color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fff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1008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brown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0" name="Freeform 39" hidden="1"/>
          <p:cNvSpPr/>
          <p:nvPr/>
        </p:nvSpPr>
        <p:spPr>
          <a:xfrm flipH="1">
            <a:off x="4405964" y="331622"/>
            <a:ext cx="3698144" cy="661619"/>
          </a:xfrm>
          <a:custGeom>
            <a:avLst/>
            <a:gdLst>
              <a:gd name="connsiteX0" fmla="*/ 3962400 w 3962400"/>
              <a:gd name="connsiteY0" fmla="*/ 694161 h 694161"/>
              <a:gd name="connsiteX1" fmla="*/ 2019300 w 3962400"/>
              <a:gd name="connsiteY1" fmla="*/ 741 h 694161"/>
              <a:gd name="connsiteX2" fmla="*/ 0 w 3962400"/>
              <a:gd name="connsiteY2" fmla="*/ 549381 h 694161"/>
              <a:gd name="connsiteX3" fmla="*/ 0 w 3962400"/>
              <a:gd name="connsiteY3" fmla="*/ 549381 h 694161"/>
              <a:gd name="connsiteX0" fmla="*/ 4147800 w 4147800"/>
              <a:gd name="connsiteY0" fmla="*/ 694189 h 694189"/>
              <a:gd name="connsiteX1" fmla="*/ 2204700 w 4147800"/>
              <a:gd name="connsiteY1" fmla="*/ 769 h 694189"/>
              <a:gd name="connsiteX2" fmla="*/ 185400 w 4147800"/>
              <a:gd name="connsiteY2" fmla="*/ 549409 h 694189"/>
              <a:gd name="connsiteX3" fmla="*/ 63480 w 4147800"/>
              <a:gd name="connsiteY3" fmla="*/ 130309 h 694189"/>
              <a:gd name="connsiteX0" fmla="*/ 3962400 w 3962400"/>
              <a:gd name="connsiteY0" fmla="*/ 694189 h 694189"/>
              <a:gd name="connsiteX1" fmla="*/ 2019300 w 3962400"/>
              <a:gd name="connsiteY1" fmla="*/ 769 h 694189"/>
              <a:gd name="connsiteX2" fmla="*/ 0 w 3962400"/>
              <a:gd name="connsiteY2" fmla="*/ 549409 h 694189"/>
              <a:gd name="connsiteX0" fmla="*/ 3962400 w 3962400"/>
              <a:gd name="connsiteY0" fmla="*/ 695309 h 695309"/>
              <a:gd name="connsiteX1" fmla="*/ 2019300 w 3962400"/>
              <a:gd name="connsiteY1" fmla="*/ 1889 h 695309"/>
              <a:gd name="connsiteX2" fmla="*/ 0 w 3962400"/>
              <a:gd name="connsiteY2" fmla="*/ 550529 h 695309"/>
              <a:gd name="connsiteX0" fmla="*/ 3962400 w 3962400"/>
              <a:gd name="connsiteY0" fmla="*/ 665106 h 665106"/>
              <a:gd name="connsiteX1" fmla="*/ 2194560 w 3962400"/>
              <a:gd name="connsiteY1" fmla="*/ 2166 h 665106"/>
              <a:gd name="connsiteX2" fmla="*/ 0 w 3962400"/>
              <a:gd name="connsiteY2" fmla="*/ 520326 h 665106"/>
              <a:gd name="connsiteX0" fmla="*/ 3962400 w 3962400"/>
              <a:gd name="connsiteY0" fmla="*/ 665106 h 665106"/>
              <a:gd name="connsiteX1" fmla="*/ 2194560 w 3962400"/>
              <a:gd name="connsiteY1" fmla="*/ 2166 h 665106"/>
              <a:gd name="connsiteX2" fmla="*/ 0 w 3962400"/>
              <a:gd name="connsiteY2" fmla="*/ 520326 h 665106"/>
              <a:gd name="connsiteX0" fmla="*/ 3962400 w 3962400"/>
              <a:gd name="connsiteY0" fmla="*/ 702871 h 702871"/>
              <a:gd name="connsiteX1" fmla="*/ 2011680 w 3962400"/>
              <a:gd name="connsiteY1" fmla="*/ 1831 h 702871"/>
              <a:gd name="connsiteX2" fmla="*/ 0 w 3962400"/>
              <a:gd name="connsiteY2" fmla="*/ 558091 h 702871"/>
              <a:gd name="connsiteX0" fmla="*/ 3962400 w 3962400"/>
              <a:gd name="connsiteY0" fmla="*/ 704873 h 704873"/>
              <a:gd name="connsiteX1" fmla="*/ 2011680 w 3962400"/>
              <a:gd name="connsiteY1" fmla="*/ 3833 h 704873"/>
              <a:gd name="connsiteX2" fmla="*/ 0 w 3962400"/>
              <a:gd name="connsiteY2" fmla="*/ 560093 h 704873"/>
              <a:gd name="connsiteX0" fmla="*/ 4015740 w 4015740"/>
              <a:gd name="connsiteY0" fmla="*/ 704369 h 704369"/>
              <a:gd name="connsiteX1" fmla="*/ 2065020 w 4015740"/>
              <a:gd name="connsiteY1" fmla="*/ 3329 h 704369"/>
              <a:gd name="connsiteX2" fmla="*/ 0 w 4015740"/>
              <a:gd name="connsiteY2" fmla="*/ 567209 h 704369"/>
              <a:gd name="connsiteX0" fmla="*/ 3801365 w 3801365"/>
              <a:gd name="connsiteY0" fmla="*/ 437159 h 566699"/>
              <a:gd name="connsiteX1" fmla="*/ 2065020 w 3801365"/>
              <a:gd name="connsiteY1" fmla="*/ 2819 h 566699"/>
              <a:gd name="connsiteX2" fmla="*/ 0 w 3801365"/>
              <a:gd name="connsiteY2" fmla="*/ 566699 h 566699"/>
              <a:gd name="connsiteX0" fmla="*/ 3801365 w 3801365"/>
              <a:gd name="connsiteY0" fmla="*/ 644960 h 774500"/>
              <a:gd name="connsiteX1" fmla="*/ 1819119 w 3801365"/>
              <a:gd name="connsiteY1" fmla="*/ 1070 h 774500"/>
              <a:gd name="connsiteX2" fmla="*/ 0 w 3801365"/>
              <a:gd name="connsiteY2" fmla="*/ 774500 h 774500"/>
              <a:gd name="connsiteX0" fmla="*/ 3567359 w 3567359"/>
              <a:gd name="connsiteY0" fmla="*/ 646607 h 860988"/>
              <a:gd name="connsiteX1" fmla="*/ 1585113 w 3567359"/>
              <a:gd name="connsiteY1" fmla="*/ 2717 h 860988"/>
              <a:gd name="connsiteX2" fmla="*/ 0 w 3567359"/>
              <a:gd name="connsiteY2" fmla="*/ 860988 h 860988"/>
              <a:gd name="connsiteX0" fmla="*/ 3567359 w 3567359"/>
              <a:gd name="connsiteY0" fmla="*/ 646607 h 860988"/>
              <a:gd name="connsiteX1" fmla="*/ 1585113 w 3567359"/>
              <a:gd name="connsiteY1" fmla="*/ 2717 h 860988"/>
              <a:gd name="connsiteX2" fmla="*/ 0 w 3567359"/>
              <a:gd name="connsiteY2" fmla="*/ 860988 h 860988"/>
              <a:gd name="connsiteX0" fmla="*/ 3734445 w 3734445"/>
              <a:gd name="connsiteY0" fmla="*/ 594660 h 863016"/>
              <a:gd name="connsiteX1" fmla="*/ 1585113 w 3734445"/>
              <a:gd name="connsiteY1" fmla="*/ 4745 h 863016"/>
              <a:gd name="connsiteX2" fmla="*/ 0 w 3734445"/>
              <a:gd name="connsiteY2" fmla="*/ 863016 h 863016"/>
              <a:gd name="connsiteX0" fmla="*/ 3734445 w 3734445"/>
              <a:gd name="connsiteY0" fmla="*/ 598993 h 867349"/>
              <a:gd name="connsiteX1" fmla="*/ 1585113 w 3734445"/>
              <a:gd name="connsiteY1" fmla="*/ 9078 h 867349"/>
              <a:gd name="connsiteX2" fmla="*/ 0 w 3734445"/>
              <a:gd name="connsiteY2" fmla="*/ 867349 h 867349"/>
              <a:gd name="connsiteX0" fmla="*/ 4226247 w 4226247"/>
              <a:gd name="connsiteY0" fmla="*/ 594774 h 771690"/>
              <a:gd name="connsiteX1" fmla="*/ 2076915 w 4226247"/>
              <a:gd name="connsiteY1" fmla="*/ 4859 h 771690"/>
              <a:gd name="connsiteX2" fmla="*/ 0 w 4226247"/>
              <a:gd name="connsiteY2" fmla="*/ 771690 h 771690"/>
              <a:gd name="connsiteX0" fmla="*/ 3719313 w 3719313"/>
              <a:gd name="connsiteY0" fmla="*/ 601711 h 923407"/>
              <a:gd name="connsiteX1" fmla="*/ 1569981 w 3719313"/>
              <a:gd name="connsiteY1" fmla="*/ 11796 h 923407"/>
              <a:gd name="connsiteX2" fmla="*/ 0 w 3719313"/>
              <a:gd name="connsiteY2" fmla="*/ 923407 h 923407"/>
              <a:gd name="connsiteX0" fmla="*/ 3719313 w 3719313"/>
              <a:gd name="connsiteY0" fmla="*/ 610731 h 932427"/>
              <a:gd name="connsiteX1" fmla="*/ 1901002 w 3719313"/>
              <a:gd name="connsiteY1" fmla="*/ 11291 h 932427"/>
              <a:gd name="connsiteX2" fmla="*/ 0 w 3719313"/>
              <a:gd name="connsiteY2" fmla="*/ 932427 h 932427"/>
              <a:gd name="connsiteX0" fmla="*/ 3719313 w 3719313"/>
              <a:gd name="connsiteY0" fmla="*/ 599741 h 921437"/>
              <a:gd name="connsiteX1" fmla="*/ 1901002 w 3719313"/>
              <a:gd name="connsiteY1" fmla="*/ 301 h 921437"/>
              <a:gd name="connsiteX2" fmla="*/ 0 w 3719313"/>
              <a:gd name="connsiteY2" fmla="*/ 921437 h 921437"/>
              <a:gd name="connsiteX0" fmla="*/ 3719313 w 3719313"/>
              <a:gd name="connsiteY0" fmla="*/ 599655 h 921351"/>
              <a:gd name="connsiteX1" fmla="*/ 1901002 w 3719313"/>
              <a:gd name="connsiteY1" fmla="*/ 215 h 921351"/>
              <a:gd name="connsiteX2" fmla="*/ 0 w 3719313"/>
              <a:gd name="connsiteY2" fmla="*/ 921351 h 921351"/>
              <a:gd name="connsiteX0" fmla="*/ 3719313 w 3719313"/>
              <a:gd name="connsiteY0" fmla="*/ 599740 h 921436"/>
              <a:gd name="connsiteX1" fmla="*/ 1901002 w 3719313"/>
              <a:gd name="connsiteY1" fmla="*/ 300 h 921436"/>
              <a:gd name="connsiteX2" fmla="*/ 0 w 3719313"/>
              <a:gd name="connsiteY2" fmla="*/ 921436 h 921436"/>
              <a:gd name="connsiteX0" fmla="*/ 3719313 w 3719313"/>
              <a:gd name="connsiteY0" fmla="*/ 544767 h 942663"/>
              <a:gd name="connsiteX1" fmla="*/ 1901002 w 3719313"/>
              <a:gd name="connsiteY1" fmla="*/ 21527 h 942663"/>
              <a:gd name="connsiteX2" fmla="*/ 0 w 3719313"/>
              <a:gd name="connsiteY2" fmla="*/ 942663 h 942663"/>
              <a:gd name="connsiteX0" fmla="*/ 3690940 w 3690940"/>
              <a:gd name="connsiteY0" fmla="*/ 533555 h 750476"/>
              <a:gd name="connsiteX1" fmla="*/ 1872629 w 3690940"/>
              <a:gd name="connsiteY1" fmla="*/ 10315 h 750476"/>
              <a:gd name="connsiteX2" fmla="*/ 0 w 3690940"/>
              <a:gd name="connsiteY2" fmla="*/ 750476 h 750476"/>
              <a:gd name="connsiteX0" fmla="*/ 3690940 w 3690940"/>
              <a:gd name="connsiteY0" fmla="*/ 578294 h 795215"/>
              <a:gd name="connsiteX1" fmla="*/ 1863171 w 3690940"/>
              <a:gd name="connsiteY1" fmla="*/ 7429 h 795215"/>
              <a:gd name="connsiteX2" fmla="*/ 0 w 3690940"/>
              <a:gd name="connsiteY2" fmla="*/ 795215 h 795215"/>
              <a:gd name="connsiteX0" fmla="*/ 3690940 w 3690940"/>
              <a:gd name="connsiteY0" fmla="*/ 571501 h 788422"/>
              <a:gd name="connsiteX1" fmla="*/ 1863171 w 3690940"/>
              <a:gd name="connsiteY1" fmla="*/ 636 h 788422"/>
              <a:gd name="connsiteX2" fmla="*/ 0 w 3690940"/>
              <a:gd name="connsiteY2" fmla="*/ 788422 h 788422"/>
              <a:gd name="connsiteX0" fmla="*/ 3690940 w 3690940"/>
              <a:gd name="connsiteY0" fmla="*/ 552648 h 769569"/>
              <a:gd name="connsiteX1" fmla="*/ 1825340 w 3690940"/>
              <a:gd name="connsiteY1" fmla="*/ 833 h 769569"/>
              <a:gd name="connsiteX2" fmla="*/ 0 w 3690940"/>
              <a:gd name="connsiteY2" fmla="*/ 769569 h 769569"/>
              <a:gd name="connsiteX0" fmla="*/ 3690940 w 3690940"/>
              <a:gd name="connsiteY0" fmla="*/ 552648 h 769569"/>
              <a:gd name="connsiteX1" fmla="*/ 1825340 w 3690940"/>
              <a:gd name="connsiteY1" fmla="*/ 833 h 769569"/>
              <a:gd name="connsiteX2" fmla="*/ 0 w 3690940"/>
              <a:gd name="connsiteY2" fmla="*/ 769569 h 769569"/>
              <a:gd name="connsiteX0" fmla="*/ 3672025 w 3672025"/>
              <a:gd name="connsiteY0" fmla="*/ 552648 h 661619"/>
              <a:gd name="connsiteX1" fmla="*/ 1806425 w 3672025"/>
              <a:gd name="connsiteY1" fmla="*/ 833 h 661619"/>
              <a:gd name="connsiteX2" fmla="*/ 0 w 3672025"/>
              <a:gd name="connsiteY2" fmla="*/ 661619 h 66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2025" h="661619">
                <a:moveTo>
                  <a:pt x="3672025" y="552648"/>
                </a:moveTo>
                <a:cubicBezTo>
                  <a:pt x="3181077" y="26868"/>
                  <a:pt x="2298632" y="-6745"/>
                  <a:pt x="1806425" y="833"/>
                </a:cubicBezTo>
                <a:cubicBezTo>
                  <a:pt x="1314218" y="8411"/>
                  <a:pt x="299389" y="159969"/>
                  <a:pt x="0" y="661619"/>
                </a:cubicBezTo>
              </a:path>
            </a:pathLst>
          </a:custGeom>
          <a:noFill/>
          <a:ln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e</a:t>
            </a:r>
            <a:endParaRPr lang="en-CA" dirty="0"/>
          </a:p>
        </p:txBody>
      </p:sp>
      <p:sp>
        <p:nvSpPr>
          <p:cNvPr id="44" name="Oval 43" hidden="1"/>
          <p:cNvSpPr/>
          <p:nvPr/>
        </p:nvSpPr>
        <p:spPr>
          <a:xfrm>
            <a:off x="809797" y="2292363"/>
            <a:ext cx="433751" cy="4351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54864" bIns="0" rtlCol="0" anchor="ctr"/>
          <a:lstStyle/>
          <a:p>
            <a:pPr algn="ctr"/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.c1</a:t>
            </a:r>
            <a:endParaRPr lang="en-US" dirty="0">
              <a:solidFill>
                <a:srgbClr val="00818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12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18354" y="3572758"/>
            <a:ext cx="3518893" cy="136353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9" name="Oval 28" hidden="1"/>
          <p:cNvSpPr/>
          <p:nvPr/>
        </p:nvSpPr>
        <p:spPr>
          <a:xfrm>
            <a:off x="5117452" y="2349265"/>
            <a:ext cx="433751" cy="4351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54864" bIns="0" rtlCol="0" anchor="ctr"/>
          <a:lstStyle/>
          <a:p>
            <a:pPr algn="ctr"/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.c2</a:t>
            </a:r>
            <a:endParaRPr lang="en-US" dirty="0">
              <a:solidFill>
                <a:srgbClr val="00818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54768" y="2688514"/>
            <a:ext cx="3136141" cy="861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fff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solid 1px brown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2999" y="2643816"/>
            <a:ext cx="3120389" cy="1370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r>
              <a:rPr lang="en-US" dirty="0">
                <a:solidFill>
                  <a:srgbClr val="810081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border-color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#A52A2A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border-style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border-width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13364" y="4571412"/>
            <a:ext cx="35703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.c1 , .c2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48748" y="4710099"/>
            <a:ext cx="226451" cy="226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224422" y="2435553"/>
            <a:ext cx="460692" cy="460692"/>
            <a:chOff x="6088798" y="403860"/>
            <a:chExt cx="761164" cy="761164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6126480" y="403860"/>
              <a:ext cx="685800" cy="7611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>
              <a:off x="6126480" y="388372"/>
              <a:ext cx="685800" cy="7611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030047" y="2383742"/>
            <a:ext cx="2342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.c2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92 L -0.22969 0.325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76" y="1634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23941 0.295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62" y="147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022E-16 L 0.00174 -0.1967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83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0105 -0.126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4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900"/>
                            </p:stCondLst>
                            <p:childTnLst>
                              <p:par>
                                <p:cTn id="4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400"/>
                            </p:stCondLst>
                            <p:childTnLst>
                              <p:par>
                                <p:cTn id="4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00"/>
                            </p:stCondLst>
                            <p:childTnLst>
                              <p:par>
                                <p:cTn id="5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" fill="hold"/>
                                        <p:tgtEl>
                                          <p:spTgt spid="9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800"/>
                            </p:stCondLst>
                            <p:childTnLst>
                              <p:par>
                                <p:cTn id="54" presetID="10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1"/>
      <p:bldP spid="40" grpId="0" animBg="1"/>
      <p:bldP spid="40" grpId="1" animBg="1"/>
      <p:bldP spid="28" grpId="0" animBg="1"/>
      <p:bldP spid="28" grpId="2" animBg="1"/>
      <p:bldP spid="30" grpId="0" animBg="1"/>
      <p:bldP spid="30" grpId="1" animBg="1"/>
      <p:bldP spid="15" grpId="0" animBg="1"/>
      <p:bldP spid="15" grpId="1" animBg="1"/>
      <p:bldP spid="15" grpId="2" animBg="1"/>
      <p:bldP spid="7" grpId="0"/>
      <p:bldP spid="9" grpId="0" animBg="1"/>
      <p:bldP spid="9" grpId="1" animBg="1"/>
      <p:bldP spid="9" grpId="2" animBg="1"/>
      <p:bldP spid="9" grpId="3" animBg="1"/>
      <p:bldP spid="19" grpId="1"/>
      <p:bldP spid="19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approach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-383986" y="1592680"/>
            <a:ext cx="9556374" cy="4064000"/>
            <a:chOff x="-383986" y="1592680"/>
            <a:chExt cx="9556374" cy="4064000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3256427743"/>
                </p:ext>
              </p:extLst>
            </p:nvPr>
          </p:nvGraphicFramePr>
          <p:xfrm>
            <a:off x="-383986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849753" y="3148573"/>
              <a:ext cx="148630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sz="2000" b="1" dirty="0" smtClean="0"/>
                <a:t>Extracting</a:t>
              </a:r>
            </a:p>
            <a:p>
              <a:pPr lvl="0" algn="ctr"/>
              <a:r>
                <a:rPr lang="en-CA" b="1" dirty="0" smtClean="0"/>
                <a:t>Refactoring</a:t>
              </a:r>
            </a:p>
            <a:p>
              <a:pPr lvl="0" algn="ctr"/>
              <a:r>
                <a:rPr lang="en-CA" b="1" dirty="0" smtClean="0"/>
                <a:t>opportunities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4997" y="3271683"/>
              <a:ext cx="13798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sz="2000" b="1" dirty="0" smtClean="0"/>
                <a:t>Detecting</a:t>
              </a:r>
            </a:p>
            <a:p>
              <a:pPr lvl="0" algn="ctr"/>
              <a:r>
                <a:rPr lang="en-CA" sz="2000" b="1" dirty="0" smtClean="0"/>
                <a:t>duplication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0599" y="3271683"/>
              <a:ext cx="13132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sz="2000" b="1" dirty="0" smtClean="0"/>
                <a:t>Pre-</a:t>
              </a:r>
            </a:p>
            <a:p>
              <a:pPr lvl="0" algn="ctr"/>
              <a:r>
                <a:rPr lang="en-US" sz="2000" b="1" dirty="0" smtClean="0"/>
                <a:t>processing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62763" y="3148573"/>
              <a:ext cx="148630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000" b="1" dirty="0" smtClean="0"/>
                <a:t>Ranking</a:t>
              </a:r>
            </a:p>
            <a:p>
              <a:pPr algn="ctr"/>
              <a:r>
                <a:rPr lang="en-CA" b="1" dirty="0" smtClean="0"/>
                <a:t>Refactoring</a:t>
              </a:r>
            </a:p>
            <a:p>
              <a:pPr algn="ctr"/>
              <a:r>
                <a:rPr lang="en-CA" b="1" dirty="0" smtClean="0"/>
                <a:t>opportunities</a:t>
              </a:r>
              <a:endParaRPr lang="en-CA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7763" y="3148573"/>
              <a:ext cx="150714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000" b="1" dirty="0" smtClean="0"/>
                <a:t>Examining</a:t>
              </a:r>
            </a:p>
            <a:p>
              <a:pPr algn="ctr"/>
              <a:r>
                <a:rPr lang="en-CA" b="1" dirty="0" smtClean="0"/>
                <a:t>Order</a:t>
              </a:r>
              <a:endParaRPr lang="en-CA" dirty="0"/>
            </a:p>
            <a:p>
              <a:pPr algn="ctr"/>
              <a:r>
                <a:rPr lang="en-CA" b="1" dirty="0" smtClean="0"/>
                <a:t>dependencies</a:t>
              </a:r>
              <a:endParaRPr lang="en-C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1070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8" y="1845734"/>
            <a:ext cx="7906103" cy="1121910"/>
          </a:xfrm>
        </p:spPr>
        <p:txBody>
          <a:bodyPr>
            <a:noAutofit/>
          </a:bodyPr>
          <a:lstStyle/>
          <a:p>
            <a:r>
              <a:rPr lang="en-CA" sz="2600" dirty="0" smtClean="0"/>
              <a:t>Convert all property values related to </a:t>
            </a:r>
            <a:r>
              <a:rPr lang="en-CA" sz="2600" dirty="0"/>
              <a:t>colors and </a:t>
            </a:r>
            <a:r>
              <a:rPr lang="en-CA" sz="2600" dirty="0" smtClean="0"/>
              <a:t>dimensions to the </a:t>
            </a:r>
            <a:r>
              <a:rPr lang="en-CA" sz="2600" b="1" dirty="0" smtClean="0"/>
              <a:t>same reference format or unit</a:t>
            </a:r>
            <a:r>
              <a:rPr lang="en-CA" sz="2600" dirty="0" smtClean="0"/>
              <a:t> (type II)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33709"/>
              </p:ext>
            </p:extLst>
          </p:nvPr>
        </p:nvGraphicFramePr>
        <p:xfrm>
          <a:off x="337611" y="3126108"/>
          <a:ext cx="3966305" cy="2560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17465"/>
                <a:gridCol w="214884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baseline="0" dirty="0" smtClean="0"/>
                        <a:t>HTML Named Color</a:t>
                      </a:r>
                      <a:endParaRPr lang="en-US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Violet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Hexadecimal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baseline="0" dirty="0" smtClean="0"/>
                        <a:t>#EE82EE</a:t>
                      </a:r>
                      <a:endParaRPr lang="en-US" sz="1600" b="0" i="0" u="none" strike="noStrike" kern="1200" baseline="0" dirty="0" smtClean="0">
                        <a:solidFill>
                          <a:schemeClr val="lt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HSL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err="1" smtClean="0"/>
                        <a:t>hsl</a:t>
                      </a:r>
                      <a:r>
                        <a:rPr lang="en-US" sz="1600" u="none" strike="noStrike" kern="1200" baseline="0" dirty="0" smtClean="0"/>
                        <a:t>(300, 76%, 72%)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HSLA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err="1" smtClean="0"/>
                        <a:t>hsla</a:t>
                      </a:r>
                      <a:r>
                        <a:rPr lang="en-US" sz="1600" u="none" strike="noStrike" kern="1200" baseline="0" dirty="0" smtClean="0"/>
                        <a:t>(300, 76%, 72%, 1)</a:t>
                      </a:r>
                      <a:endParaRPr 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RGB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baseline="0" dirty="0" err="1" smtClean="0"/>
                        <a:t>rgb</a:t>
                      </a:r>
                      <a:r>
                        <a:rPr lang="en-US" sz="1600" u="none" strike="noStrike" kern="1200" baseline="0" dirty="0" smtClean="0"/>
                        <a:t>(238, 130, 238)</a:t>
                      </a:r>
                      <a:endParaRPr lang="en-US" sz="1600" b="0" i="0" u="none" strike="noStrike" kern="1200" baseline="0" dirty="0" smtClean="0">
                        <a:solidFill>
                          <a:schemeClr val="lt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baseline="0" dirty="0" smtClean="0"/>
                        <a:t>RGBA 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baseline="0" dirty="0" err="1" smtClean="0"/>
                        <a:t>rgba</a:t>
                      </a:r>
                      <a:r>
                        <a:rPr lang="en-US" sz="1600" b="1" u="none" strike="noStrike" kern="1200" baseline="0" dirty="0" smtClean="0"/>
                        <a:t>(238, 130, 238, 1)</a:t>
                      </a:r>
                      <a:endParaRPr lang="en-US" sz="1600" b="1" i="0" u="none" strike="noStrike" kern="1200" baseline="0" dirty="0" smtClean="0">
                        <a:solidFill>
                          <a:schemeClr val="lt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8080"/>
              </p:ext>
            </p:extLst>
          </p:nvPr>
        </p:nvGraphicFramePr>
        <p:xfrm>
          <a:off x="4781896" y="3126108"/>
          <a:ext cx="4005072" cy="2560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26474"/>
                <a:gridCol w="2078598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baseline="0" dirty="0" smtClean="0"/>
                        <a:t>Pica</a:t>
                      </a:r>
                      <a:endParaRPr lang="en-US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6pc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Point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72pt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Inch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1in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 smtClean="0"/>
                        <a:t>Centimeter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2.54cm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/>
                        <a:t>Millimeter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254mm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u="none" strike="noStrike" kern="1200" baseline="0" dirty="0" smtClean="0"/>
                        <a:t>Pixel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96px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1661101970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3842954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Extracting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Detecting</a:t>
              </a:r>
            </a:p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duplication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/>
                <a:t>Pre-</a:t>
              </a:r>
            </a:p>
            <a:p>
              <a:pPr lvl="0" algn="ctr"/>
              <a:r>
                <a:rPr lang="en-US" b="1" dirty="0" smtClean="0"/>
                <a:t>processing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55960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Ranking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Examining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Order</a:t>
              </a:r>
              <a:endParaRPr lang="en-CA" sz="16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dependencies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90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</a:t>
            </a:r>
            <a:r>
              <a:rPr lang="en-CA" b="1" dirty="0" smtClean="0"/>
              <a:t>virtual</a:t>
            </a:r>
            <a:r>
              <a:rPr lang="en-CA" dirty="0" smtClean="0"/>
              <a:t> shorthand declarations (for type III)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57011" y="3405935"/>
            <a:ext cx="7588434" cy="822379"/>
            <a:chOff x="1048541" y="4304966"/>
            <a:chExt cx="7588434" cy="82237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4565410" y="4710736"/>
              <a:ext cx="941073" cy="1"/>
            </a:xfrm>
            <a:prstGeom prst="straightConnector1">
              <a:avLst/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48541" y="4304966"/>
              <a:ext cx="3881998" cy="8223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0" rtlCol="0" anchor="ctr"/>
            <a:lstStyle/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border-color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#A52A2A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US" dirty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border-style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solid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border-width</a:t>
              </a:r>
              <a:r>
                <a:rPr lang="en-US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>
                  <a:solidFill>
                    <a:srgbClr val="0000FF"/>
                  </a:solidFill>
                  <a:latin typeface="Consolas" panose="020B0609020204030204" pitchFamily="49" charset="0"/>
                </a:rPr>
                <a:t>1px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52573" y="4578498"/>
              <a:ext cx="3084402" cy="264476"/>
            </a:xfrm>
            <a:prstGeom prst="rect">
              <a:avLst/>
            </a:prstGeom>
            <a:pattFill prst="wdUpDiag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border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solid 1px brown</a:t>
              </a:r>
              <a:r>
                <a: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CA" dirty="0"/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4259350" y="4315449"/>
              <a:ext cx="106253" cy="800100"/>
            </a:xfrm>
            <a:prstGeom prst="rightBrace">
              <a:avLst>
                <a:gd name="adj1" fmla="val 94270"/>
                <a:gd name="adj2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15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1835754083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3842954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Extracting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Detecting</a:t>
              </a:r>
            </a:p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duplication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/>
                <a:t>Pre-</a:t>
              </a:r>
            </a:p>
            <a:p>
              <a:pPr lvl="0" algn="ctr"/>
              <a:r>
                <a:rPr lang="en-US" b="1" dirty="0" smtClean="0"/>
                <a:t>processing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55960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Ranking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Examining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Order</a:t>
              </a:r>
              <a:endParaRPr lang="en-CA" sz="16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dependencies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24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16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1113616963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842954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Extracting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/>
                <a:t>Detecting</a:t>
              </a:r>
            </a:p>
            <a:p>
              <a:pPr lvl="0" algn="ctr"/>
              <a:r>
                <a:rPr lang="en-CA" b="1" dirty="0" smtClean="0"/>
                <a:t>duplication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Pre-</a:t>
              </a:r>
            </a:p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processing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55960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Ranking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Examining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Order</a:t>
              </a:r>
              <a:endParaRPr lang="en-CA" sz="16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dependencies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095916" y="1877768"/>
            <a:ext cx="2962336" cy="418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class2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00F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#d3d3d3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700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3px red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float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class4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border-style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LightGray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border-width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65982" y="1801395"/>
            <a:ext cx="82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{color}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23273" y="2110189"/>
            <a:ext cx="1510131" cy="544735"/>
          </a:xfrm>
          <a:prstGeom prst="roundRect">
            <a:avLst>
              <a:gd name="adj" fmla="val 6089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lIns="18288" tIns="18288" rIns="18288" bIns="18288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[color: blue]</a:t>
            </a:r>
          </a:p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[color: #00F]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47144" y="2992251"/>
            <a:ext cx="146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{font-weight}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89820" y="3307463"/>
            <a:ext cx="1977037" cy="798100"/>
          </a:xfrm>
          <a:prstGeom prst="roundRect">
            <a:avLst>
              <a:gd name="adj" fmla="val 6089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lIns="18288" tIns="18288" rIns="18288" bIns="18288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[f</a:t>
            </a:r>
            <a:r>
              <a:rPr lang="en-US" sz="1600" dirty="0"/>
              <a:t>ont-weight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bold]</a:t>
            </a:r>
          </a:p>
          <a:p>
            <a:pPr algn="ctr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[f</a:t>
            </a:r>
            <a:r>
              <a:rPr lang="en-US" sz="1600" dirty="0"/>
              <a:t>ont-weight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bold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algn="ctr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[f</a:t>
            </a:r>
            <a:r>
              <a:rPr lang="en-US" sz="1600" dirty="0"/>
              <a:t>ont-weight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700]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82657" y="4411086"/>
            <a:ext cx="99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{border}</a:t>
            </a:r>
            <a:endParaRPr lang="en-US" b="1" dirty="0"/>
          </a:p>
        </p:txBody>
      </p:sp>
      <p:grpSp>
        <p:nvGrpSpPr>
          <p:cNvPr id="45" name="Group 44"/>
          <p:cNvGrpSpPr/>
          <p:nvPr/>
        </p:nvGrpSpPr>
        <p:grpSpPr>
          <a:xfrm>
            <a:off x="5230205" y="4735980"/>
            <a:ext cx="3096266" cy="1051465"/>
            <a:chOff x="5520763" y="4735980"/>
            <a:chExt cx="3096266" cy="1051465"/>
          </a:xfrm>
        </p:grpSpPr>
        <p:sp>
          <p:nvSpPr>
            <p:cNvPr id="28" name="TextBox 27"/>
            <p:cNvSpPr txBox="1"/>
            <p:nvPr/>
          </p:nvSpPr>
          <p:spPr>
            <a:xfrm>
              <a:off x="5520763" y="4735980"/>
              <a:ext cx="3096266" cy="1051465"/>
            </a:xfrm>
            <a:prstGeom prst="roundRect">
              <a:avLst>
                <a:gd name="adj" fmla="val 6089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lIns="18288" tIns="18288" rIns="18288" bIns="18288" rtlCol="0" anchor="ctr">
              <a:spAutoFit/>
            </a:bodyPr>
            <a:lstStyle/>
            <a:p>
              <a:pPr algn="ctr"/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[border: solid 1px #D3D3D3]</a:t>
              </a:r>
            </a:p>
            <a:p>
              <a:pPr algn="ctr"/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border-style: solid</a:t>
              </a:r>
            </a:p>
            <a:p>
              <a:pPr algn="ctr"/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border-color: </a:t>
              </a:r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LightGray</a:t>
              </a:r>
              <a:endParaRPr lang="en-US" sz="16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border-width: 1px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11772" y="5079206"/>
              <a:ext cx="88106" cy="647699"/>
            </a:xfrm>
            <a:custGeom>
              <a:avLst/>
              <a:gdLst>
                <a:gd name="connsiteX0" fmla="*/ 109538 w 109538"/>
                <a:gd name="connsiteY0" fmla="*/ 0 h 626268"/>
                <a:gd name="connsiteX1" fmla="*/ 0 w 109538"/>
                <a:gd name="connsiteY1" fmla="*/ 0 h 626268"/>
                <a:gd name="connsiteX2" fmla="*/ 0 w 109538"/>
                <a:gd name="connsiteY2" fmla="*/ 626268 h 626268"/>
                <a:gd name="connsiteX3" fmla="*/ 95250 w 109538"/>
                <a:gd name="connsiteY3" fmla="*/ 626268 h 62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38" h="626268">
                  <a:moveTo>
                    <a:pt x="109538" y="0"/>
                  </a:moveTo>
                  <a:lnTo>
                    <a:pt x="0" y="0"/>
                  </a:lnTo>
                  <a:lnTo>
                    <a:pt x="0" y="626268"/>
                  </a:lnTo>
                  <a:lnTo>
                    <a:pt x="95250" y="626268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0800000">
              <a:off x="8331126" y="5079205"/>
              <a:ext cx="88106" cy="647699"/>
            </a:xfrm>
            <a:custGeom>
              <a:avLst/>
              <a:gdLst>
                <a:gd name="connsiteX0" fmla="*/ 109538 w 109538"/>
                <a:gd name="connsiteY0" fmla="*/ 0 h 626268"/>
                <a:gd name="connsiteX1" fmla="*/ 0 w 109538"/>
                <a:gd name="connsiteY1" fmla="*/ 0 h 626268"/>
                <a:gd name="connsiteX2" fmla="*/ 0 w 109538"/>
                <a:gd name="connsiteY2" fmla="*/ 626268 h 626268"/>
                <a:gd name="connsiteX3" fmla="*/ 95250 w 109538"/>
                <a:gd name="connsiteY3" fmla="*/ 626268 h 62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38" h="626268">
                  <a:moveTo>
                    <a:pt x="109538" y="0"/>
                  </a:moveTo>
                  <a:lnTo>
                    <a:pt x="0" y="0"/>
                  </a:lnTo>
                  <a:lnTo>
                    <a:pt x="0" y="626268"/>
                  </a:lnTo>
                  <a:lnTo>
                    <a:pt x="95250" y="626268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2604770" y="2207188"/>
            <a:ext cx="3409950" cy="156282"/>
          </a:xfrm>
          <a:custGeom>
            <a:avLst/>
            <a:gdLst>
              <a:gd name="connsiteX0" fmla="*/ 0 w 3810000"/>
              <a:gd name="connsiteY0" fmla="*/ 0 h 175260"/>
              <a:gd name="connsiteX1" fmla="*/ 2133600 w 3810000"/>
              <a:gd name="connsiteY1" fmla="*/ 15240 h 175260"/>
              <a:gd name="connsiteX2" fmla="*/ 3810000 w 3810000"/>
              <a:gd name="connsiteY2" fmla="*/ 175260 h 175260"/>
              <a:gd name="connsiteX0" fmla="*/ 0 w 3810000"/>
              <a:gd name="connsiteY0" fmla="*/ 7620 h 182880"/>
              <a:gd name="connsiteX1" fmla="*/ 2019300 w 3810000"/>
              <a:gd name="connsiteY1" fmla="*/ 0 h 182880"/>
              <a:gd name="connsiteX2" fmla="*/ 3810000 w 3810000"/>
              <a:gd name="connsiteY2" fmla="*/ 182880 h 182880"/>
              <a:gd name="connsiteX0" fmla="*/ 0 w 3810000"/>
              <a:gd name="connsiteY0" fmla="*/ 19337 h 194597"/>
              <a:gd name="connsiteX1" fmla="*/ 2019300 w 3810000"/>
              <a:gd name="connsiteY1" fmla="*/ 11717 h 194597"/>
              <a:gd name="connsiteX2" fmla="*/ 3810000 w 3810000"/>
              <a:gd name="connsiteY2" fmla="*/ 194597 h 194597"/>
              <a:gd name="connsiteX0" fmla="*/ 0 w 3810000"/>
              <a:gd name="connsiteY0" fmla="*/ 19337 h 194597"/>
              <a:gd name="connsiteX1" fmla="*/ 2019300 w 3810000"/>
              <a:gd name="connsiteY1" fmla="*/ 11717 h 194597"/>
              <a:gd name="connsiteX2" fmla="*/ 3810000 w 3810000"/>
              <a:gd name="connsiteY2" fmla="*/ 194597 h 194597"/>
              <a:gd name="connsiteX0" fmla="*/ 0 w 3810000"/>
              <a:gd name="connsiteY0" fmla="*/ 63 h 175323"/>
              <a:gd name="connsiteX1" fmla="*/ 1919287 w 3810000"/>
              <a:gd name="connsiteY1" fmla="*/ 101981 h 175323"/>
              <a:gd name="connsiteX2" fmla="*/ 3810000 w 3810000"/>
              <a:gd name="connsiteY2" fmla="*/ 175323 h 175323"/>
              <a:gd name="connsiteX0" fmla="*/ 0 w 3651250"/>
              <a:gd name="connsiteY0" fmla="*/ 73 h 162633"/>
              <a:gd name="connsiteX1" fmla="*/ 1760537 w 3651250"/>
              <a:gd name="connsiteY1" fmla="*/ 89291 h 162633"/>
              <a:gd name="connsiteX2" fmla="*/ 3651250 w 3651250"/>
              <a:gd name="connsiteY2" fmla="*/ 162633 h 162633"/>
              <a:gd name="connsiteX0" fmla="*/ 0 w 3409950"/>
              <a:gd name="connsiteY0" fmla="*/ 72 h 156282"/>
              <a:gd name="connsiteX1" fmla="*/ 1760537 w 3409950"/>
              <a:gd name="connsiteY1" fmla="*/ 89290 h 156282"/>
              <a:gd name="connsiteX2" fmla="*/ 3409950 w 3409950"/>
              <a:gd name="connsiteY2" fmla="*/ 156282 h 15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9950" h="156282">
                <a:moveTo>
                  <a:pt x="0" y="72"/>
                </a:moveTo>
                <a:cubicBezTo>
                  <a:pt x="673100" y="-2468"/>
                  <a:pt x="1192212" y="63255"/>
                  <a:pt x="1760537" y="89290"/>
                </a:cubicBezTo>
                <a:lnTo>
                  <a:pt x="3409950" y="156282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2600960" y="2369502"/>
            <a:ext cx="3313112" cy="715328"/>
          </a:xfrm>
          <a:custGeom>
            <a:avLst/>
            <a:gdLst>
              <a:gd name="connsiteX0" fmla="*/ 0 w 3848100"/>
              <a:gd name="connsiteY0" fmla="*/ 701040 h 701040"/>
              <a:gd name="connsiteX1" fmla="*/ 2110740 w 3848100"/>
              <a:gd name="connsiteY1" fmla="*/ 510540 h 701040"/>
              <a:gd name="connsiteX2" fmla="*/ 3848100 w 3848100"/>
              <a:gd name="connsiteY2" fmla="*/ 0 h 701040"/>
              <a:gd name="connsiteX0" fmla="*/ 0 w 3757612"/>
              <a:gd name="connsiteY0" fmla="*/ 696278 h 696278"/>
              <a:gd name="connsiteX1" fmla="*/ 2110740 w 3757612"/>
              <a:gd name="connsiteY1" fmla="*/ 505778 h 696278"/>
              <a:gd name="connsiteX2" fmla="*/ 3757612 w 3757612"/>
              <a:gd name="connsiteY2" fmla="*/ 0 h 696278"/>
              <a:gd name="connsiteX0" fmla="*/ 0 w 3757612"/>
              <a:gd name="connsiteY0" fmla="*/ 696278 h 696278"/>
              <a:gd name="connsiteX1" fmla="*/ 2110740 w 3757612"/>
              <a:gd name="connsiteY1" fmla="*/ 505778 h 696278"/>
              <a:gd name="connsiteX2" fmla="*/ 3757612 w 3757612"/>
              <a:gd name="connsiteY2" fmla="*/ 0 h 696278"/>
              <a:gd name="connsiteX0" fmla="*/ 0 w 3757612"/>
              <a:gd name="connsiteY0" fmla="*/ 696278 h 696278"/>
              <a:gd name="connsiteX1" fmla="*/ 2039302 w 3757612"/>
              <a:gd name="connsiteY1" fmla="*/ 381953 h 696278"/>
              <a:gd name="connsiteX2" fmla="*/ 3757612 w 3757612"/>
              <a:gd name="connsiteY2" fmla="*/ 0 h 696278"/>
              <a:gd name="connsiteX0" fmla="*/ 0 w 3757612"/>
              <a:gd name="connsiteY0" fmla="*/ 696278 h 696278"/>
              <a:gd name="connsiteX1" fmla="*/ 2044065 w 3757612"/>
              <a:gd name="connsiteY1" fmla="*/ 334328 h 696278"/>
              <a:gd name="connsiteX2" fmla="*/ 3757612 w 3757612"/>
              <a:gd name="connsiteY2" fmla="*/ 0 h 696278"/>
              <a:gd name="connsiteX0" fmla="*/ 0 w 3579812"/>
              <a:gd name="connsiteY0" fmla="*/ 702628 h 702628"/>
              <a:gd name="connsiteX1" fmla="*/ 1866265 w 3579812"/>
              <a:gd name="connsiteY1" fmla="*/ 334328 h 702628"/>
              <a:gd name="connsiteX2" fmla="*/ 3579812 w 3579812"/>
              <a:gd name="connsiteY2" fmla="*/ 0 h 702628"/>
              <a:gd name="connsiteX0" fmla="*/ 0 w 3389312"/>
              <a:gd name="connsiteY0" fmla="*/ 696278 h 696278"/>
              <a:gd name="connsiteX1" fmla="*/ 1866265 w 3389312"/>
              <a:gd name="connsiteY1" fmla="*/ 327978 h 696278"/>
              <a:gd name="connsiteX2" fmla="*/ 3389312 w 3389312"/>
              <a:gd name="connsiteY2" fmla="*/ 0 h 696278"/>
              <a:gd name="connsiteX0" fmla="*/ 0 w 3313112"/>
              <a:gd name="connsiteY0" fmla="*/ 715328 h 715328"/>
              <a:gd name="connsiteX1" fmla="*/ 1866265 w 3313112"/>
              <a:gd name="connsiteY1" fmla="*/ 347028 h 715328"/>
              <a:gd name="connsiteX2" fmla="*/ 3313112 w 3313112"/>
              <a:gd name="connsiteY2" fmla="*/ 0 h 715328"/>
              <a:gd name="connsiteX0" fmla="*/ 0 w 3313112"/>
              <a:gd name="connsiteY0" fmla="*/ 715328 h 715328"/>
              <a:gd name="connsiteX1" fmla="*/ 1866265 w 3313112"/>
              <a:gd name="connsiteY1" fmla="*/ 347028 h 715328"/>
              <a:gd name="connsiteX2" fmla="*/ 3313112 w 3313112"/>
              <a:gd name="connsiteY2" fmla="*/ 0 h 715328"/>
              <a:gd name="connsiteX0" fmla="*/ 0 w 3313112"/>
              <a:gd name="connsiteY0" fmla="*/ 715328 h 715328"/>
              <a:gd name="connsiteX1" fmla="*/ 1866265 w 3313112"/>
              <a:gd name="connsiteY1" fmla="*/ 347028 h 715328"/>
              <a:gd name="connsiteX2" fmla="*/ 3313112 w 3313112"/>
              <a:gd name="connsiteY2" fmla="*/ 0 h 715328"/>
              <a:gd name="connsiteX0" fmla="*/ 0 w 3313112"/>
              <a:gd name="connsiteY0" fmla="*/ 715328 h 715328"/>
              <a:gd name="connsiteX1" fmla="*/ 1866265 w 3313112"/>
              <a:gd name="connsiteY1" fmla="*/ 347028 h 715328"/>
              <a:gd name="connsiteX2" fmla="*/ 3313112 w 3313112"/>
              <a:gd name="connsiteY2" fmla="*/ 0 h 71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3112" h="715328">
                <a:moveTo>
                  <a:pt x="0" y="715328"/>
                </a:moveTo>
                <a:cubicBezTo>
                  <a:pt x="734695" y="678498"/>
                  <a:pt x="1320430" y="491649"/>
                  <a:pt x="1866265" y="347028"/>
                </a:cubicBezTo>
                <a:cubicBezTo>
                  <a:pt x="2412100" y="202407"/>
                  <a:pt x="2693669" y="63500"/>
                  <a:pt x="3313112" y="0"/>
                </a:cubicBez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213099" y="2451100"/>
            <a:ext cx="2501107" cy="1235869"/>
          </a:xfrm>
          <a:custGeom>
            <a:avLst/>
            <a:gdLst>
              <a:gd name="connsiteX0" fmla="*/ 0 w 2997200"/>
              <a:gd name="connsiteY0" fmla="*/ 0 h 1231900"/>
              <a:gd name="connsiteX1" fmla="*/ 2997200 w 2997200"/>
              <a:gd name="connsiteY1" fmla="*/ 1231900 h 1231900"/>
              <a:gd name="connsiteX0" fmla="*/ 0 w 2894807"/>
              <a:gd name="connsiteY0" fmla="*/ 0 h 1239044"/>
              <a:gd name="connsiteX1" fmla="*/ 2894807 w 2894807"/>
              <a:gd name="connsiteY1" fmla="*/ 1239044 h 1239044"/>
              <a:gd name="connsiteX0" fmla="*/ 0 w 2894807"/>
              <a:gd name="connsiteY0" fmla="*/ 0 h 1239044"/>
              <a:gd name="connsiteX1" fmla="*/ 2894807 w 2894807"/>
              <a:gd name="connsiteY1" fmla="*/ 1239044 h 1239044"/>
              <a:gd name="connsiteX0" fmla="*/ 0 w 2691607"/>
              <a:gd name="connsiteY0" fmla="*/ 0 h 1200944"/>
              <a:gd name="connsiteX1" fmla="*/ 2691607 w 2691607"/>
              <a:gd name="connsiteY1" fmla="*/ 1200944 h 1200944"/>
              <a:gd name="connsiteX0" fmla="*/ 0 w 2437607"/>
              <a:gd name="connsiteY0" fmla="*/ 0 h 1137444"/>
              <a:gd name="connsiteX1" fmla="*/ 2437607 w 2437607"/>
              <a:gd name="connsiteY1" fmla="*/ 1137444 h 1137444"/>
              <a:gd name="connsiteX0" fmla="*/ 0 w 2501107"/>
              <a:gd name="connsiteY0" fmla="*/ 0 h 1235869"/>
              <a:gd name="connsiteX1" fmla="*/ 2501107 w 2501107"/>
              <a:gd name="connsiteY1" fmla="*/ 1235869 h 123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01107" h="1235869">
                <a:moveTo>
                  <a:pt x="0" y="0"/>
                </a:moveTo>
                <a:cubicBezTo>
                  <a:pt x="964936" y="413015"/>
                  <a:pt x="1019440" y="789517"/>
                  <a:pt x="2501107" y="1235869"/>
                </a:cubicBez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32150" y="3282950"/>
            <a:ext cx="2540000" cy="412750"/>
          </a:xfrm>
          <a:custGeom>
            <a:avLst/>
            <a:gdLst>
              <a:gd name="connsiteX0" fmla="*/ 0 w 2984500"/>
              <a:gd name="connsiteY0" fmla="*/ 0 h 393700"/>
              <a:gd name="connsiteX1" fmla="*/ 2984500 w 2984500"/>
              <a:gd name="connsiteY1" fmla="*/ 393700 h 393700"/>
              <a:gd name="connsiteX0" fmla="*/ 0 w 2749550"/>
              <a:gd name="connsiteY0" fmla="*/ 0 h 387350"/>
              <a:gd name="connsiteX1" fmla="*/ 2749550 w 2749550"/>
              <a:gd name="connsiteY1" fmla="*/ 387350 h 387350"/>
              <a:gd name="connsiteX0" fmla="*/ 0 w 2524125"/>
              <a:gd name="connsiteY0" fmla="*/ 0 h 393700"/>
              <a:gd name="connsiteX1" fmla="*/ 2524125 w 2524125"/>
              <a:gd name="connsiteY1" fmla="*/ 393700 h 393700"/>
              <a:gd name="connsiteX0" fmla="*/ 0 w 2540000"/>
              <a:gd name="connsiteY0" fmla="*/ 0 h 412750"/>
              <a:gd name="connsiteX1" fmla="*/ 2540000 w 2540000"/>
              <a:gd name="connsiteY1" fmla="*/ 41275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0000" h="412750">
                <a:moveTo>
                  <a:pt x="0" y="0"/>
                </a:moveTo>
                <a:lnTo>
                  <a:pt x="2540000" y="412750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105151" y="3690145"/>
            <a:ext cx="2597150" cy="437356"/>
          </a:xfrm>
          <a:custGeom>
            <a:avLst/>
            <a:gdLst>
              <a:gd name="connsiteX0" fmla="*/ 0 w 3060700"/>
              <a:gd name="connsiteY0" fmla="*/ 431800 h 431800"/>
              <a:gd name="connsiteX1" fmla="*/ 3060700 w 3060700"/>
              <a:gd name="connsiteY1" fmla="*/ 0 h 431800"/>
              <a:gd name="connsiteX0" fmla="*/ 0 w 2958306"/>
              <a:gd name="connsiteY0" fmla="*/ 443706 h 443706"/>
              <a:gd name="connsiteX1" fmla="*/ 2958306 w 2958306"/>
              <a:gd name="connsiteY1" fmla="*/ 0 h 443706"/>
              <a:gd name="connsiteX0" fmla="*/ 0 w 3013075"/>
              <a:gd name="connsiteY0" fmla="*/ 434181 h 434181"/>
              <a:gd name="connsiteX1" fmla="*/ 3013075 w 3013075"/>
              <a:gd name="connsiteY1" fmla="*/ 0 h 434181"/>
              <a:gd name="connsiteX0" fmla="*/ 0 w 3013075"/>
              <a:gd name="connsiteY0" fmla="*/ 434181 h 434181"/>
              <a:gd name="connsiteX1" fmla="*/ 3013075 w 3013075"/>
              <a:gd name="connsiteY1" fmla="*/ 0 h 434181"/>
              <a:gd name="connsiteX0" fmla="*/ 0 w 2847975"/>
              <a:gd name="connsiteY0" fmla="*/ 478631 h 478631"/>
              <a:gd name="connsiteX1" fmla="*/ 2847975 w 2847975"/>
              <a:gd name="connsiteY1" fmla="*/ 0 h 478631"/>
              <a:gd name="connsiteX0" fmla="*/ 0 w 2816225"/>
              <a:gd name="connsiteY0" fmla="*/ 459581 h 459581"/>
              <a:gd name="connsiteX1" fmla="*/ 2816225 w 2816225"/>
              <a:gd name="connsiteY1" fmla="*/ 0 h 459581"/>
              <a:gd name="connsiteX0" fmla="*/ 0 w 2460625"/>
              <a:gd name="connsiteY0" fmla="*/ 459581 h 459581"/>
              <a:gd name="connsiteX1" fmla="*/ 2460625 w 2460625"/>
              <a:gd name="connsiteY1" fmla="*/ 0 h 459581"/>
              <a:gd name="connsiteX0" fmla="*/ 0 w 2597150"/>
              <a:gd name="connsiteY0" fmla="*/ 437356 h 437356"/>
              <a:gd name="connsiteX1" fmla="*/ 2597150 w 2597150"/>
              <a:gd name="connsiteY1" fmla="*/ 0 h 43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7150" h="437356">
                <a:moveTo>
                  <a:pt x="0" y="437356"/>
                </a:moveTo>
                <a:cubicBezTo>
                  <a:pt x="1004358" y="292629"/>
                  <a:pt x="1297517" y="75671"/>
                  <a:pt x="2597150" y="0"/>
                </a:cubicBez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3555839" y="4357688"/>
            <a:ext cx="1651000" cy="892175"/>
          </a:xfrm>
          <a:custGeom>
            <a:avLst/>
            <a:gdLst>
              <a:gd name="connsiteX0" fmla="*/ 0 w 3060700"/>
              <a:gd name="connsiteY0" fmla="*/ 431800 h 431800"/>
              <a:gd name="connsiteX1" fmla="*/ 3060700 w 3060700"/>
              <a:gd name="connsiteY1" fmla="*/ 0 h 431800"/>
              <a:gd name="connsiteX0" fmla="*/ 0 w 2082800"/>
              <a:gd name="connsiteY0" fmla="*/ 0 h 546100"/>
              <a:gd name="connsiteX1" fmla="*/ 2082800 w 2082800"/>
              <a:gd name="connsiteY1" fmla="*/ 546100 h 546100"/>
              <a:gd name="connsiteX0" fmla="*/ 0 w 2097087"/>
              <a:gd name="connsiteY0" fmla="*/ 0 h 512763"/>
              <a:gd name="connsiteX1" fmla="*/ 2097087 w 2097087"/>
              <a:gd name="connsiteY1" fmla="*/ 512763 h 512763"/>
              <a:gd name="connsiteX0" fmla="*/ 0 w 2163762"/>
              <a:gd name="connsiteY0" fmla="*/ 0 h 960438"/>
              <a:gd name="connsiteX1" fmla="*/ 2163762 w 2163762"/>
              <a:gd name="connsiteY1" fmla="*/ 960438 h 960438"/>
              <a:gd name="connsiteX0" fmla="*/ 0 w 2163762"/>
              <a:gd name="connsiteY0" fmla="*/ 0 h 960438"/>
              <a:gd name="connsiteX1" fmla="*/ 2163762 w 2163762"/>
              <a:gd name="connsiteY1" fmla="*/ 960438 h 960438"/>
              <a:gd name="connsiteX0" fmla="*/ 0 w 2163762"/>
              <a:gd name="connsiteY0" fmla="*/ 0 h 960438"/>
              <a:gd name="connsiteX1" fmla="*/ 2163762 w 2163762"/>
              <a:gd name="connsiteY1" fmla="*/ 960438 h 960438"/>
              <a:gd name="connsiteX0" fmla="*/ 0 w 2163762"/>
              <a:gd name="connsiteY0" fmla="*/ 0 h 960438"/>
              <a:gd name="connsiteX1" fmla="*/ 2007555 w 2163762"/>
              <a:gd name="connsiteY1" fmla="*/ 846931 h 960438"/>
              <a:gd name="connsiteX2" fmla="*/ 2163762 w 2163762"/>
              <a:gd name="connsiteY2" fmla="*/ 960438 h 960438"/>
              <a:gd name="connsiteX0" fmla="*/ 0 w 2163762"/>
              <a:gd name="connsiteY0" fmla="*/ 0 h 960438"/>
              <a:gd name="connsiteX1" fmla="*/ 1802768 w 2163762"/>
              <a:gd name="connsiteY1" fmla="*/ 863600 h 960438"/>
              <a:gd name="connsiteX2" fmla="*/ 2163762 w 2163762"/>
              <a:gd name="connsiteY2" fmla="*/ 960438 h 960438"/>
              <a:gd name="connsiteX0" fmla="*/ 0 w 2163762"/>
              <a:gd name="connsiteY0" fmla="*/ 0 h 960438"/>
              <a:gd name="connsiteX1" fmla="*/ 1802768 w 2163762"/>
              <a:gd name="connsiteY1" fmla="*/ 863600 h 960438"/>
              <a:gd name="connsiteX2" fmla="*/ 2163762 w 2163762"/>
              <a:gd name="connsiteY2" fmla="*/ 960438 h 960438"/>
              <a:gd name="connsiteX0" fmla="*/ 0 w 2163762"/>
              <a:gd name="connsiteY0" fmla="*/ 0 h 960487"/>
              <a:gd name="connsiteX1" fmla="*/ 1802768 w 2163762"/>
              <a:gd name="connsiteY1" fmla="*/ 863600 h 960487"/>
              <a:gd name="connsiteX2" fmla="*/ 2163762 w 2163762"/>
              <a:gd name="connsiteY2" fmla="*/ 960438 h 960487"/>
              <a:gd name="connsiteX0" fmla="*/ 0 w 2178050"/>
              <a:gd name="connsiteY0" fmla="*/ 0 h 965242"/>
              <a:gd name="connsiteX1" fmla="*/ 1802768 w 2178050"/>
              <a:gd name="connsiteY1" fmla="*/ 863600 h 965242"/>
              <a:gd name="connsiteX2" fmla="*/ 2178050 w 2178050"/>
              <a:gd name="connsiteY2" fmla="*/ 965200 h 965242"/>
              <a:gd name="connsiteX0" fmla="*/ 0 w 2178050"/>
              <a:gd name="connsiteY0" fmla="*/ 0 h 965200"/>
              <a:gd name="connsiteX1" fmla="*/ 1802768 w 2178050"/>
              <a:gd name="connsiteY1" fmla="*/ 863600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428912 w 2178050"/>
              <a:gd name="connsiteY1" fmla="*/ 608807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428912 w 2178050"/>
              <a:gd name="connsiteY1" fmla="*/ 608807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428912 w 2178050"/>
              <a:gd name="connsiteY1" fmla="*/ 608807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309849 w 2178050"/>
              <a:gd name="connsiteY1" fmla="*/ 511176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309849 w 2178050"/>
              <a:gd name="connsiteY1" fmla="*/ 511176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2178050 w 2178050"/>
              <a:gd name="connsiteY1" fmla="*/ 965200 h 965200"/>
              <a:gd name="connsiteX0" fmla="*/ 0 w 2178050"/>
              <a:gd name="connsiteY0" fmla="*/ 0 h 965200"/>
              <a:gd name="connsiteX1" fmla="*/ 1119349 w 2178050"/>
              <a:gd name="connsiteY1" fmla="*/ 496886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066961 w 2178050"/>
              <a:gd name="connsiteY1" fmla="*/ 601661 h 965200"/>
              <a:gd name="connsiteX2" fmla="*/ 2178050 w 2178050"/>
              <a:gd name="connsiteY2" fmla="*/ 965200 h 965200"/>
              <a:gd name="connsiteX0" fmla="*/ 0 w 2178050"/>
              <a:gd name="connsiteY0" fmla="*/ 0 h 965200"/>
              <a:gd name="connsiteX1" fmla="*/ 1066961 w 2178050"/>
              <a:gd name="connsiteY1" fmla="*/ 601661 h 965200"/>
              <a:gd name="connsiteX2" fmla="*/ 2178050 w 2178050"/>
              <a:gd name="connsiteY2" fmla="*/ 965200 h 965200"/>
              <a:gd name="connsiteX0" fmla="*/ 0 w 1984375"/>
              <a:gd name="connsiteY0" fmla="*/ 0 h 958850"/>
              <a:gd name="connsiteX1" fmla="*/ 873286 w 1984375"/>
              <a:gd name="connsiteY1" fmla="*/ 595311 h 958850"/>
              <a:gd name="connsiteX2" fmla="*/ 1984375 w 1984375"/>
              <a:gd name="connsiteY2" fmla="*/ 958850 h 958850"/>
              <a:gd name="connsiteX0" fmla="*/ 0 w 1984375"/>
              <a:gd name="connsiteY0" fmla="*/ 0 h 958850"/>
              <a:gd name="connsiteX1" fmla="*/ 873286 w 1984375"/>
              <a:gd name="connsiteY1" fmla="*/ 595311 h 958850"/>
              <a:gd name="connsiteX2" fmla="*/ 1984375 w 1984375"/>
              <a:gd name="connsiteY2" fmla="*/ 958850 h 958850"/>
              <a:gd name="connsiteX0" fmla="*/ 0 w 1651000"/>
              <a:gd name="connsiteY0" fmla="*/ 0 h 892175"/>
              <a:gd name="connsiteX1" fmla="*/ 873286 w 1651000"/>
              <a:gd name="connsiteY1" fmla="*/ 595311 h 892175"/>
              <a:gd name="connsiteX2" fmla="*/ 1651000 w 1651000"/>
              <a:gd name="connsiteY2" fmla="*/ 892175 h 892175"/>
              <a:gd name="connsiteX0" fmla="*/ 0 w 1651000"/>
              <a:gd name="connsiteY0" fmla="*/ 0 h 892175"/>
              <a:gd name="connsiteX1" fmla="*/ 809786 w 1651000"/>
              <a:gd name="connsiteY1" fmla="*/ 547686 h 892175"/>
              <a:gd name="connsiteX2" fmla="*/ 1651000 w 1651000"/>
              <a:gd name="connsiteY2" fmla="*/ 892175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1000" h="892175">
                <a:moveTo>
                  <a:pt x="0" y="0"/>
                </a:moveTo>
                <a:cubicBezTo>
                  <a:pt x="371529" y="162454"/>
                  <a:pt x="534619" y="398990"/>
                  <a:pt x="809786" y="547686"/>
                </a:cubicBezTo>
                <a:cubicBezTo>
                  <a:pt x="1084953" y="696382"/>
                  <a:pt x="1280637" y="770995"/>
                  <a:pt x="1651000" y="892175"/>
                </a:cubicBez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904322" y="5238134"/>
            <a:ext cx="1227931" cy="171449"/>
          </a:xfrm>
          <a:custGeom>
            <a:avLst/>
            <a:gdLst>
              <a:gd name="connsiteX0" fmla="*/ 0 w 3060700"/>
              <a:gd name="connsiteY0" fmla="*/ 431800 h 431800"/>
              <a:gd name="connsiteX1" fmla="*/ 3060700 w 3060700"/>
              <a:gd name="connsiteY1" fmla="*/ 0 h 431800"/>
              <a:gd name="connsiteX0" fmla="*/ 0 w 2082800"/>
              <a:gd name="connsiteY0" fmla="*/ 0 h 546100"/>
              <a:gd name="connsiteX1" fmla="*/ 2082800 w 2082800"/>
              <a:gd name="connsiteY1" fmla="*/ 546100 h 546100"/>
              <a:gd name="connsiteX0" fmla="*/ 0 w 1901825"/>
              <a:gd name="connsiteY0" fmla="*/ 0 h 65087"/>
              <a:gd name="connsiteX1" fmla="*/ 1901825 w 1901825"/>
              <a:gd name="connsiteY1" fmla="*/ 65087 h 65087"/>
              <a:gd name="connsiteX0" fmla="*/ 0 w 1835150"/>
              <a:gd name="connsiteY0" fmla="*/ 115888 h 115888"/>
              <a:gd name="connsiteX1" fmla="*/ 1835150 w 1835150"/>
              <a:gd name="connsiteY1" fmla="*/ 0 h 115888"/>
              <a:gd name="connsiteX0" fmla="*/ 0 w 1835150"/>
              <a:gd name="connsiteY0" fmla="*/ 115888 h 115888"/>
              <a:gd name="connsiteX1" fmla="*/ 1835150 w 1835150"/>
              <a:gd name="connsiteY1" fmla="*/ 0 h 115888"/>
              <a:gd name="connsiteX0" fmla="*/ 0 w 1835150"/>
              <a:gd name="connsiteY0" fmla="*/ 115888 h 115888"/>
              <a:gd name="connsiteX1" fmla="*/ 1835150 w 1835150"/>
              <a:gd name="connsiteY1" fmla="*/ 0 h 115888"/>
              <a:gd name="connsiteX0" fmla="*/ 0 w 1835150"/>
              <a:gd name="connsiteY0" fmla="*/ 115888 h 149637"/>
              <a:gd name="connsiteX1" fmla="*/ 1835150 w 1835150"/>
              <a:gd name="connsiteY1" fmla="*/ 0 h 149637"/>
              <a:gd name="connsiteX0" fmla="*/ 0 w 1835150"/>
              <a:gd name="connsiteY0" fmla="*/ 115888 h 217262"/>
              <a:gd name="connsiteX1" fmla="*/ 1835150 w 1835150"/>
              <a:gd name="connsiteY1" fmla="*/ 0 h 217262"/>
              <a:gd name="connsiteX0" fmla="*/ 0 w 1835150"/>
              <a:gd name="connsiteY0" fmla="*/ 115888 h 186655"/>
              <a:gd name="connsiteX1" fmla="*/ 1835150 w 1835150"/>
              <a:gd name="connsiteY1" fmla="*/ 0 h 186655"/>
              <a:gd name="connsiteX0" fmla="*/ 0 w 1811337"/>
              <a:gd name="connsiteY0" fmla="*/ 111125 h 184187"/>
              <a:gd name="connsiteX1" fmla="*/ 1811337 w 1811337"/>
              <a:gd name="connsiteY1" fmla="*/ 0 h 184187"/>
              <a:gd name="connsiteX0" fmla="*/ 0 w 1811337"/>
              <a:gd name="connsiteY0" fmla="*/ 126119 h 137183"/>
              <a:gd name="connsiteX1" fmla="*/ 1811337 w 1811337"/>
              <a:gd name="connsiteY1" fmla="*/ 14994 h 137183"/>
              <a:gd name="connsiteX0" fmla="*/ 0 w 1811337"/>
              <a:gd name="connsiteY0" fmla="*/ 146426 h 146426"/>
              <a:gd name="connsiteX1" fmla="*/ 1811337 w 1811337"/>
              <a:gd name="connsiteY1" fmla="*/ 35301 h 146426"/>
              <a:gd name="connsiteX0" fmla="*/ 0 w 1801812"/>
              <a:gd name="connsiteY0" fmla="*/ 155778 h 155778"/>
              <a:gd name="connsiteX1" fmla="*/ 1801812 w 1801812"/>
              <a:gd name="connsiteY1" fmla="*/ 32747 h 155778"/>
              <a:gd name="connsiteX0" fmla="*/ 0 w 1808956"/>
              <a:gd name="connsiteY0" fmla="*/ 146425 h 146425"/>
              <a:gd name="connsiteX1" fmla="*/ 1808956 w 1808956"/>
              <a:gd name="connsiteY1" fmla="*/ 35301 h 146425"/>
              <a:gd name="connsiteX0" fmla="*/ 0 w 1621631"/>
              <a:gd name="connsiteY0" fmla="*/ 143985 h 143985"/>
              <a:gd name="connsiteX1" fmla="*/ 1621631 w 1621631"/>
              <a:gd name="connsiteY1" fmla="*/ 36036 h 143985"/>
              <a:gd name="connsiteX0" fmla="*/ 0 w 1593056"/>
              <a:gd name="connsiteY0" fmla="*/ 143985 h 143985"/>
              <a:gd name="connsiteX1" fmla="*/ 1593056 w 1593056"/>
              <a:gd name="connsiteY1" fmla="*/ 36036 h 143985"/>
              <a:gd name="connsiteX0" fmla="*/ 0 w 1227931"/>
              <a:gd name="connsiteY0" fmla="*/ 196441 h 196441"/>
              <a:gd name="connsiteX1" fmla="*/ 1227931 w 1227931"/>
              <a:gd name="connsiteY1" fmla="*/ 24992 h 196441"/>
              <a:gd name="connsiteX0" fmla="*/ 0 w 1227931"/>
              <a:gd name="connsiteY0" fmla="*/ 171449 h 171449"/>
              <a:gd name="connsiteX1" fmla="*/ 1227931 w 1227931"/>
              <a:gd name="connsiteY1" fmla="*/ 0 h 171449"/>
              <a:gd name="connsiteX0" fmla="*/ 0 w 1227931"/>
              <a:gd name="connsiteY0" fmla="*/ 171449 h 171449"/>
              <a:gd name="connsiteX1" fmla="*/ 1227931 w 1227931"/>
              <a:gd name="connsiteY1" fmla="*/ 0 h 17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27931" h="171449">
                <a:moveTo>
                  <a:pt x="0" y="171449"/>
                </a:moveTo>
                <a:cubicBezTo>
                  <a:pt x="535517" y="39952"/>
                  <a:pt x="406664" y="26724"/>
                  <a:pt x="1227931" y="0"/>
                </a:cubicBez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e 43"/>
          <p:cNvSpPr/>
          <p:nvPr/>
        </p:nvSpPr>
        <p:spPr>
          <a:xfrm>
            <a:off x="3712845" y="5079205"/>
            <a:ext cx="143650" cy="680395"/>
          </a:xfrm>
          <a:prstGeom prst="rightBrace">
            <a:avLst>
              <a:gd name="adj1" fmla="val 69100"/>
              <a:gd name="adj2" fmla="val 50000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0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28586"/>
              </p:ext>
            </p:extLst>
          </p:nvPr>
        </p:nvGraphicFramePr>
        <p:xfrm>
          <a:off x="4328427" y="2658305"/>
          <a:ext cx="3863744" cy="20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857"/>
                <a:gridCol w="2734887"/>
              </a:tblGrid>
              <a:tr h="320641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/>
                        <a:t>Transactions</a:t>
                      </a:r>
                    </a:p>
                    <a:p>
                      <a:pPr algn="ctr"/>
                      <a:r>
                        <a:rPr lang="en-CA" sz="1400" b="1" dirty="0" smtClean="0"/>
                        <a:t>(Selectors)</a:t>
                      </a:r>
                      <a:endParaRPr lang="en-CA" sz="1400" b="1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Items</a:t>
                      </a:r>
                    </a:p>
                    <a:p>
                      <a:r>
                        <a:rPr lang="en-CA" sz="1400" b="1" dirty="0" smtClean="0"/>
                        <a:t>(Corresponding Clones)</a:t>
                      </a:r>
                      <a:endParaRPr lang="en-CA" sz="1400" b="1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</a:rPr>
                        <a:t>.class1 </a:t>
                      </a:r>
                      <a:endParaRPr lang="en-CA" sz="1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{font-weight} {color}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</a:rPr>
                        <a:t>.class2</a:t>
                      </a:r>
                      <a:endParaRPr lang="en-CA" sz="1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{font-weight} {color} {border}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</a:rPr>
                        <a:t>.class3 </a:t>
                      </a:r>
                      <a:endParaRPr lang="en-CA" sz="1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{font-weight}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</a:rPr>
                        <a:t>.class4 </a:t>
                      </a:r>
                      <a:endParaRPr lang="en-CA" sz="12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{border}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301432" y="3650008"/>
            <a:ext cx="2202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77023"/>
              </p:ext>
            </p:extLst>
          </p:nvPr>
        </p:nvGraphicFramePr>
        <p:xfrm>
          <a:off x="4616615" y="2482617"/>
          <a:ext cx="4261155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8134"/>
                <a:gridCol w="2053021"/>
              </a:tblGrid>
              <a:tr h="47070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cs typeface="Consolas" panose="020B0609020204030204" pitchFamily="49" charset="0"/>
                        </a:rPr>
                        <a:t>Frequent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+mn-lt"/>
                          <a:cs typeface="Consolas" panose="020B0609020204030204" pitchFamily="49" charset="0"/>
                        </a:rPr>
                        <a:t>Itemsets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cs typeface="Consolas" panose="020B0609020204030204" pitchFamily="49" charset="0"/>
                        </a:rPr>
                        <a:t>/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cs typeface="Consolas" panose="020B0609020204030204" pitchFamily="49" charset="0"/>
                        </a:rPr>
                        <a:t>Refactoring Opportunities 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  <a:cs typeface="Consolas" panose="020B0609020204030204" pitchFamily="49" charset="0"/>
                        </a:rPr>
                        <a:t>Involved Selectors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[{border}]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kern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.class2, .class4</a:t>
                      </a:r>
                      <a:endParaRPr lang="en-CA" sz="1200" kern="1200" dirty="0" smtClean="0">
                        <a:solidFill>
                          <a:srgbClr val="008181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[{color}]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kern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.class1, .class2</a:t>
                      </a:r>
                      <a:endParaRPr lang="en-CA" sz="1200" kern="1200" dirty="0" smtClean="0">
                        <a:solidFill>
                          <a:srgbClr val="008181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[{color}, {font-weight}]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kern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.class1, .class2</a:t>
                      </a:r>
                      <a:endParaRPr lang="en-CA" sz="1200" kern="1200" dirty="0" smtClean="0">
                        <a:solidFill>
                          <a:srgbClr val="008181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[{font-weight}]</a:t>
                      </a:r>
                      <a:endParaRPr lang="en-CA" sz="1000" b="1" i="1" dirty="0" smtClean="0">
                        <a:solidFill>
                          <a:srgbClr val="0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kern="1200" dirty="0" smtClean="0">
                          <a:solidFill>
                            <a:srgbClr val="00818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.class1, .class2, .class3</a:t>
                      </a:r>
                      <a:endParaRPr lang="en-CA" sz="1200" kern="1200" dirty="0" smtClean="0">
                        <a:solidFill>
                          <a:srgbClr val="008181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3940208" y="3647522"/>
            <a:ext cx="2202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2266" y="1877768"/>
            <a:ext cx="2962336" cy="418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class2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00F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#d3d3d3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700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3px red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float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class4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border-style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LightGray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border-width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2233697226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3842954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/>
                <a:t>Extracting</a:t>
              </a:r>
            </a:p>
            <a:p>
              <a:pPr lvl="0" algn="ctr"/>
              <a:r>
                <a:rPr lang="en-CA" sz="1600" b="1" dirty="0" smtClean="0"/>
                <a:t>Refactoring</a:t>
              </a:r>
            </a:p>
            <a:p>
              <a:pPr lvl="0" algn="ctr"/>
              <a:r>
                <a:rPr lang="en-CA" sz="1600" b="1" dirty="0" smtClean="0"/>
                <a:t>opportunities</a:t>
              </a:r>
              <a:endParaRPr lang="en-US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Detecting</a:t>
              </a:r>
            </a:p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duplication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Pre-</a:t>
              </a:r>
            </a:p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processing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55960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Ranking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Examining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Order</a:t>
              </a:r>
              <a:endParaRPr lang="en-CA" sz="16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dependencies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98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38889E-6 -4.81481E-6 L -0.43542 -4.81481E-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30581" y="3012157"/>
            <a:ext cx="3105492" cy="3237652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562" y="1843973"/>
            <a:ext cx="7543801" cy="3462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Rank based on Size Reduction (SR)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0234" y="2984114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51849" y="2999503"/>
            <a:ext cx="607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After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414036" y="4565327"/>
            <a:ext cx="2419734" cy="637318"/>
          </a:xfrm>
          <a:prstGeom prst="rect">
            <a:avLst/>
          </a:prstGeom>
          <a:solidFill>
            <a:srgbClr val="FFE48F"/>
          </a:solidFill>
          <a:ln>
            <a:solidFill>
              <a:srgbClr val="CEA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5135335" y="4310886"/>
            <a:ext cx="834936" cy="230626"/>
          </a:xfrm>
          <a:prstGeom prst="rect">
            <a:avLst/>
          </a:prstGeom>
          <a:solidFill>
            <a:srgbClr val="FFDCDC"/>
          </a:solidFill>
          <a:ln>
            <a:solidFill>
              <a:srgbClr val="FF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375720" y="3618336"/>
            <a:ext cx="2428046" cy="1086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1384032" y="5323241"/>
            <a:ext cx="2419734" cy="6536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031884" y="3350550"/>
            <a:ext cx="299162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white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#A52A2A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border-style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border-width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1px;</a:t>
            </a:r>
            <a:endParaRPr lang="en-US" sz="1400" dirty="0"/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text-align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center;</a:t>
            </a: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.c2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fff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solid 1px brown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059679" y="3422544"/>
            <a:ext cx="299162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text-align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center;</a:t>
            </a: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.c1, .c2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sz="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left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53px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fff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solid 1px brown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000" dirty="0"/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232207" y="2294258"/>
            <a:ext cx="2040095" cy="473735"/>
            <a:chOff x="902344" y="2448297"/>
            <a:chExt cx="2040095" cy="473735"/>
          </a:xfrm>
        </p:grpSpPr>
        <p:sp>
          <p:nvSpPr>
            <p:cNvPr id="18" name="TextBox 17"/>
            <p:cNvSpPr txBox="1"/>
            <p:nvPr/>
          </p:nvSpPr>
          <p:spPr>
            <a:xfrm>
              <a:off x="902344" y="255270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SR =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39057" y="2604016"/>
              <a:ext cx="258067" cy="2565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06210" y="244829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_</a:t>
              </a:r>
              <a:endParaRPr lang="en-US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75286" y="2609560"/>
              <a:ext cx="267153" cy="255612"/>
            </a:xfrm>
            <a:prstGeom prst="rect">
              <a:avLst/>
            </a:prstGeom>
            <a:solidFill>
              <a:srgbClr val="FFE48F"/>
            </a:solidFill>
            <a:ln>
              <a:solidFill>
                <a:srgbClr val="CEA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95533" y="2606422"/>
              <a:ext cx="267153" cy="247832"/>
            </a:xfrm>
            <a:prstGeom prst="rect">
              <a:avLst/>
            </a:prstGeom>
            <a:solidFill>
              <a:srgbClr val="FFDCDC"/>
            </a:solidFill>
            <a:ln>
              <a:solidFill>
                <a:srgbClr val="FF64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72755" y="244829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_</a:t>
              </a:r>
              <a:endParaRPr lang="en-US" b="1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4987504" y="3012157"/>
            <a:ext cx="3105492" cy="3237652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27" name="Diagram 26"/>
            <p:cNvGraphicFramePr/>
            <p:nvPr>
              <p:extLst>
                <p:ext uri="{D42A27DB-BD31-4B8C-83A1-F6EECF244321}">
                  <p14:modId xmlns:p14="http://schemas.microsoft.com/office/powerpoint/2010/main" val="3605620420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3842954" y="3148575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</a:t>
              </a:r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xtractin</a:t>
              </a:r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Detecting</a:t>
              </a:r>
            </a:p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duplication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Pre-</a:t>
              </a:r>
            </a:p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processing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5960" y="3148574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/>
                <a:t>Ranking</a:t>
              </a:r>
            </a:p>
            <a:p>
              <a:pPr algn="ctr"/>
              <a:r>
                <a:rPr lang="en-CA" sz="1600" b="1" dirty="0" smtClean="0"/>
                <a:t>Refactoring</a:t>
              </a:r>
            </a:p>
            <a:p>
              <a:pPr algn="ctr"/>
              <a:r>
                <a:rPr lang="en-CA" sz="1600" b="1" dirty="0" smtClean="0"/>
                <a:t>opportunities</a:t>
              </a:r>
              <a:endParaRPr lang="en-CA" sz="16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Examining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Order</a:t>
              </a:r>
              <a:endParaRPr lang="en-CA" sz="16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dependencies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0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9481" y="2611764"/>
            <a:ext cx="29146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&lt;div </a:t>
            </a:r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"class1 class4"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content1</a:t>
            </a: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&lt;/div&gt;</a:t>
            </a: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&lt;div </a:t>
            </a:r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"class2 class3"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content2</a:t>
            </a: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&lt;/div&gt;</a:t>
            </a:r>
            <a:endParaRPr lang="en-US" sz="1400" dirty="0"/>
          </a:p>
        </p:txBody>
      </p:sp>
      <p:grpSp>
        <p:nvGrpSpPr>
          <p:cNvPr id="31" name="Group 30" hidden="1"/>
          <p:cNvGrpSpPr/>
          <p:nvPr/>
        </p:nvGrpSpPr>
        <p:grpSpPr>
          <a:xfrm>
            <a:off x="4791824" y="3525242"/>
            <a:ext cx="2216036" cy="1068711"/>
            <a:chOff x="4791824" y="3304262"/>
            <a:chExt cx="2216036" cy="1068711"/>
          </a:xfrm>
        </p:grpSpPr>
        <p:sp>
          <p:nvSpPr>
            <p:cNvPr id="30" name="Freeform 29"/>
            <p:cNvSpPr/>
            <p:nvPr/>
          </p:nvSpPr>
          <p:spPr>
            <a:xfrm rot="10800000">
              <a:off x="4791824" y="3416353"/>
              <a:ext cx="367349" cy="868680"/>
            </a:xfrm>
            <a:custGeom>
              <a:avLst/>
              <a:gdLst>
                <a:gd name="connsiteX0" fmla="*/ 15240 w 441982"/>
                <a:gd name="connsiteY0" fmla="*/ 0 h 868680"/>
                <a:gd name="connsiteX1" fmla="*/ 441960 w 441982"/>
                <a:gd name="connsiteY1" fmla="*/ 480060 h 868680"/>
                <a:gd name="connsiteX2" fmla="*/ 0 w 441982"/>
                <a:gd name="connsiteY2" fmla="*/ 868680 h 868680"/>
                <a:gd name="connsiteX0" fmla="*/ 15240 w 851542"/>
                <a:gd name="connsiteY0" fmla="*/ 0 h 868680"/>
                <a:gd name="connsiteX1" fmla="*/ 851535 w 851542"/>
                <a:gd name="connsiteY1" fmla="*/ 484823 h 868680"/>
                <a:gd name="connsiteX2" fmla="*/ 0 w 851542"/>
                <a:gd name="connsiteY2" fmla="*/ 868680 h 868680"/>
                <a:gd name="connsiteX0" fmla="*/ 15240 w 851598"/>
                <a:gd name="connsiteY0" fmla="*/ 0 h 868680"/>
                <a:gd name="connsiteX1" fmla="*/ 851535 w 851598"/>
                <a:gd name="connsiteY1" fmla="*/ 484823 h 868680"/>
                <a:gd name="connsiteX2" fmla="*/ 0 w 851598"/>
                <a:gd name="connsiteY2" fmla="*/ 868680 h 868680"/>
                <a:gd name="connsiteX0" fmla="*/ 15240 w 856360"/>
                <a:gd name="connsiteY0" fmla="*/ 0 h 868680"/>
                <a:gd name="connsiteX1" fmla="*/ 856298 w 856360"/>
                <a:gd name="connsiteY1" fmla="*/ 427673 h 868680"/>
                <a:gd name="connsiteX2" fmla="*/ 0 w 856360"/>
                <a:gd name="connsiteY2" fmla="*/ 868680 h 868680"/>
                <a:gd name="connsiteX0" fmla="*/ 15240 w 856366"/>
                <a:gd name="connsiteY0" fmla="*/ 15936 h 884616"/>
                <a:gd name="connsiteX1" fmla="*/ 856298 w 856366"/>
                <a:gd name="connsiteY1" fmla="*/ 443609 h 884616"/>
                <a:gd name="connsiteX2" fmla="*/ 0 w 856366"/>
                <a:gd name="connsiteY2" fmla="*/ 884616 h 884616"/>
                <a:gd name="connsiteX0" fmla="*/ 15240 w 856366"/>
                <a:gd name="connsiteY0" fmla="*/ 15936 h 886448"/>
                <a:gd name="connsiteX1" fmla="*/ 856298 w 856366"/>
                <a:gd name="connsiteY1" fmla="*/ 443609 h 886448"/>
                <a:gd name="connsiteX2" fmla="*/ 0 w 856366"/>
                <a:gd name="connsiteY2" fmla="*/ 884616 h 886448"/>
                <a:gd name="connsiteX0" fmla="*/ 15240 w 889700"/>
                <a:gd name="connsiteY0" fmla="*/ 10297 h 887206"/>
                <a:gd name="connsiteX1" fmla="*/ 889635 w 889700"/>
                <a:gd name="connsiteY1" fmla="*/ 471308 h 887206"/>
                <a:gd name="connsiteX2" fmla="*/ 0 w 889700"/>
                <a:gd name="connsiteY2" fmla="*/ 878977 h 887206"/>
                <a:gd name="connsiteX0" fmla="*/ 15240 w 884938"/>
                <a:gd name="connsiteY0" fmla="*/ 12460 h 886266"/>
                <a:gd name="connsiteX1" fmla="*/ 884873 w 884938"/>
                <a:gd name="connsiteY1" fmla="*/ 459183 h 886266"/>
                <a:gd name="connsiteX2" fmla="*/ 0 w 884938"/>
                <a:gd name="connsiteY2" fmla="*/ 881140 h 886266"/>
                <a:gd name="connsiteX0" fmla="*/ 15240 w 884881"/>
                <a:gd name="connsiteY0" fmla="*/ 10485 h 881967"/>
                <a:gd name="connsiteX1" fmla="*/ 884873 w 884881"/>
                <a:gd name="connsiteY1" fmla="*/ 457208 h 881967"/>
                <a:gd name="connsiteX2" fmla="*/ 0 w 884881"/>
                <a:gd name="connsiteY2" fmla="*/ 879165 h 881967"/>
                <a:gd name="connsiteX0" fmla="*/ 15240 w 478497"/>
                <a:gd name="connsiteY0" fmla="*/ 11426 h 881907"/>
                <a:gd name="connsiteX1" fmla="*/ 478473 w 478497"/>
                <a:gd name="connsiteY1" fmla="*/ 451799 h 881907"/>
                <a:gd name="connsiteX2" fmla="*/ 0 w 478497"/>
                <a:gd name="connsiteY2" fmla="*/ 880106 h 881907"/>
                <a:gd name="connsiteX0" fmla="*/ 15240 w 478639"/>
                <a:gd name="connsiteY0" fmla="*/ 1686 h 870366"/>
                <a:gd name="connsiteX1" fmla="*/ 478473 w 478639"/>
                <a:gd name="connsiteY1" fmla="*/ 442059 h 870366"/>
                <a:gd name="connsiteX2" fmla="*/ 0 w 478639"/>
                <a:gd name="connsiteY2" fmla="*/ 870366 h 870366"/>
                <a:gd name="connsiteX0" fmla="*/ 15240 w 478639"/>
                <a:gd name="connsiteY0" fmla="*/ 2231 h 870911"/>
                <a:gd name="connsiteX1" fmla="*/ 478473 w 478639"/>
                <a:gd name="connsiteY1" fmla="*/ 404504 h 870911"/>
                <a:gd name="connsiteX2" fmla="*/ 0 w 478639"/>
                <a:gd name="connsiteY2" fmla="*/ 870911 h 870911"/>
                <a:gd name="connsiteX0" fmla="*/ 15240 w 478497"/>
                <a:gd name="connsiteY0" fmla="*/ 2231 h 870911"/>
                <a:gd name="connsiteX1" fmla="*/ 478473 w 478497"/>
                <a:gd name="connsiteY1" fmla="*/ 404504 h 870911"/>
                <a:gd name="connsiteX2" fmla="*/ 0 w 478497"/>
                <a:gd name="connsiteY2" fmla="*/ 870911 h 870911"/>
                <a:gd name="connsiteX0" fmla="*/ 15240 w 479427"/>
                <a:gd name="connsiteY0" fmla="*/ 2351 h 871031"/>
                <a:gd name="connsiteX1" fmla="*/ 478473 w 479427"/>
                <a:gd name="connsiteY1" fmla="*/ 404624 h 871031"/>
                <a:gd name="connsiteX2" fmla="*/ 0 w 479427"/>
                <a:gd name="connsiteY2" fmla="*/ 871031 h 871031"/>
                <a:gd name="connsiteX0" fmla="*/ 15240 w 478639"/>
                <a:gd name="connsiteY0" fmla="*/ 2351 h 871031"/>
                <a:gd name="connsiteX1" fmla="*/ 478473 w 478639"/>
                <a:gd name="connsiteY1" fmla="*/ 404624 h 871031"/>
                <a:gd name="connsiteX2" fmla="*/ 0 w 478639"/>
                <a:gd name="connsiteY2" fmla="*/ 871031 h 87103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2540 w 399256"/>
                <a:gd name="connsiteY0" fmla="*/ 823 h 869503"/>
                <a:gd name="connsiteX1" fmla="*/ 399098 w 399256"/>
                <a:gd name="connsiteY1" fmla="*/ 412621 h 869503"/>
                <a:gd name="connsiteX2" fmla="*/ 0 w 399256"/>
                <a:gd name="connsiteY2" fmla="*/ 869503 h 869503"/>
                <a:gd name="connsiteX0" fmla="*/ 2540 w 399256"/>
                <a:gd name="connsiteY0" fmla="*/ 0 h 868680"/>
                <a:gd name="connsiteX1" fmla="*/ 399098 w 399256"/>
                <a:gd name="connsiteY1" fmla="*/ 411798 h 868680"/>
                <a:gd name="connsiteX2" fmla="*/ 0 w 399256"/>
                <a:gd name="connsiteY2" fmla="*/ 868680 h 868680"/>
                <a:gd name="connsiteX0" fmla="*/ 2540 w 399099"/>
                <a:gd name="connsiteY0" fmla="*/ 0 h 868680"/>
                <a:gd name="connsiteX1" fmla="*/ 399098 w 399099"/>
                <a:gd name="connsiteY1" fmla="*/ 411798 h 868680"/>
                <a:gd name="connsiteX2" fmla="*/ 0 w 39909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7349" h="868680">
                  <a:moveTo>
                    <a:pt x="2540" y="0"/>
                  </a:moveTo>
                  <a:cubicBezTo>
                    <a:pt x="274320" y="7302"/>
                    <a:pt x="367771" y="267018"/>
                    <a:pt x="367348" y="449898"/>
                  </a:cubicBezTo>
                  <a:cubicBezTo>
                    <a:pt x="366925" y="632778"/>
                    <a:pt x="293370" y="846772"/>
                    <a:pt x="0" y="868680"/>
                  </a:cubicBezTo>
                </a:path>
              </a:pathLst>
            </a:custGeom>
            <a:noFill/>
            <a:ln w="9525">
              <a:solidFill>
                <a:schemeClr val="accent1">
                  <a:lumMod val="75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97267" y="3304262"/>
              <a:ext cx="1810593" cy="218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97267" y="4154398"/>
              <a:ext cx="1810593" cy="218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38367" y="3249991"/>
            <a:ext cx="1096047" cy="1031836"/>
            <a:chOff x="3838367" y="3249991"/>
            <a:chExt cx="1096047" cy="1031836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3838367" y="3413549"/>
              <a:ext cx="1096047" cy="868278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838367" y="3249991"/>
              <a:ext cx="1096047" cy="163560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91824" y="3735804"/>
            <a:ext cx="3012123" cy="1068711"/>
            <a:chOff x="4791824" y="3285212"/>
            <a:chExt cx="3012123" cy="1068711"/>
          </a:xfrm>
        </p:grpSpPr>
        <p:sp>
          <p:nvSpPr>
            <p:cNvPr id="45" name="Freeform 44"/>
            <p:cNvSpPr/>
            <p:nvPr/>
          </p:nvSpPr>
          <p:spPr>
            <a:xfrm rot="10800000">
              <a:off x="4791824" y="3416353"/>
              <a:ext cx="367349" cy="868680"/>
            </a:xfrm>
            <a:custGeom>
              <a:avLst/>
              <a:gdLst>
                <a:gd name="connsiteX0" fmla="*/ 15240 w 441982"/>
                <a:gd name="connsiteY0" fmla="*/ 0 h 868680"/>
                <a:gd name="connsiteX1" fmla="*/ 441960 w 441982"/>
                <a:gd name="connsiteY1" fmla="*/ 480060 h 868680"/>
                <a:gd name="connsiteX2" fmla="*/ 0 w 441982"/>
                <a:gd name="connsiteY2" fmla="*/ 868680 h 868680"/>
                <a:gd name="connsiteX0" fmla="*/ 15240 w 851542"/>
                <a:gd name="connsiteY0" fmla="*/ 0 h 868680"/>
                <a:gd name="connsiteX1" fmla="*/ 851535 w 851542"/>
                <a:gd name="connsiteY1" fmla="*/ 484823 h 868680"/>
                <a:gd name="connsiteX2" fmla="*/ 0 w 851542"/>
                <a:gd name="connsiteY2" fmla="*/ 868680 h 868680"/>
                <a:gd name="connsiteX0" fmla="*/ 15240 w 851598"/>
                <a:gd name="connsiteY0" fmla="*/ 0 h 868680"/>
                <a:gd name="connsiteX1" fmla="*/ 851535 w 851598"/>
                <a:gd name="connsiteY1" fmla="*/ 484823 h 868680"/>
                <a:gd name="connsiteX2" fmla="*/ 0 w 851598"/>
                <a:gd name="connsiteY2" fmla="*/ 868680 h 868680"/>
                <a:gd name="connsiteX0" fmla="*/ 15240 w 856360"/>
                <a:gd name="connsiteY0" fmla="*/ 0 h 868680"/>
                <a:gd name="connsiteX1" fmla="*/ 856298 w 856360"/>
                <a:gd name="connsiteY1" fmla="*/ 427673 h 868680"/>
                <a:gd name="connsiteX2" fmla="*/ 0 w 856360"/>
                <a:gd name="connsiteY2" fmla="*/ 868680 h 868680"/>
                <a:gd name="connsiteX0" fmla="*/ 15240 w 856366"/>
                <a:gd name="connsiteY0" fmla="*/ 15936 h 884616"/>
                <a:gd name="connsiteX1" fmla="*/ 856298 w 856366"/>
                <a:gd name="connsiteY1" fmla="*/ 443609 h 884616"/>
                <a:gd name="connsiteX2" fmla="*/ 0 w 856366"/>
                <a:gd name="connsiteY2" fmla="*/ 884616 h 884616"/>
                <a:gd name="connsiteX0" fmla="*/ 15240 w 856366"/>
                <a:gd name="connsiteY0" fmla="*/ 15936 h 886448"/>
                <a:gd name="connsiteX1" fmla="*/ 856298 w 856366"/>
                <a:gd name="connsiteY1" fmla="*/ 443609 h 886448"/>
                <a:gd name="connsiteX2" fmla="*/ 0 w 856366"/>
                <a:gd name="connsiteY2" fmla="*/ 884616 h 886448"/>
                <a:gd name="connsiteX0" fmla="*/ 15240 w 889700"/>
                <a:gd name="connsiteY0" fmla="*/ 10297 h 887206"/>
                <a:gd name="connsiteX1" fmla="*/ 889635 w 889700"/>
                <a:gd name="connsiteY1" fmla="*/ 471308 h 887206"/>
                <a:gd name="connsiteX2" fmla="*/ 0 w 889700"/>
                <a:gd name="connsiteY2" fmla="*/ 878977 h 887206"/>
                <a:gd name="connsiteX0" fmla="*/ 15240 w 884938"/>
                <a:gd name="connsiteY0" fmla="*/ 12460 h 886266"/>
                <a:gd name="connsiteX1" fmla="*/ 884873 w 884938"/>
                <a:gd name="connsiteY1" fmla="*/ 459183 h 886266"/>
                <a:gd name="connsiteX2" fmla="*/ 0 w 884938"/>
                <a:gd name="connsiteY2" fmla="*/ 881140 h 886266"/>
                <a:gd name="connsiteX0" fmla="*/ 15240 w 884881"/>
                <a:gd name="connsiteY0" fmla="*/ 10485 h 881967"/>
                <a:gd name="connsiteX1" fmla="*/ 884873 w 884881"/>
                <a:gd name="connsiteY1" fmla="*/ 457208 h 881967"/>
                <a:gd name="connsiteX2" fmla="*/ 0 w 884881"/>
                <a:gd name="connsiteY2" fmla="*/ 879165 h 881967"/>
                <a:gd name="connsiteX0" fmla="*/ 15240 w 478497"/>
                <a:gd name="connsiteY0" fmla="*/ 11426 h 881907"/>
                <a:gd name="connsiteX1" fmla="*/ 478473 w 478497"/>
                <a:gd name="connsiteY1" fmla="*/ 451799 h 881907"/>
                <a:gd name="connsiteX2" fmla="*/ 0 w 478497"/>
                <a:gd name="connsiteY2" fmla="*/ 880106 h 881907"/>
                <a:gd name="connsiteX0" fmla="*/ 15240 w 478639"/>
                <a:gd name="connsiteY0" fmla="*/ 1686 h 870366"/>
                <a:gd name="connsiteX1" fmla="*/ 478473 w 478639"/>
                <a:gd name="connsiteY1" fmla="*/ 442059 h 870366"/>
                <a:gd name="connsiteX2" fmla="*/ 0 w 478639"/>
                <a:gd name="connsiteY2" fmla="*/ 870366 h 870366"/>
                <a:gd name="connsiteX0" fmla="*/ 15240 w 478639"/>
                <a:gd name="connsiteY0" fmla="*/ 2231 h 870911"/>
                <a:gd name="connsiteX1" fmla="*/ 478473 w 478639"/>
                <a:gd name="connsiteY1" fmla="*/ 404504 h 870911"/>
                <a:gd name="connsiteX2" fmla="*/ 0 w 478639"/>
                <a:gd name="connsiteY2" fmla="*/ 870911 h 870911"/>
                <a:gd name="connsiteX0" fmla="*/ 15240 w 478497"/>
                <a:gd name="connsiteY0" fmla="*/ 2231 h 870911"/>
                <a:gd name="connsiteX1" fmla="*/ 478473 w 478497"/>
                <a:gd name="connsiteY1" fmla="*/ 404504 h 870911"/>
                <a:gd name="connsiteX2" fmla="*/ 0 w 478497"/>
                <a:gd name="connsiteY2" fmla="*/ 870911 h 870911"/>
                <a:gd name="connsiteX0" fmla="*/ 15240 w 479427"/>
                <a:gd name="connsiteY0" fmla="*/ 2351 h 871031"/>
                <a:gd name="connsiteX1" fmla="*/ 478473 w 479427"/>
                <a:gd name="connsiteY1" fmla="*/ 404624 h 871031"/>
                <a:gd name="connsiteX2" fmla="*/ 0 w 479427"/>
                <a:gd name="connsiteY2" fmla="*/ 871031 h 871031"/>
                <a:gd name="connsiteX0" fmla="*/ 15240 w 478639"/>
                <a:gd name="connsiteY0" fmla="*/ 2351 h 871031"/>
                <a:gd name="connsiteX1" fmla="*/ 478473 w 478639"/>
                <a:gd name="connsiteY1" fmla="*/ 404624 h 871031"/>
                <a:gd name="connsiteX2" fmla="*/ 0 w 478639"/>
                <a:gd name="connsiteY2" fmla="*/ 871031 h 87103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2540 w 399256"/>
                <a:gd name="connsiteY0" fmla="*/ 823 h 869503"/>
                <a:gd name="connsiteX1" fmla="*/ 399098 w 399256"/>
                <a:gd name="connsiteY1" fmla="*/ 412621 h 869503"/>
                <a:gd name="connsiteX2" fmla="*/ 0 w 399256"/>
                <a:gd name="connsiteY2" fmla="*/ 869503 h 869503"/>
                <a:gd name="connsiteX0" fmla="*/ 2540 w 399256"/>
                <a:gd name="connsiteY0" fmla="*/ 0 h 868680"/>
                <a:gd name="connsiteX1" fmla="*/ 399098 w 399256"/>
                <a:gd name="connsiteY1" fmla="*/ 411798 h 868680"/>
                <a:gd name="connsiteX2" fmla="*/ 0 w 399256"/>
                <a:gd name="connsiteY2" fmla="*/ 868680 h 868680"/>
                <a:gd name="connsiteX0" fmla="*/ 2540 w 399099"/>
                <a:gd name="connsiteY0" fmla="*/ 0 h 868680"/>
                <a:gd name="connsiteX1" fmla="*/ 399098 w 399099"/>
                <a:gd name="connsiteY1" fmla="*/ 411798 h 868680"/>
                <a:gd name="connsiteX2" fmla="*/ 0 w 39909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7349" h="868680">
                  <a:moveTo>
                    <a:pt x="2540" y="0"/>
                  </a:moveTo>
                  <a:cubicBezTo>
                    <a:pt x="274320" y="7302"/>
                    <a:pt x="367771" y="267018"/>
                    <a:pt x="367348" y="449898"/>
                  </a:cubicBezTo>
                  <a:cubicBezTo>
                    <a:pt x="366925" y="632778"/>
                    <a:pt x="293370" y="846772"/>
                    <a:pt x="0" y="868680"/>
                  </a:cubicBezTo>
                </a:path>
              </a:pathLst>
            </a:custGeom>
            <a:noFill/>
            <a:ln w="9525">
              <a:solidFill>
                <a:schemeClr val="accent1">
                  <a:lumMod val="75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97267" y="3285212"/>
              <a:ext cx="2606680" cy="218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97267" y="4135348"/>
              <a:ext cx="2606680" cy="218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4851082" y="2196048"/>
            <a:ext cx="351567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class2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#00F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#d3d3d3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.class3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700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3px red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float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.class4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border-style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LightGray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border-width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427184" y="5111664"/>
            <a:ext cx="1893740" cy="698090"/>
            <a:chOff x="1247996" y="4762789"/>
            <a:chExt cx="1893740" cy="698090"/>
          </a:xfrm>
        </p:grpSpPr>
        <p:sp>
          <p:nvSpPr>
            <p:cNvPr id="52" name="Rectangle 51"/>
            <p:cNvSpPr/>
            <p:nvPr/>
          </p:nvSpPr>
          <p:spPr>
            <a:xfrm>
              <a:off x="1247996" y="4762789"/>
              <a:ext cx="1893740" cy="307777"/>
            </a:xfrm>
            <a:prstGeom prst="rect">
              <a:avLst/>
            </a:prstGeom>
            <a:ln w="12700">
              <a:solidFill>
                <a:srgbClr val="D3D3D3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content1</a:t>
              </a:r>
              <a:endParaRPr lang="en-US" sz="1400" dirty="0">
                <a:solidFill>
                  <a:srgbClr val="0000FF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47996" y="5153102"/>
              <a:ext cx="999904" cy="307777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content2</a:t>
              </a:r>
              <a:endParaRPr lang="en-US" sz="1400" dirty="0">
                <a:solidFill>
                  <a:srgbClr val="0000FF"/>
                </a:solidFill>
                <a:latin typeface="Consolas" panose="020B0609020204030204" pitchFamily="49" charset="0"/>
              </a:endParaRP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H="1">
            <a:off x="3702632" y="4279120"/>
            <a:ext cx="566979" cy="4110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19</a:t>
            </a:fld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37760" y="3101340"/>
            <a:ext cx="2961890" cy="32045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noAutofit/>
          </a:bodyPr>
          <a:lstStyle/>
          <a:p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4922292" y="5171593"/>
            <a:ext cx="2961861" cy="739486"/>
          </a:xfrm>
          <a:prstGeom prst="rect">
            <a:avLst/>
          </a:prstGeom>
          <a:solidFill>
            <a:srgbClr val="FFE48F"/>
          </a:solidFill>
          <a:ln>
            <a:solidFill>
              <a:srgbClr val="CEA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dirty="0"/>
          </a:p>
        </p:txBody>
      </p:sp>
      <p:grpSp>
        <p:nvGrpSpPr>
          <p:cNvPr id="63" name="Group 62"/>
          <p:cNvGrpSpPr/>
          <p:nvPr/>
        </p:nvGrpSpPr>
        <p:grpSpPr>
          <a:xfrm>
            <a:off x="4774022" y="4382402"/>
            <a:ext cx="3037261" cy="1296308"/>
            <a:chOff x="4820305" y="3105265"/>
            <a:chExt cx="3037261" cy="1296308"/>
          </a:xfrm>
        </p:grpSpPr>
        <p:sp>
          <p:nvSpPr>
            <p:cNvPr id="64" name="Freeform 63"/>
            <p:cNvSpPr/>
            <p:nvPr/>
          </p:nvSpPr>
          <p:spPr>
            <a:xfrm rot="10800000">
              <a:off x="4820305" y="3225853"/>
              <a:ext cx="386494" cy="1040130"/>
            </a:xfrm>
            <a:custGeom>
              <a:avLst/>
              <a:gdLst>
                <a:gd name="connsiteX0" fmla="*/ 15240 w 441982"/>
                <a:gd name="connsiteY0" fmla="*/ 0 h 868680"/>
                <a:gd name="connsiteX1" fmla="*/ 441960 w 441982"/>
                <a:gd name="connsiteY1" fmla="*/ 480060 h 868680"/>
                <a:gd name="connsiteX2" fmla="*/ 0 w 441982"/>
                <a:gd name="connsiteY2" fmla="*/ 868680 h 868680"/>
                <a:gd name="connsiteX0" fmla="*/ 15240 w 851542"/>
                <a:gd name="connsiteY0" fmla="*/ 0 h 868680"/>
                <a:gd name="connsiteX1" fmla="*/ 851535 w 851542"/>
                <a:gd name="connsiteY1" fmla="*/ 484823 h 868680"/>
                <a:gd name="connsiteX2" fmla="*/ 0 w 851542"/>
                <a:gd name="connsiteY2" fmla="*/ 868680 h 868680"/>
                <a:gd name="connsiteX0" fmla="*/ 15240 w 851598"/>
                <a:gd name="connsiteY0" fmla="*/ 0 h 868680"/>
                <a:gd name="connsiteX1" fmla="*/ 851535 w 851598"/>
                <a:gd name="connsiteY1" fmla="*/ 484823 h 868680"/>
                <a:gd name="connsiteX2" fmla="*/ 0 w 851598"/>
                <a:gd name="connsiteY2" fmla="*/ 868680 h 868680"/>
                <a:gd name="connsiteX0" fmla="*/ 15240 w 856360"/>
                <a:gd name="connsiteY0" fmla="*/ 0 h 868680"/>
                <a:gd name="connsiteX1" fmla="*/ 856298 w 856360"/>
                <a:gd name="connsiteY1" fmla="*/ 427673 h 868680"/>
                <a:gd name="connsiteX2" fmla="*/ 0 w 856360"/>
                <a:gd name="connsiteY2" fmla="*/ 868680 h 868680"/>
                <a:gd name="connsiteX0" fmla="*/ 15240 w 856366"/>
                <a:gd name="connsiteY0" fmla="*/ 15936 h 884616"/>
                <a:gd name="connsiteX1" fmla="*/ 856298 w 856366"/>
                <a:gd name="connsiteY1" fmla="*/ 443609 h 884616"/>
                <a:gd name="connsiteX2" fmla="*/ 0 w 856366"/>
                <a:gd name="connsiteY2" fmla="*/ 884616 h 884616"/>
                <a:gd name="connsiteX0" fmla="*/ 15240 w 856366"/>
                <a:gd name="connsiteY0" fmla="*/ 15936 h 886448"/>
                <a:gd name="connsiteX1" fmla="*/ 856298 w 856366"/>
                <a:gd name="connsiteY1" fmla="*/ 443609 h 886448"/>
                <a:gd name="connsiteX2" fmla="*/ 0 w 856366"/>
                <a:gd name="connsiteY2" fmla="*/ 884616 h 886448"/>
                <a:gd name="connsiteX0" fmla="*/ 15240 w 889700"/>
                <a:gd name="connsiteY0" fmla="*/ 10297 h 887206"/>
                <a:gd name="connsiteX1" fmla="*/ 889635 w 889700"/>
                <a:gd name="connsiteY1" fmla="*/ 471308 h 887206"/>
                <a:gd name="connsiteX2" fmla="*/ 0 w 889700"/>
                <a:gd name="connsiteY2" fmla="*/ 878977 h 887206"/>
                <a:gd name="connsiteX0" fmla="*/ 15240 w 884938"/>
                <a:gd name="connsiteY0" fmla="*/ 12460 h 886266"/>
                <a:gd name="connsiteX1" fmla="*/ 884873 w 884938"/>
                <a:gd name="connsiteY1" fmla="*/ 459183 h 886266"/>
                <a:gd name="connsiteX2" fmla="*/ 0 w 884938"/>
                <a:gd name="connsiteY2" fmla="*/ 881140 h 886266"/>
                <a:gd name="connsiteX0" fmla="*/ 15240 w 884881"/>
                <a:gd name="connsiteY0" fmla="*/ 10485 h 881967"/>
                <a:gd name="connsiteX1" fmla="*/ 884873 w 884881"/>
                <a:gd name="connsiteY1" fmla="*/ 457208 h 881967"/>
                <a:gd name="connsiteX2" fmla="*/ 0 w 884881"/>
                <a:gd name="connsiteY2" fmla="*/ 879165 h 881967"/>
                <a:gd name="connsiteX0" fmla="*/ 15240 w 478497"/>
                <a:gd name="connsiteY0" fmla="*/ 11426 h 881907"/>
                <a:gd name="connsiteX1" fmla="*/ 478473 w 478497"/>
                <a:gd name="connsiteY1" fmla="*/ 451799 h 881907"/>
                <a:gd name="connsiteX2" fmla="*/ 0 w 478497"/>
                <a:gd name="connsiteY2" fmla="*/ 880106 h 881907"/>
                <a:gd name="connsiteX0" fmla="*/ 15240 w 478639"/>
                <a:gd name="connsiteY0" fmla="*/ 1686 h 870366"/>
                <a:gd name="connsiteX1" fmla="*/ 478473 w 478639"/>
                <a:gd name="connsiteY1" fmla="*/ 442059 h 870366"/>
                <a:gd name="connsiteX2" fmla="*/ 0 w 478639"/>
                <a:gd name="connsiteY2" fmla="*/ 870366 h 870366"/>
                <a:gd name="connsiteX0" fmla="*/ 15240 w 478639"/>
                <a:gd name="connsiteY0" fmla="*/ 2231 h 870911"/>
                <a:gd name="connsiteX1" fmla="*/ 478473 w 478639"/>
                <a:gd name="connsiteY1" fmla="*/ 404504 h 870911"/>
                <a:gd name="connsiteX2" fmla="*/ 0 w 478639"/>
                <a:gd name="connsiteY2" fmla="*/ 870911 h 870911"/>
                <a:gd name="connsiteX0" fmla="*/ 15240 w 478497"/>
                <a:gd name="connsiteY0" fmla="*/ 2231 h 870911"/>
                <a:gd name="connsiteX1" fmla="*/ 478473 w 478497"/>
                <a:gd name="connsiteY1" fmla="*/ 404504 h 870911"/>
                <a:gd name="connsiteX2" fmla="*/ 0 w 478497"/>
                <a:gd name="connsiteY2" fmla="*/ 870911 h 870911"/>
                <a:gd name="connsiteX0" fmla="*/ 15240 w 479427"/>
                <a:gd name="connsiteY0" fmla="*/ 2351 h 871031"/>
                <a:gd name="connsiteX1" fmla="*/ 478473 w 479427"/>
                <a:gd name="connsiteY1" fmla="*/ 404624 h 871031"/>
                <a:gd name="connsiteX2" fmla="*/ 0 w 479427"/>
                <a:gd name="connsiteY2" fmla="*/ 871031 h 871031"/>
                <a:gd name="connsiteX0" fmla="*/ 15240 w 478639"/>
                <a:gd name="connsiteY0" fmla="*/ 2351 h 871031"/>
                <a:gd name="connsiteX1" fmla="*/ 478473 w 478639"/>
                <a:gd name="connsiteY1" fmla="*/ 404624 h 871031"/>
                <a:gd name="connsiteX2" fmla="*/ 0 w 478639"/>
                <a:gd name="connsiteY2" fmla="*/ 871031 h 87103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2540 w 399256"/>
                <a:gd name="connsiteY0" fmla="*/ 823 h 869503"/>
                <a:gd name="connsiteX1" fmla="*/ 399098 w 399256"/>
                <a:gd name="connsiteY1" fmla="*/ 412621 h 869503"/>
                <a:gd name="connsiteX2" fmla="*/ 0 w 399256"/>
                <a:gd name="connsiteY2" fmla="*/ 869503 h 869503"/>
                <a:gd name="connsiteX0" fmla="*/ 2540 w 399256"/>
                <a:gd name="connsiteY0" fmla="*/ 0 h 868680"/>
                <a:gd name="connsiteX1" fmla="*/ 399098 w 399256"/>
                <a:gd name="connsiteY1" fmla="*/ 411798 h 868680"/>
                <a:gd name="connsiteX2" fmla="*/ 0 w 399256"/>
                <a:gd name="connsiteY2" fmla="*/ 868680 h 868680"/>
                <a:gd name="connsiteX0" fmla="*/ 2540 w 399099"/>
                <a:gd name="connsiteY0" fmla="*/ 0 h 868680"/>
                <a:gd name="connsiteX1" fmla="*/ 399098 w 399099"/>
                <a:gd name="connsiteY1" fmla="*/ 411798 h 868680"/>
                <a:gd name="connsiteX2" fmla="*/ 0 w 39909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  <a:gd name="connsiteX0" fmla="*/ 50165 w 415447"/>
                <a:gd name="connsiteY0" fmla="*/ 0 h 1059180"/>
                <a:gd name="connsiteX1" fmla="*/ 414973 w 415447"/>
                <a:gd name="connsiteY1" fmla="*/ 449898 h 1059180"/>
                <a:gd name="connsiteX2" fmla="*/ 0 w 415447"/>
                <a:gd name="connsiteY2" fmla="*/ 1059180 h 1059180"/>
                <a:gd name="connsiteX0" fmla="*/ 50165 w 387028"/>
                <a:gd name="connsiteY0" fmla="*/ 0 h 1059180"/>
                <a:gd name="connsiteX1" fmla="*/ 386398 w 387028"/>
                <a:gd name="connsiteY1" fmla="*/ 545148 h 1059180"/>
                <a:gd name="connsiteX2" fmla="*/ 0 w 387028"/>
                <a:gd name="connsiteY2" fmla="*/ 1059180 h 1059180"/>
                <a:gd name="connsiteX0" fmla="*/ 50165 w 386408"/>
                <a:gd name="connsiteY0" fmla="*/ 0 h 1059180"/>
                <a:gd name="connsiteX1" fmla="*/ 386398 w 386408"/>
                <a:gd name="connsiteY1" fmla="*/ 545148 h 1059180"/>
                <a:gd name="connsiteX2" fmla="*/ 0 w 386408"/>
                <a:gd name="connsiteY2" fmla="*/ 1059180 h 1059180"/>
                <a:gd name="connsiteX0" fmla="*/ 21590 w 386494"/>
                <a:gd name="connsiteY0" fmla="*/ 0 h 1040130"/>
                <a:gd name="connsiteX1" fmla="*/ 386398 w 386494"/>
                <a:gd name="connsiteY1" fmla="*/ 526098 h 1040130"/>
                <a:gd name="connsiteX2" fmla="*/ 0 w 386494"/>
                <a:gd name="connsiteY2" fmla="*/ 1040130 h 10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494" h="1040130">
                  <a:moveTo>
                    <a:pt x="21590" y="0"/>
                  </a:moveTo>
                  <a:cubicBezTo>
                    <a:pt x="293370" y="7302"/>
                    <a:pt x="389996" y="352743"/>
                    <a:pt x="386398" y="526098"/>
                  </a:cubicBezTo>
                  <a:cubicBezTo>
                    <a:pt x="382800" y="699453"/>
                    <a:pt x="293370" y="1018222"/>
                    <a:pt x="0" y="1040130"/>
                  </a:cubicBezTo>
                </a:path>
              </a:pathLst>
            </a:custGeom>
            <a:noFill/>
            <a:ln w="9525">
              <a:solidFill>
                <a:srgbClr val="FF6464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243550" y="3105265"/>
              <a:ext cx="2606680" cy="218575"/>
            </a:xfrm>
            <a:prstGeom prst="rect">
              <a:avLst/>
            </a:prstGeom>
            <a:solidFill>
              <a:srgbClr val="FFDCDC"/>
            </a:solidFill>
            <a:ln>
              <a:solidFill>
                <a:srgbClr val="FF64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50886" y="4182998"/>
              <a:ext cx="2606680" cy="218575"/>
            </a:xfrm>
            <a:prstGeom prst="rect">
              <a:avLst/>
            </a:prstGeom>
            <a:solidFill>
              <a:srgbClr val="FFDCDC"/>
            </a:solidFill>
            <a:ln>
              <a:solidFill>
                <a:srgbClr val="FF64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4941106" y="3097219"/>
            <a:ext cx="2961890" cy="320452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.class2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color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#00F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bold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class3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font-weight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700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solid 3px red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810081"/>
                </a:solidFill>
                <a:latin typeface="Consolas" panose="020B0609020204030204" pitchFamily="49" charset="0"/>
              </a:rPr>
              <a:t>   float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008181"/>
                </a:solidFill>
                <a:latin typeface="Consolas" panose="020B0609020204030204" pitchFamily="49" charset="0"/>
              </a:rPr>
              <a:t>class2</a:t>
            </a:r>
            <a:r>
              <a:rPr lang="en-US" sz="14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, .class4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#d3d3d3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1423838" y="5111090"/>
            <a:ext cx="1893740" cy="698090"/>
            <a:chOff x="1247996" y="4762789"/>
            <a:chExt cx="1893740" cy="698090"/>
          </a:xfrm>
        </p:grpSpPr>
        <p:sp>
          <p:nvSpPr>
            <p:cNvPr id="72" name="Rectangle 71"/>
            <p:cNvSpPr/>
            <p:nvPr/>
          </p:nvSpPr>
          <p:spPr>
            <a:xfrm>
              <a:off x="1247996" y="4762789"/>
              <a:ext cx="1893740" cy="307777"/>
            </a:xfrm>
            <a:prstGeom prst="rect">
              <a:avLst/>
            </a:prstGeom>
            <a:ln w="12700">
              <a:solidFill>
                <a:srgbClr val="D3D3D3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content1</a:t>
              </a:r>
              <a:endParaRPr lang="en-US" sz="1400" dirty="0">
                <a:solidFill>
                  <a:srgbClr val="0000FF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247996" y="5153102"/>
              <a:ext cx="999904" cy="307777"/>
            </a:xfrm>
            <a:prstGeom prst="rect">
              <a:avLst/>
            </a:prstGeom>
            <a:ln w="12700">
              <a:solidFill>
                <a:srgbClr val="D3D3D3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content2</a:t>
              </a:r>
              <a:endParaRPr lang="en-US" sz="1400" dirty="0">
                <a:solidFill>
                  <a:srgbClr val="0000FF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94875" y="1819692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967299" y="1819692"/>
            <a:ext cx="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939300" y="2243592"/>
            <a:ext cx="3010071" cy="1814453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708445" y="1845734"/>
            <a:ext cx="3206445" cy="4456006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939300" y="4502990"/>
            <a:ext cx="3010071" cy="1529081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076286" y="224301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82627" y="4535728"/>
            <a:ext cx="1323416" cy="399794"/>
            <a:chOff x="1833647" y="4535728"/>
            <a:chExt cx="1323416" cy="399794"/>
          </a:xfrm>
        </p:grpSpPr>
        <p:sp>
          <p:nvSpPr>
            <p:cNvPr id="41" name="TextBox 40"/>
            <p:cNvSpPr txBox="1"/>
            <p:nvPr/>
          </p:nvSpPr>
          <p:spPr>
            <a:xfrm>
              <a:off x="2201609" y="4539807"/>
              <a:ext cx="955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Browser</a:t>
              </a:r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647" y="4535728"/>
              <a:ext cx="399794" cy="399794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3787135" y="3248830"/>
            <a:ext cx="1142137" cy="2082820"/>
            <a:chOff x="3787135" y="3248830"/>
            <a:chExt cx="1142137" cy="2082820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3801616" y="3440334"/>
              <a:ext cx="1127656" cy="633508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3801616" y="3248830"/>
              <a:ext cx="1113759" cy="173988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3787135" y="3422818"/>
              <a:ext cx="1113874" cy="1908832"/>
            </a:xfrm>
            <a:prstGeom prst="straightConnector1">
              <a:avLst/>
            </a:prstGeom>
            <a:ln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49" name="Diagram 48"/>
            <p:cNvGraphicFramePr/>
            <p:nvPr>
              <p:extLst>
                <p:ext uri="{D42A27DB-BD31-4B8C-83A1-F6EECF244321}">
                  <p14:modId xmlns:p14="http://schemas.microsoft.com/office/powerpoint/2010/main" val="1064582350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3842954" y="3148575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</a:t>
              </a:r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xtractin</a:t>
              </a:r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Detecting</a:t>
              </a:r>
            </a:p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duplication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Pre-</a:t>
              </a:r>
            </a:p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processing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55960" y="3148575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Ranking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/>
                <a:t>Examining</a:t>
              </a:r>
            </a:p>
            <a:p>
              <a:pPr algn="ctr"/>
              <a:r>
                <a:rPr lang="en-CA" sz="1600" b="1" dirty="0" smtClean="0"/>
                <a:t>Order</a:t>
              </a:r>
              <a:endParaRPr lang="en-CA" sz="1600" dirty="0"/>
            </a:p>
            <a:p>
              <a:pPr algn="ctr"/>
              <a:r>
                <a:rPr lang="en-CA" sz="1600" b="1" dirty="0" smtClean="0"/>
                <a:t>dependencies</a:t>
              </a:r>
              <a:endParaRPr lang="en-CA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7330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43" grpId="0" animBg="1"/>
      <p:bldP spid="59" grpId="0"/>
      <p:bldP spid="9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CSS language</a:t>
            </a:r>
          </a:p>
          <a:p>
            <a:r>
              <a:rPr lang="en-US" dirty="0" smtClean="0"/>
              <a:t>Three types of duplication in CSS</a:t>
            </a:r>
          </a:p>
          <a:p>
            <a:r>
              <a:rPr lang="en-US" dirty="0" smtClean="0"/>
              <a:t>Refactoring duplication in CSS</a:t>
            </a:r>
          </a:p>
          <a:p>
            <a:r>
              <a:rPr lang="en-US" dirty="0" smtClean="0"/>
              <a:t>Results of the empirical study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= Obstacles for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Intra-selector dependencies</a:t>
            </a:r>
          </a:p>
          <a:p>
            <a:pPr lvl="1"/>
            <a:r>
              <a:rPr lang="en-US" dirty="0" smtClean="0"/>
              <a:t>Moving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border-left-width</a:t>
            </a:r>
            <a:r>
              <a:rPr lang="en-US" dirty="0" smtClean="0"/>
              <a:t> before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will break the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857503" y="3292590"/>
            <a:ext cx="3248019" cy="545377"/>
            <a:chOff x="5029674" y="3310782"/>
            <a:chExt cx="1978186" cy="466674"/>
          </a:xfrm>
        </p:grpSpPr>
        <p:sp>
          <p:nvSpPr>
            <p:cNvPr id="7" name="Freeform 6"/>
            <p:cNvSpPr/>
            <p:nvPr/>
          </p:nvSpPr>
          <p:spPr>
            <a:xfrm rot="10800000">
              <a:off x="5029674" y="3416352"/>
              <a:ext cx="136629" cy="257395"/>
            </a:xfrm>
            <a:custGeom>
              <a:avLst/>
              <a:gdLst>
                <a:gd name="connsiteX0" fmla="*/ 15240 w 441982"/>
                <a:gd name="connsiteY0" fmla="*/ 0 h 868680"/>
                <a:gd name="connsiteX1" fmla="*/ 441960 w 441982"/>
                <a:gd name="connsiteY1" fmla="*/ 480060 h 868680"/>
                <a:gd name="connsiteX2" fmla="*/ 0 w 441982"/>
                <a:gd name="connsiteY2" fmla="*/ 868680 h 868680"/>
                <a:gd name="connsiteX0" fmla="*/ 15240 w 851542"/>
                <a:gd name="connsiteY0" fmla="*/ 0 h 868680"/>
                <a:gd name="connsiteX1" fmla="*/ 851535 w 851542"/>
                <a:gd name="connsiteY1" fmla="*/ 484823 h 868680"/>
                <a:gd name="connsiteX2" fmla="*/ 0 w 851542"/>
                <a:gd name="connsiteY2" fmla="*/ 868680 h 868680"/>
                <a:gd name="connsiteX0" fmla="*/ 15240 w 851598"/>
                <a:gd name="connsiteY0" fmla="*/ 0 h 868680"/>
                <a:gd name="connsiteX1" fmla="*/ 851535 w 851598"/>
                <a:gd name="connsiteY1" fmla="*/ 484823 h 868680"/>
                <a:gd name="connsiteX2" fmla="*/ 0 w 851598"/>
                <a:gd name="connsiteY2" fmla="*/ 868680 h 868680"/>
                <a:gd name="connsiteX0" fmla="*/ 15240 w 856360"/>
                <a:gd name="connsiteY0" fmla="*/ 0 h 868680"/>
                <a:gd name="connsiteX1" fmla="*/ 856298 w 856360"/>
                <a:gd name="connsiteY1" fmla="*/ 427673 h 868680"/>
                <a:gd name="connsiteX2" fmla="*/ 0 w 856360"/>
                <a:gd name="connsiteY2" fmla="*/ 868680 h 868680"/>
                <a:gd name="connsiteX0" fmla="*/ 15240 w 856366"/>
                <a:gd name="connsiteY0" fmla="*/ 15936 h 884616"/>
                <a:gd name="connsiteX1" fmla="*/ 856298 w 856366"/>
                <a:gd name="connsiteY1" fmla="*/ 443609 h 884616"/>
                <a:gd name="connsiteX2" fmla="*/ 0 w 856366"/>
                <a:gd name="connsiteY2" fmla="*/ 884616 h 884616"/>
                <a:gd name="connsiteX0" fmla="*/ 15240 w 856366"/>
                <a:gd name="connsiteY0" fmla="*/ 15936 h 886448"/>
                <a:gd name="connsiteX1" fmla="*/ 856298 w 856366"/>
                <a:gd name="connsiteY1" fmla="*/ 443609 h 886448"/>
                <a:gd name="connsiteX2" fmla="*/ 0 w 856366"/>
                <a:gd name="connsiteY2" fmla="*/ 884616 h 886448"/>
                <a:gd name="connsiteX0" fmla="*/ 15240 w 889700"/>
                <a:gd name="connsiteY0" fmla="*/ 10297 h 887206"/>
                <a:gd name="connsiteX1" fmla="*/ 889635 w 889700"/>
                <a:gd name="connsiteY1" fmla="*/ 471308 h 887206"/>
                <a:gd name="connsiteX2" fmla="*/ 0 w 889700"/>
                <a:gd name="connsiteY2" fmla="*/ 878977 h 887206"/>
                <a:gd name="connsiteX0" fmla="*/ 15240 w 884938"/>
                <a:gd name="connsiteY0" fmla="*/ 12460 h 886266"/>
                <a:gd name="connsiteX1" fmla="*/ 884873 w 884938"/>
                <a:gd name="connsiteY1" fmla="*/ 459183 h 886266"/>
                <a:gd name="connsiteX2" fmla="*/ 0 w 884938"/>
                <a:gd name="connsiteY2" fmla="*/ 881140 h 886266"/>
                <a:gd name="connsiteX0" fmla="*/ 15240 w 884881"/>
                <a:gd name="connsiteY0" fmla="*/ 10485 h 881967"/>
                <a:gd name="connsiteX1" fmla="*/ 884873 w 884881"/>
                <a:gd name="connsiteY1" fmla="*/ 457208 h 881967"/>
                <a:gd name="connsiteX2" fmla="*/ 0 w 884881"/>
                <a:gd name="connsiteY2" fmla="*/ 879165 h 881967"/>
                <a:gd name="connsiteX0" fmla="*/ 15240 w 478497"/>
                <a:gd name="connsiteY0" fmla="*/ 11426 h 881907"/>
                <a:gd name="connsiteX1" fmla="*/ 478473 w 478497"/>
                <a:gd name="connsiteY1" fmla="*/ 451799 h 881907"/>
                <a:gd name="connsiteX2" fmla="*/ 0 w 478497"/>
                <a:gd name="connsiteY2" fmla="*/ 880106 h 881907"/>
                <a:gd name="connsiteX0" fmla="*/ 15240 w 478639"/>
                <a:gd name="connsiteY0" fmla="*/ 1686 h 870366"/>
                <a:gd name="connsiteX1" fmla="*/ 478473 w 478639"/>
                <a:gd name="connsiteY1" fmla="*/ 442059 h 870366"/>
                <a:gd name="connsiteX2" fmla="*/ 0 w 478639"/>
                <a:gd name="connsiteY2" fmla="*/ 870366 h 870366"/>
                <a:gd name="connsiteX0" fmla="*/ 15240 w 478639"/>
                <a:gd name="connsiteY0" fmla="*/ 2231 h 870911"/>
                <a:gd name="connsiteX1" fmla="*/ 478473 w 478639"/>
                <a:gd name="connsiteY1" fmla="*/ 404504 h 870911"/>
                <a:gd name="connsiteX2" fmla="*/ 0 w 478639"/>
                <a:gd name="connsiteY2" fmla="*/ 870911 h 870911"/>
                <a:gd name="connsiteX0" fmla="*/ 15240 w 478497"/>
                <a:gd name="connsiteY0" fmla="*/ 2231 h 870911"/>
                <a:gd name="connsiteX1" fmla="*/ 478473 w 478497"/>
                <a:gd name="connsiteY1" fmla="*/ 404504 h 870911"/>
                <a:gd name="connsiteX2" fmla="*/ 0 w 478497"/>
                <a:gd name="connsiteY2" fmla="*/ 870911 h 870911"/>
                <a:gd name="connsiteX0" fmla="*/ 15240 w 479427"/>
                <a:gd name="connsiteY0" fmla="*/ 2351 h 871031"/>
                <a:gd name="connsiteX1" fmla="*/ 478473 w 479427"/>
                <a:gd name="connsiteY1" fmla="*/ 404624 h 871031"/>
                <a:gd name="connsiteX2" fmla="*/ 0 w 479427"/>
                <a:gd name="connsiteY2" fmla="*/ 871031 h 871031"/>
                <a:gd name="connsiteX0" fmla="*/ 15240 w 478639"/>
                <a:gd name="connsiteY0" fmla="*/ 2351 h 871031"/>
                <a:gd name="connsiteX1" fmla="*/ 478473 w 478639"/>
                <a:gd name="connsiteY1" fmla="*/ 404624 h 871031"/>
                <a:gd name="connsiteX2" fmla="*/ 0 w 478639"/>
                <a:gd name="connsiteY2" fmla="*/ 871031 h 87103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15240 w 400426"/>
                <a:gd name="connsiteY0" fmla="*/ 2171 h 870851"/>
                <a:gd name="connsiteX1" fmla="*/ 399098 w 400426"/>
                <a:gd name="connsiteY1" fmla="*/ 413969 h 870851"/>
                <a:gd name="connsiteX2" fmla="*/ 0 w 400426"/>
                <a:gd name="connsiteY2" fmla="*/ 870851 h 870851"/>
                <a:gd name="connsiteX0" fmla="*/ 2540 w 399256"/>
                <a:gd name="connsiteY0" fmla="*/ 823 h 869503"/>
                <a:gd name="connsiteX1" fmla="*/ 399098 w 399256"/>
                <a:gd name="connsiteY1" fmla="*/ 412621 h 869503"/>
                <a:gd name="connsiteX2" fmla="*/ 0 w 399256"/>
                <a:gd name="connsiteY2" fmla="*/ 869503 h 869503"/>
                <a:gd name="connsiteX0" fmla="*/ 2540 w 399256"/>
                <a:gd name="connsiteY0" fmla="*/ 0 h 868680"/>
                <a:gd name="connsiteX1" fmla="*/ 399098 w 399256"/>
                <a:gd name="connsiteY1" fmla="*/ 411798 h 868680"/>
                <a:gd name="connsiteX2" fmla="*/ 0 w 399256"/>
                <a:gd name="connsiteY2" fmla="*/ 868680 h 868680"/>
                <a:gd name="connsiteX0" fmla="*/ 2540 w 399099"/>
                <a:gd name="connsiteY0" fmla="*/ 0 h 868680"/>
                <a:gd name="connsiteX1" fmla="*/ 399098 w 399099"/>
                <a:gd name="connsiteY1" fmla="*/ 411798 h 868680"/>
                <a:gd name="connsiteX2" fmla="*/ 0 w 39909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92749"/>
                <a:gd name="connsiteY0" fmla="*/ 0 h 868680"/>
                <a:gd name="connsiteX1" fmla="*/ 392748 w 392749"/>
                <a:gd name="connsiteY1" fmla="*/ 427673 h 868680"/>
                <a:gd name="connsiteX2" fmla="*/ 0 w 392749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83224"/>
                <a:gd name="connsiteY0" fmla="*/ 0 h 868680"/>
                <a:gd name="connsiteX1" fmla="*/ 383223 w 383224"/>
                <a:gd name="connsiteY1" fmla="*/ 449898 h 868680"/>
                <a:gd name="connsiteX2" fmla="*/ 0 w 383224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  <a:gd name="connsiteX0" fmla="*/ 2540 w 367349"/>
                <a:gd name="connsiteY0" fmla="*/ 0 h 868680"/>
                <a:gd name="connsiteX1" fmla="*/ 367348 w 367349"/>
                <a:gd name="connsiteY1" fmla="*/ 449898 h 868680"/>
                <a:gd name="connsiteX2" fmla="*/ 0 w 367349"/>
                <a:gd name="connsiteY2" fmla="*/ 868680 h 868680"/>
                <a:gd name="connsiteX0" fmla="*/ 0 w 370611"/>
                <a:gd name="connsiteY0" fmla="*/ 136872 h 426869"/>
                <a:gd name="connsiteX1" fmla="*/ 370609 w 370611"/>
                <a:gd name="connsiteY1" fmla="*/ 8087 h 426869"/>
                <a:gd name="connsiteX2" fmla="*/ 3261 w 370611"/>
                <a:gd name="connsiteY2" fmla="*/ 426869 h 426869"/>
                <a:gd name="connsiteX0" fmla="*/ 0 w 278184"/>
                <a:gd name="connsiteY0" fmla="*/ 0 h 289997"/>
                <a:gd name="connsiteX1" fmla="*/ 277791 w 278184"/>
                <a:gd name="connsiteY1" fmla="*/ 107579 h 289997"/>
                <a:gd name="connsiteX2" fmla="*/ 3261 w 278184"/>
                <a:gd name="connsiteY2" fmla="*/ 289997 h 289997"/>
                <a:gd name="connsiteX0" fmla="*/ 0 w 241212"/>
                <a:gd name="connsiteY0" fmla="*/ 0 h 289997"/>
                <a:gd name="connsiteX1" fmla="*/ 235733 w 241212"/>
                <a:gd name="connsiteY1" fmla="*/ 140181 h 289997"/>
                <a:gd name="connsiteX2" fmla="*/ 3261 w 241212"/>
                <a:gd name="connsiteY2" fmla="*/ 289997 h 289997"/>
                <a:gd name="connsiteX0" fmla="*/ 0 w 237104"/>
                <a:gd name="connsiteY0" fmla="*/ 0 h 290140"/>
                <a:gd name="connsiteX1" fmla="*/ 235733 w 237104"/>
                <a:gd name="connsiteY1" fmla="*/ 140181 h 290140"/>
                <a:gd name="connsiteX2" fmla="*/ 3261 w 237104"/>
                <a:gd name="connsiteY2" fmla="*/ 289997 h 290140"/>
                <a:gd name="connsiteX0" fmla="*/ 0 w 235736"/>
                <a:gd name="connsiteY0" fmla="*/ 0 h 290140"/>
                <a:gd name="connsiteX1" fmla="*/ 235733 w 235736"/>
                <a:gd name="connsiteY1" fmla="*/ 140181 h 290140"/>
                <a:gd name="connsiteX2" fmla="*/ 3261 w 235736"/>
                <a:gd name="connsiteY2" fmla="*/ 289997 h 290140"/>
                <a:gd name="connsiteX0" fmla="*/ 0 w 235778"/>
                <a:gd name="connsiteY0" fmla="*/ 0 h 289997"/>
                <a:gd name="connsiteX1" fmla="*/ 235733 w 235778"/>
                <a:gd name="connsiteY1" fmla="*/ 140181 h 289997"/>
                <a:gd name="connsiteX2" fmla="*/ 3261 w 235778"/>
                <a:gd name="connsiteY2" fmla="*/ 289997 h 289997"/>
                <a:gd name="connsiteX0" fmla="*/ 0 w 227181"/>
                <a:gd name="connsiteY0" fmla="*/ 0 h 289997"/>
                <a:gd name="connsiteX1" fmla="*/ 227031 w 227181"/>
                <a:gd name="connsiteY1" fmla="*/ 146294 h 289997"/>
                <a:gd name="connsiteX2" fmla="*/ 3261 w 227181"/>
                <a:gd name="connsiteY2" fmla="*/ 289997 h 289997"/>
                <a:gd name="connsiteX0" fmla="*/ 0 w 227055"/>
                <a:gd name="connsiteY0" fmla="*/ 0 h 289997"/>
                <a:gd name="connsiteX1" fmla="*/ 227031 w 227055"/>
                <a:gd name="connsiteY1" fmla="*/ 146294 h 289997"/>
                <a:gd name="connsiteX2" fmla="*/ 3261 w 227055"/>
                <a:gd name="connsiteY2" fmla="*/ 289997 h 289997"/>
                <a:gd name="connsiteX0" fmla="*/ 0 w 227055"/>
                <a:gd name="connsiteY0" fmla="*/ 0 h 289997"/>
                <a:gd name="connsiteX1" fmla="*/ 227031 w 227055"/>
                <a:gd name="connsiteY1" fmla="*/ 146294 h 289997"/>
                <a:gd name="connsiteX2" fmla="*/ 3261 w 227055"/>
                <a:gd name="connsiteY2" fmla="*/ 289997 h 289997"/>
                <a:gd name="connsiteX0" fmla="*/ 0 w 230990"/>
                <a:gd name="connsiteY0" fmla="*/ 0 h 257395"/>
                <a:gd name="connsiteX1" fmla="*/ 230898 w 230990"/>
                <a:gd name="connsiteY1" fmla="*/ 113692 h 257395"/>
                <a:gd name="connsiteX2" fmla="*/ 7128 w 230990"/>
                <a:gd name="connsiteY2" fmla="*/ 257395 h 257395"/>
                <a:gd name="connsiteX0" fmla="*/ 0 w 204363"/>
                <a:gd name="connsiteY0" fmla="*/ 0 h 257395"/>
                <a:gd name="connsiteX1" fmla="*/ 203342 w 204363"/>
                <a:gd name="connsiteY1" fmla="*/ 127956 h 257395"/>
                <a:gd name="connsiteX2" fmla="*/ 7128 w 204363"/>
                <a:gd name="connsiteY2" fmla="*/ 257395 h 257395"/>
                <a:gd name="connsiteX0" fmla="*/ 0 w 204161"/>
                <a:gd name="connsiteY0" fmla="*/ 0 h 257395"/>
                <a:gd name="connsiteX1" fmla="*/ 203342 w 204161"/>
                <a:gd name="connsiteY1" fmla="*/ 127956 h 257395"/>
                <a:gd name="connsiteX2" fmla="*/ 7128 w 204161"/>
                <a:gd name="connsiteY2" fmla="*/ 257395 h 257395"/>
                <a:gd name="connsiteX0" fmla="*/ 0 w 204891"/>
                <a:gd name="connsiteY0" fmla="*/ 0 h 257395"/>
                <a:gd name="connsiteX1" fmla="*/ 203342 w 204891"/>
                <a:gd name="connsiteY1" fmla="*/ 127956 h 257395"/>
                <a:gd name="connsiteX2" fmla="*/ 7128 w 204891"/>
                <a:gd name="connsiteY2" fmla="*/ 257395 h 257395"/>
                <a:gd name="connsiteX0" fmla="*/ 0 w 203852"/>
                <a:gd name="connsiteY0" fmla="*/ 0 h 257395"/>
                <a:gd name="connsiteX1" fmla="*/ 203342 w 203852"/>
                <a:gd name="connsiteY1" fmla="*/ 127956 h 257395"/>
                <a:gd name="connsiteX2" fmla="*/ 7128 w 203852"/>
                <a:gd name="connsiteY2" fmla="*/ 257395 h 257395"/>
                <a:gd name="connsiteX0" fmla="*/ 0 w 195986"/>
                <a:gd name="connsiteY0" fmla="*/ 0 h 257395"/>
                <a:gd name="connsiteX1" fmla="*/ 194640 w 195986"/>
                <a:gd name="connsiteY1" fmla="*/ 121843 h 257395"/>
                <a:gd name="connsiteX2" fmla="*/ 7128 w 195986"/>
                <a:gd name="connsiteY2" fmla="*/ 257395 h 257395"/>
                <a:gd name="connsiteX0" fmla="*/ 0 w 158573"/>
                <a:gd name="connsiteY0" fmla="*/ 0 h 257395"/>
                <a:gd name="connsiteX1" fmla="*/ 143880 w 158573"/>
                <a:gd name="connsiteY1" fmla="*/ 125918 h 257395"/>
                <a:gd name="connsiteX2" fmla="*/ 7128 w 158573"/>
                <a:gd name="connsiteY2" fmla="*/ 257395 h 257395"/>
                <a:gd name="connsiteX0" fmla="*/ 0 w 177156"/>
                <a:gd name="connsiteY0" fmla="*/ 0 h 257395"/>
                <a:gd name="connsiteX1" fmla="*/ 171435 w 177156"/>
                <a:gd name="connsiteY1" fmla="*/ 125918 h 257395"/>
                <a:gd name="connsiteX2" fmla="*/ 7128 w 177156"/>
                <a:gd name="connsiteY2" fmla="*/ 257395 h 257395"/>
                <a:gd name="connsiteX0" fmla="*/ 0 w 177156"/>
                <a:gd name="connsiteY0" fmla="*/ 0 h 257395"/>
                <a:gd name="connsiteX1" fmla="*/ 171435 w 177156"/>
                <a:gd name="connsiteY1" fmla="*/ 125918 h 257395"/>
                <a:gd name="connsiteX2" fmla="*/ 7128 w 177156"/>
                <a:gd name="connsiteY2" fmla="*/ 257395 h 257395"/>
                <a:gd name="connsiteX0" fmla="*/ 0 w 177156"/>
                <a:gd name="connsiteY0" fmla="*/ 0 h 257395"/>
                <a:gd name="connsiteX1" fmla="*/ 171435 w 177156"/>
                <a:gd name="connsiteY1" fmla="*/ 125918 h 257395"/>
                <a:gd name="connsiteX2" fmla="*/ 7128 w 177156"/>
                <a:gd name="connsiteY2" fmla="*/ 257395 h 257395"/>
                <a:gd name="connsiteX0" fmla="*/ 0 w 210721"/>
                <a:gd name="connsiteY0" fmla="*/ 0 h 257395"/>
                <a:gd name="connsiteX1" fmla="*/ 210593 w 210721"/>
                <a:gd name="connsiteY1" fmla="*/ 132031 h 257395"/>
                <a:gd name="connsiteX2" fmla="*/ 7128 w 210721"/>
                <a:gd name="connsiteY2" fmla="*/ 257395 h 257395"/>
                <a:gd name="connsiteX0" fmla="*/ 0 w 154276"/>
                <a:gd name="connsiteY0" fmla="*/ 0 h 257395"/>
                <a:gd name="connsiteX1" fmla="*/ 136628 w 154276"/>
                <a:gd name="connsiteY1" fmla="*/ 125918 h 257395"/>
                <a:gd name="connsiteX2" fmla="*/ 7128 w 154276"/>
                <a:gd name="connsiteY2" fmla="*/ 257395 h 257395"/>
                <a:gd name="connsiteX0" fmla="*/ 0 w 149414"/>
                <a:gd name="connsiteY0" fmla="*/ 0 h 257395"/>
                <a:gd name="connsiteX1" fmla="*/ 136628 w 149414"/>
                <a:gd name="connsiteY1" fmla="*/ 125918 h 257395"/>
                <a:gd name="connsiteX2" fmla="*/ 7128 w 149414"/>
                <a:gd name="connsiteY2" fmla="*/ 257395 h 257395"/>
                <a:gd name="connsiteX0" fmla="*/ 0 w 136629"/>
                <a:gd name="connsiteY0" fmla="*/ 0 h 257395"/>
                <a:gd name="connsiteX1" fmla="*/ 136628 w 136629"/>
                <a:gd name="connsiteY1" fmla="*/ 125918 h 257395"/>
                <a:gd name="connsiteX2" fmla="*/ 7128 w 136629"/>
                <a:gd name="connsiteY2" fmla="*/ 257395 h 25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629" h="257395">
                  <a:moveTo>
                    <a:pt x="0" y="0"/>
                  </a:moveTo>
                  <a:cubicBezTo>
                    <a:pt x="109348" y="1189"/>
                    <a:pt x="136891" y="83021"/>
                    <a:pt x="136628" y="125918"/>
                  </a:cubicBezTo>
                  <a:cubicBezTo>
                    <a:pt x="136365" y="168815"/>
                    <a:pt x="109061" y="255862"/>
                    <a:pt x="7128" y="257395"/>
                  </a:cubicBezTo>
                </a:path>
              </a:pathLst>
            </a:custGeom>
            <a:noFill/>
            <a:ln w="9525">
              <a:solidFill>
                <a:schemeClr val="accent1">
                  <a:lumMod val="75000"/>
                </a:schemeClr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97267" y="3310782"/>
              <a:ext cx="1810593" cy="218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97267" y="3558881"/>
              <a:ext cx="1810593" cy="218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788455" y="3009590"/>
            <a:ext cx="4364819" cy="115283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n-US" dirty="0" smtClean="0">
                <a:solidFill>
                  <a:srgbClr val="008181"/>
                </a:solidFill>
                <a:latin typeface="Consolas" panose="020B0609020204030204" pitchFamily="49" charset="0"/>
              </a:rPr>
              <a:t>.class1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solid 1px #ccc;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10081"/>
                </a:solidFill>
                <a:latin typeface="Consolas" panose="020B0609020204030204" pitchFamily="49" charset="0"/>
              </a:rPr>
              <a:t>   border-left-width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0955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698459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Extract the new grouping selector to an appropriate position</a:t>
            </a:r>
          </a:p>
          <a:p>
            <a:pPr marL="726948" lvl="1" indent="-514350"/>
            <a:r>
              <a:rPr lang="en-CA" dirty="0" smtClean="0"/>
              <a:t>Model as a constraint satisfaction problem!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21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58649" y="3406882"/>
            <a:ext cx="3638828" cy="2246769"/>
            <a:chOff x="4791824" y="2827286"/>
            <a:chExt cx="3638828" cy="2246769"/>
          </a:xfrm>
        </p:grpSpPr>
        <p:grpSp>
          <p:nvGrpSpPr>
            <p:cNvPr id="14" name="Group 13"/>
            <p:cNvGrpSpPr/>
            <p:nvPr/>
          </p:nvGrpSpPr>
          <p:grpSpPr>
            <a:xfrm>
              <a:off x="4791824" y="3296249"/>
              <a:ext cx="3073083" cy="1287286"/>
              <a:chOff x="4791824" y="3296249"/>
              <a:chExt cx="3073083" cy="1287286"/>
            </a:xfrm>
          </p:grpSpPr>
          <p:grpSp>
            <p:nvGrpSpPr>
              <p:cNvPr id="10" name="Group 9" hidden="1"/>
              <p:cNvGrpSpPr/>
              <p:nvPr/>
            </p:nvGrpSpPr>
            <p:grpSpPr>
              <a:xfrm>
                <a:off x="4791824" y="3296249"/>
                <a:ext cx="3012123" cy="1068711"/>
                <a:chOff x="4791824" y="3285212"/>
                <a:chExt cx="3012123" cy="1068711"/>
              </a:xfrm>
            </p:grpSpPr>
            <p:sp>
              <p:nvSpPr>
                <p:cNvPr id="11" name="Freeform 10"/>
                <p:cNvSpPr/>
                <p:nvPr/>
              </p:nvSpPr>
              <p:spPr>
                <a:xfrm rot="10800000">
                  <a:off x="4791824" y="3416353"/>
                  <a:ext cx="367349" cy="868680"/>
                </a:xfrm>
                <a:custGeom>
                  <a:avLst/>
                  <a:gdLst>
                    <a:gd name="connsiteX0" fmla="*/ 15240 w 441982"/>
                    <a:gd name="connsiteY0" fmla="*/ 0 h 868680"/>
                    <a:gd name="connsiteX1" fmla="*/ 441960 w 441982"/>
                    <a:gd name="connsiteY1" fmla="*/ 480060 h 868680"/>
                    <a:gd name="connsiteX2" fmla="*/ 0 w 441982"/>
                    <a:gd name="connsiteY2" fmla="*/ 868680 h 868680"/>
                    <a:gd name="connsiteX0" fmla="*/ 15240 w 851542"/>
                    <a:gd name="connsiteY0" fmla="*/ 0 h 868680"/>
                    <a:gd name="connsiteX1" fmla="*/ 851535 w 851542"/>
                    <a:gd name="connsiteY1" fmla="*/ 484823 h 868680"/>
                    <a:gd name="connsiteX2" fmla="*/ 0 w 851542"/>
                    <a:gd name="connsiteY2" fmla="*/ 868680 h 868680"/>
                    <a:gd name="connsiteX0" fmla="*/ 15240 w 851598"/>
                    <a:gd name="connsiteY0" fmla="*/ 0 h 868680"/>
                    <a:gd name="connsiteX1" fmla="*/ 851535 w 851598"/>
                    <a:gd name="connsiteY1" fmla="*/ 484823 h 868680"/>
                    <a:gd name="connsiteX2" fmla="*/ 0 w 851598"/>
                    <a:gd name="connsiteY2" fmla="*/ 868680 h 868680"/>
                    <a:gd name="connsiteX0" fmla="*/ 15240 w 856360"/>
                    <a:gd name="connsiteY0" fmla="*/ 0 h 868680"/>
                    <a:gd name="connsiteX1" fmla="*/ 856298 w 856360"/>
                    <a:gd name="connsiteY1" fmla="*/ 427673 h 868680"/>
                    <a:gd name="connsiteX2" fmla="*/ 0 w 856360"/>
                    <a:gd name="connsiteY2" fmla="*/ 868680 h 868680"/>
                    <a:gd name="connsiteX0" fmla="*/ 15240 w 856366"/>
                    <a:gd name="connsiteY0" fmla="*/ 15936 h 884616"/>
                    <a:gd name="connsiteX1" fmla="*/ 856298 w 856366"/>
                    <a:gd name="connsiteY1" fmla="*/ 443609 h 884616"/>
                    <a:gd name="connsiteX2" fmla="*/ 0 w 856366"/>
                    <a:gd name="connsiteY2" fmla="*/ 884616 h 884616"/>
                    <a:gd name="connsiteX0" fmla="*/ 15240 w 856366"/>
                    <a:gd name="connsiteY0" fmla="*/ 15936 h 886448"/>
                    <a:gd name="connsiteX1" fmla="*/ 856298 w 856366"/>
                    <a:gd name="connsiteY1" fmla="*/ 443609 h 886448"/>
                    <a:gd name="connsiteX2" fmla="*/ 0 w 856366"/>
                    <a:gd name="connsiteY2" fmla="*/ 884616 h 886448"/>
                    <a:gd name="connsiteX0" fmla="*/ 15240 w 889700"/>
                    <a:gd name="connsiteY0" fmla="*/ 10297 h 887206"/>
                    <a:gd name="connsiteX1" fmla="*/ 889635 w 889700"/>
                    <a:gd name="connsiteY1" fmla="*/ 471308 h 887206"/>
                    <a:gd name="connsiteX2" fmla="*/ 0 w 889700"/>
                    <a:gd name="connsiteY2" fmla="*/ 878977 h 887206"/>
                    <a:gd name="connsiteX0" fmla="*/ 15240 w 884938"/>
                    <a:gd name="connsiteY0" fmla="*/ 12460 h 886266"/>
                    <a:gd name="connsiteX1" fmla="*/ 884873 w 884938"/>
                    <a:gd name="connsiteY1" fmla="*/ 459183 h 886266"/>
                    <a:gd name="connsiteX2" fmla="*/ 0 w 884938"/>
                    <a:gd name="connsiteY2" fmla="*/ 881140 h 886266"/>
                    <a:gd name="connsiteX0" fmla="*/ 15240 w 884881"/>
                    <a:gd name="connsiteY0" fmla="*/ 10485 h 881967"/>
                    <a:gd name="connsiteX1" fmla="*/ 884873 w 884881"/>
                    <a:gd name="connsiteY1" fmla="*/ 457208 h 881967"/>
                    <a:gd name="connsiteX2" fmla="*/ 0 w 884881"/>
                    <a:gd name="connsiteY2" fmla="*/ 879165 h 881967"/>
                    <a:gd name="connsiteX0" fmla="*/ 15240 w 478497"/>
                    <a:gd name="connsiteY0" fmla="*/ 11426 h 881907"/>
                    <a:gd name="connsiteX1" fmla="*/ 478473 w 478497"/>
                    <a:gd name="connsiteY1" fmla="*/ 451799 h 881907"/>
                    <a:gd name="connsiteX2" fmla="*/ 0 w 478497"/>
                    <a:gd name="connsiteY2" fmla="*/ 880106 h 881907"/>
                    <a:gd name="connsiteX0" fmla="*/ 15240 w 478639"/>
                    <a:gd name="connsiteY0" fmla="*/ 1686 h 870366"/>
                    <a:gd name="connsiteX1" fmla="*/ 478473 w 478639"/>
                    <a:gd name="connsiteY1" fmla="*/ 442059 h 870366"/>
                    <a:gd name="connsiteX2" fmla="*/ 0 w 478639"/>
                    <a:gd name="connsiteY2" fmla="*/ 870366 h 870366"/>
                    <a:gd name="connsiteX0" fmla="*/ 15240 w 478639"/>
                    <a:gd name="connsiteY0" fmla="*/ 2231 h 870911"/>
                    <a:gd name="connsiteX1" fmla="*/ 478473 w 478639"/>
                    <a:gd name="connsiteY1" fmla="*/ 404504 h 870911"/>
                    <a:gd name="connsiteX2" fmla="*/ 0 w 478639"/>
                    <a:gd name="connsiteY2" fmla="*/ 870911 h 870911"/>
                    <a:gd name="connsiteX0" fmla="*/ 15240 w 478497"/>
                    <a:gd name="connsiteY0" fmla="*/ 2231 h 870911"/>
                    <a:gd name="connsiteX1" fmla="*/ 478473 w 478497"/>
                    <a:gd name="connsiteY1" fmla="*/ 404504 h 870911"/>
                    <a:gd name="connsiteX2" fmla="*/ 0 w 478497"/>
                    <a:gd name="connsiteY2" fmla="*/ 870911 h 870911"/>
                    <a:gd name="connsiteX0" fmla="*/ 15240 w 479427"/>
                    <a:gd name="connsiteY0" fmla="*/ 2351 h 871031"/>
                    <a:gd name="connsiteX1" fmla="*/ 478473 w 479427"/>
                    <a:gd name="connsiteY1" fmla="*/ 404624 h 871031"/>
                    <a:gd name="connsiteX2" fmla="*/ 0 w 479427"/>
                    <a:gd name="connsiteY2" fmla="*/ 871031 h 871031"/>
                    <a:gd name="connsiteX0" fmla="*/ 15240 w 478639"/>
                    <a:gd name="connsiteY0" fmla="*/ 2351 h 871031"/>
                    <a:gd name="connsiteX1" fmla="*/ 478473 w 478639"/>
                    <a:gd name="connsiteY1" fmla="*/ 404624 h 871031"/>
                    <a:gd name="connsiteX2" fmla="*/ 0 w 478639"/>
                    <a:gd name="connsiteY2" fmla="*/ 871031 h 87103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2540 w 399256"/>
                    <a:gd name="connsiteY0" fmla="*/ 823 h 869503"/>
                    <a:gd name="connsiteX1" fmla="*/ 399098 w 399256"/>
                    <a:gd name="connsiteY1" fmla="*/ 412621 h 869503"/>
                    <a:gd name="connsiteX2" fmla="*/ 0 w 399256"/>
                    <a:gd name="connsiteY2" fmla="*/ 869503 h 869503"/>
                    <a:gd name="connsiteX0" fmla="*/ 2540 w 399256"/>
                    <a:gd name="connsiteY0" fmla="*/ 0 h 868680"/>
                    <a:gd name="connsiteX1" fmla="*/ 399098 w 399256"/>
                    <a:gd name="connsiteY1" fmla="*/ 411798 h 868680"/>
                    <a:gd name="connsiteX2" fmla="*/ 0 w 399256"/>
                    <a:gd name="connsiteY2" fmla="*/ 868680 h 868680"/>
                    <a:gd name="connsiteX0" fmla="*/ 2540 w 399099"/>
                    <a:gd name="connsiteY0" fmla="*/ 0 h 868680"/>
                    <a:gd name="connsiteX1" fmla="*/ 399098 w 399099"/>
                    <a:gd name="connsiteY1" fmla="*/ 411798 h 868680"/>
                    <a:gd name="connsiteX2" fmla="*/ 0 w 39909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7349" h="868680">
                      <a:moveTo>
                        <a:pt x="2540" y="0"/>
                      </a:moveTo>
                      <a:cubicBezTo>
                        <a:pt x="274320" y="7302"/>
                        <a:pt x="367771" y="267018"/>
                        <a:pt x="367348" y="449898"/>
                      </a:cubicBezTo>
                      <a:cubicBezTo>
                        <a:pt x="366925" y="632778"/>
                        <a:pt x="293370" y="846772"/>
                        <a:pt x="0" y="868680"/>
                      </a:cubicBezTo>
                    </a:path>
                  </a:pathLst>
                </a:cu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headEnd type="arrow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5197267" y="3285212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197267" y="4135348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4852784" y="3514824"/>
                <a:ext cx="3012123" cy="1068711"/>
                <a:chOff x="4852784" y="3285212"/>
                <a:chExt cx="3012123" cy="1068711"/>
              </a:xfrm>
            </p:grpSpPr>
            <p:sp>
              <p:nvSpPr>
                <p:cNvPr id="6" name="Freeform 5"/>
                <p:cNvSpPr/>
                <p:nvPr/>
              </p:nvSpPr>
              <p:spPr>
                <a:xfrm rot="10800000">
                  <a:off x="4852784" y="3416353"/>
                  <a:ext cx="367349" cy="868680"/>
                </a:xfrm>
                <a:custGeom>
                  <a:avLst/>
                  <a:gdLst>
                    <a:gd name="connsiteX0" fmla="*/ 15240 w 441982"/>
                    <a:gd name="connsiteY0" fmla="*/ 0 h 868680"/>
                    <a:gd name="connsiteX1" fmla="*/ 441960 w 441982"/>
                    <a:gd name="connsiteY1" fmla="*/ 480060 h 868680"/>
                    <a:gd name="connsiteX2" fmla="*/ 0 w 441982"/>
                    <a:gd name="connsiteY2" fmla="*/ 868680 h 868680"/>
                    <a:gd name="connsiteX0" fmla="*/ 15240 w 851542"/>
                    <a:gd name="connsiteY0" fmla="*/ 0 h 868680"/>
                    <a:gd name="connsiteX1" fmla="*/ 851535 w 851542"/>
                    <a:gd name="connsiteY1" fmla="*/ 484823 h 868680"/>
                    <a:gd name="connsiteX2" fmla="*/ 0 w 851542"/>
                    <a:gd name="connsiteY2" fmla="*/ 868680 h 868680"/>
                    <a:gd name="connsiteX0" fmla="*/ 15240 w 851598"/>
                    <a:gd name="connsiteY0" fmla="*/ 0 h 868680"/>
                    <a:gd name="connsiteX1" fmla="*/ 851535 w 851598"/>
                    <a:gd name="connsiteY1" fmla="*/ 484823 h 868680"/>
                    <a:gd name="connsiteX2" fmla="*/ 0 w 851598"/>
                    <a:gd name="connsiteY2" fmla="*/ 868680 h 868680"/>
                    <a:gd name="connsiteX0" fmla="*/ 15240 w 856360"/>
                    <a:gd name="connsiteY0" fmla="*/ 0 h 868680"/>
                    <a:gd name="connsiteX1" fmla="*/ 856298 w 856360"/>
                    <a:gd name="connsiteY1" fmla="*/ 427673 h 868680"/>
                    <a:gd name="connsiteX2" fmla="*/ 0 w 856360"/>
                    <a:gd name="connsiteY2" fmla="*/ 868680 h 868680"/>
                    <a:gd name="connsiteX0" fmla="*/ 15240 w 856366"/>
                    <a:gd name="connsiteY0" fmla="*/ 15936 h 884616"/>
                    <a:gd name="connsiteX1" fmla="*/ 856298 w 856366"/>
                    <a:gd name="connsiteY1" fmla="*/ 443609 h 884616"/>
                    <a:gd name="connsiteX2" fmla="*/ 0 w 856366"/>
                    <a:gd name="connsiteY2" fmla="*/ 884616 h 884616"/>
                    <a:gd name="connsiteX0" fmla="*/ 15240 w 856366"/>
                    <a:gd name="connsiteY0" fmla="*/ 15936 h 886448"/>
                    <a:gd name="connsiteX1" fmla="*/ 856298 w 856366"/>
                    <a:gd name="connsiteY1" fmla="*/ 443609 h 886448"/>
                    <a:gd name="connsiteX2" fmla="*/ 0 w 856366"/>
                    <a:gd name="connsiteY2" fmla="*/ 884616 h 886448"/>
                    <a:gd name="connsiteX0" fmla="*/ 15240 w 889700"/>
                    <a:gd name="connsiteY0" fmla="*/ 10297 h 887206"/>
                    <a:gd name="connsiteX1" fmla="*/ 889635 w 889700"/>
                    <a:gd name="connsiteY1" fmla="*/ 471308 h 887206"/>
                    <a:gd name="connsiteX2" fmla="*/ 0 w 889700"/>
                    <a:gd name="connsiteY2" fmla="*/ 878977 h 887206"/>
                    <a:gd name="connsiteX0" fmla="*/ 15240 w 884938"/>
                    <a:gd name="connsiteY0" fmla="*/ 12460 h 886266"/>
                    <a:gd name="connsiteX1" fmla="*/ 884873 w 884938"/>
                    <a:gd name="connsiteY1" fmla="*/ 459183 h 886266"/>
                    <a:gd name="connsiteX2" fmla="*/ 0 w 884938"/>
                    <a:gd name="connsiteY2" fmla="*/ 881140 h 886266"/>
                    <a:gd name="connsiteX0" fmla="*/ 15240 w 884881"/>
                    <a:gd name="connsiteY0" fmla="*/ 10485 h 881967"/>
                    <a:gd name="connsiteX1" fmla="*/ 884873 w 884881"/>
                    <a:gd name="connsiteY1" fmla="*/ 457208 h 881967"/>
                    <a:gd name="connsiteX2" fmla="*/ 0 w 884881"/>
                    <a:gd name="connsiteY2" fmla="*/ 879165 h 881967"/>
                    <a:gd name="connsiteX0" fmla="*/ 15240 w 478497"/>
                    <a:gd name="connsiteY0" fmla="*/ 11426 h 881907"/>
                    <a:gd name="connsiteX1" fmla="*/ 478473 w 478497"/>
                    <a:gd name="connsiteY1" fmla="*/ 451799 h 881907"/>
                    <a:gd name="connsiteX2" fmla="*/ 0 w 478497"/>
                    <a:gd name="connsiteY2" fmla="*/ 880106 h 881907"/>
                    <a:gd name="connsiteX0" fmla="*/ 15240 w 478639"/>
                    <a:gd name="connsiteY0" fmla="*/ 1686 h 870366"/>
                    <a:gd name="connsiteX1" fmla="*/ 478473 w 478639"/>
                    <a:gd name="connsiteY1" fmla="*/ 442059 h 870366"/>
                    <a:gd name="connsiteX2" fmla="*/ 0 w 478639"/>
                    <a:gd name="connsiteY2" fmla="*/ 870366 h 870366"/>
                    <a:gd name="connsiteX0" fmla="*/ 15240 w 478639"/>
                    <a:gd name="connsiteY0" fmla="*/ 2231 h 870911"/>
                    <a:gd name="connsiteX1" fmla="*/ 478473 w 478639"/>
                    <a:gd name="connsiteY1" fmla="*/ 404504 h 870911"/>
                    <a:gd name="connsiteX2" fmla="*/ 0 w 478639"/>
                    <a:gd name="connsiteY2" fmla="*/ 870911 h 870911"/>
                    <a:gd name="connsiteX0" fmla="*/ 15240 w 478497"/>
                    <a:gd name="connsiteY0" fmla="*/ 2231 h 870911"/>
                    <a:gd name="connsiteX1" fmla="*/ 478473 w 478497"/>
                    <a:gd name="connsiteY1" fmla="*/ 404504 h 870911"/>
                    <a:gd name="connsiteX2" fmla="*/ 0 w 478497"/>
                    <a:gd name="connsiteY2" fmla="*/ 870911 h 870911"/>
                    <a:gd name="connsiteX0" fmla="*/ 15240 w 479427"/>
                    <a:gd name="connsiteY0" fmla="*/ 2351 h 871031"/>
                    <a:gd name="connsiteX1" fmla="*/ 478473 w 479427"/>
                    <a:gd name="connsiteY1" fmla="*/ 404624 h 871031"/>
                    <a:gd name="connsiteX2" fmla="*/ 0 w 479427"/>
                    <a:gd name="connsiteY2" fmla="*/ 871031 h 871031"/>
                    <a:gd name="connsiteX0" fmla="*/ 15240 w 478639"/>
                    <a:gd name="connsiteY0" fmla="*/ 2351 h 871031"/>
                    <a:gd name="connsiteX1" fmla="*/ 478473 w 478639"/>
                    <a:gd name="connsiteY1" fmla="*/ 404624 h 871031"/>
                    <a:gd name="connsiteX2" fmla="*/ 0 w 478639"/>
                    <a:gd name="connsiteY2" fmla="*/ 871031 h 87103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2540 w 399256"/>
                    <a:gd name="connsiteY0" fmla="*/ 823 h 869503"/>
                    <a:gd name="connsiteX1" fmla="*/ 399098 w 399256"/>
                    <a:gd name="connsiteY1" fmla="*/ 412621 h 869503"/>
                    <a:gd name="connsiteX2" fmla="*/ 0 w 399256"/>
                    <a:gd name="connsiteY2" fmla="*/ 869503 h 869503"/>
                    <a:gd name="connsiteX0" fmla="*/ 2540 w 399256"/>
                    <a:gd name="connsiteY0" fmla="*/ 0 h 868680"/>
                    <a:gd name="connsiteX1" fmla="*/ 399098 w 399256"/>
                    <a:gd name="connsiteY1" fmla="*/ 411798 h 868680"/>
                    <a:gd name="connsiteX2" fmla="*/ 0 w 399256"/>
                    <a:gd name="connsiteY2" fmla="*/ 868680 h 868680"/>
                    <a:gd name="connsiteX0" fmla="*/ 2540 w 399099"/>
                    <a:gd name="connsiteY0" fmla="*/ 0 h 868680"/>
                    <a:gd name="connsiteX1" fmla="*/ 399098 w 399099"/>
                    <a:gd name="connsiteY1" fmla="*/ 411798 h 868680"/>
                    <a:gd name="connsiteX2" fmla="*/ 0 w 39909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7349" h="868680">
                      <a:moveTo>
                        <a:pt x="2540" y="0"/>
                      </a:moveTo>
                      <a:cubicBezTo>
                        <a:pt x="274320" y="7302"/>
                        <a:pt x="367771" y="267018"/>
                        <a:pt x="367348" y="449898"/>
                      </a:cubicBezTo>
                      <a:cubicBezTo>
                        <a:pt x="366925" y="632778"/>
                        <a:pt x="293370" y="846772"/>
                        <a:pt x="0" y="868680"/>
                      </a:cubicBezTo>
                    </a:path>
                  </a:pathLst>
                </a:cu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headEnd type="arrow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5258227" y="3285212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258227" y="4135348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9" name="Rectangle 8"/>
            <p:cNvSpPr/>
            <p:nvPr/>
          </p:nvSpPr>
          <p:spPr>
            <a:xfrm>
              <a:off x="4914974" y="2827286"/>
              <a:ext cx="3515678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8181"/>
                  </a:solidFill>
                  <a:latin typeface="Consolas" panose="020B0609020204030204" pitchFamily="49" charset="0"/>
                </a:rPr>
                <a:t>.class2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 {</a:t>
              </a:r>
              <a:endParaRPr lang="en-US" sz="1400" dirty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sz="14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 </a:t>
              </a:r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color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#00F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font-weight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bold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border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solid 1px #d3d3d3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}</a:t>
              </a:r>
            </a:p>
            <a:p>
              <a:r>
                <a:rPr lang="en-US" sz="1400" dirty="0" smtClean="0">
                  <a:solidFill>
                    <a:srgbClr val="008181"/>
                  </a:solidFill>
                  <a:latin typeface="Consolas" panose="020B0609020204030204" pitchFamily="49" charset="0"/>
                </a:rPr>
                <a:t>.class3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 {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font-weight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700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border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solid 3px red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float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left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983173" y="4260002"/>
            <a:ext cx="2961861" cy="642544"/>
          </a:xfrm>
          <a:prstGeom prst="rect">
            <a:avLst/>
          </a:prstGeom>
          <a:solidFill>
            <a:srgbClr val="FFE48F"/>
          </a:solidFill>
          <a:ln>
            <a:solidFill>
              <a:srgbClr val="CEA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A" dirty="0"/>
          </a:p>
        </p:txBody>
      </p:sp>
      <p:grpSp>
        <p:nvGrpSpPr>
          <p:cNvPr id="19" name="Group 18"/>
          <p:cNvGrpSpPr/>
          <p:nvPr/>
        </p:nvGrpSpPr>
        <p:grpSpPr>
          <a:xfrm>
            <a:off x="4879770" y="3343838"/>
            <a:ext cx="3175913" cy="2677656"/>
            <a:chOff x="4791823" y="2822793"/>
            <a:chExt cx="3175913" cy="2677656"/>
          </a:xfrm>
        </p:grpSpPr>
        <p:grpSp>
          <p:nvGrpSpPr>
            <p:cNvPr id="20" name="Group 19"/>
            <p:cNvGrpSpPr/>
            <p:nvPr/>
          </p:nvGrpSpPr>
          <p:grpSpPr>
            <a:xfrm>
              <a:off x="4791823" y="3296249"/>
              <a:ext cx="3012124" cy="1700272"/>
              <a:chOff x="4791823" y="3296249"/>
              <a:chExt cx="3012124" cy="1700272"/>
            </a:xfrm>
          </p:grpSpPr>
          <p:grpSp>
            <p:nvGrpSpPr>
              <p:cNvPr id="23" name="Group 22" hidden="1"/>
              <p:cNvGrpSpPr/>
              <p:nvPr/>
            </p:nvGrpSpPr>
            <p:grpSpPr>
              <a:xfrm>
                <a:off x="4791824" y="3296249"/>
                <a:ext cx="3012123" cy="1068711"/>
                <a:chOff x="4791824" y="3285212"/>
                <a:chExt cx="3012123" cy="1068711"/>
              </a:xfrm>
            </p:grpSpPr>
            <p:sp>
              <p:nvSpPr>
                <p:cNvPr id="28" name="Freeform 27"/>
                <p:cNvSpPr/>
                <p:nvPr/>
              </p:nvSpPr>
              <p:spPr>
                <a:xfrm rot="10800000">
                  <a:off x="4791824" y="3416353"/>
                  <a:ext cx="367349" cy="868680"/>
                </a:xfrm>
                <a:custGeom>
                  <a:avLst/>
                  <a:gdLst>
                    <a:gd name="connsiteX0" fmla="*/ 15240 w 441982"/>
                    <a:gd name="connsiteY0" fmla="*/ 0 h 868680"/>
                    <a:gd name="connsiteX1" fmla="*/ 441960 w 441982"/>
                    <a:gd name="connsiteY1" fmla="*/ 480060 h 868680"/>
                    <a:gd name="connsiteX2" fmla="*/ 0 w 441982"/>
                    <a:gd name="connsiteY2" fmla="*/ 868680 h 868680"/>
                    <a:gd name="connsiteX0" fmla="*/ 15240 w 851542"/>
                    <a:gd name="connsiteY0" fmla="*/ 0 h 868680"/>
                    <a:gd name="connsiteX1" fmla="*/ 851535 w 851542"/>
                    <a:gd name="connsiteY1" fmla="*/ 484823 h 868680"/>
                    <a:gd name="connsiteX2" fmla="*/ 0 w 851542"/>
                    <a:gd name="connsiteY2" fmla="*/ 868680 h 868680"/>
                    <a:gd name="connsiteX0" fmla="*/ 15240 w 851598"/>
                    <a:gd name="connsiteY0" fmla="*/ 0 h 868680"/>
                    <a:gd name="connsiteX1" fmla="*/ 851535 w 851598"/>
                    <a:gd name="connsiteY1" fmla="*/ 484823 h 868680"/>
                    <a:gd name="connsiteX2" fmla="*/ 0 w 851598"/>
                    <a:gd name="connsiteY2" fmla="*/ 868680 h 868680"/>
                    <a:gd name="connsiteX0" fmla="*/ 15240 w 856360"/>
                    <a:gd name="connsiteY0" fmla="*/ 0 h 868680"/>
                    <a:gd name="connsiteX1" fmla="*/ 856298 w 856360"/>
                    <a:gd name="connsiteY1" fmla="*/ 427673 h 868680"/>
                    <a:gd name="connsiteX2" fmla="*/ 0 w 856360"/>
                    <a:gd name="connsiteY2" fmla="*/ 868680 h 868680"/>
                    <a:gd name="connsiteX0" fmla="*/ 15240 w 856366"/>
                    <a:gd name="connsiteY0" fmla="*/ 15936 h 884616"/>
                    <a:gd name="connsiteX1" fmla="*/ 856298 w 856366"/>
                    <a:gd name="connsiteY1" fmla="*/ 443609 h 884616"/>
                    <a:gd name="connsiteX2" fmla="*/ 0 w 856366"/>
                    <a:gd name="connsiteY2" fmla="*/ 884616 h 884616"/>
                    <a:gd name="connsiteX0" fmla="*/ 15240 w 856366"/>
                    <a:gd name="connsiteY0" fmla="*/ 15936 h 886448"/>
                    <a:gd name="connsiteX1" fmla="*/ 856298 w 856366"/>
                    <a:gd name="connsiteY1" fmla="*/ 443609 h 886448"/>
                    <a:gd name="connsiteX2" fmla="*/ 0 w 856366"/>
                    <a:gd name="connsiteY2" fmla="*/ 884616 h 886448"/>
                    <a:gd name="connsiteX0" fmla="*/ 15240 w 889700"/>
                    <a:gd name="connsiteY0" fmla="*/ 10297 h 887206"/>
                    <a:gd name="connsiteX1" fmla="*/ 889635 w 889700"/>
                    <a:gd name="connsiteY1" fmla="*/ 471308 h 887206"/>
                    <a:gd name="connsiteX2" fmla="*/ 0 w 889700"/>
                    <a:gd name="connsiteY2" fmla="*/ 878977 h 887206"/>
                    <a:gd name="connsiteX0" fmla="*/ 15240 w 884938"/>
                    <a:gd name="connsiteY0" fmla="*/ 12460 h 886266"/>
                    <a:gd name="connsiteX1" fmla="*/ 884873 w 884938"/>
                    <a:gd name="connsiteY1" fmla="*/ 459183 h 886266"/>
                    <a:gd name="connsiteX2" fmla="*/ 0 w 884938"/>
                    <a:gd name="connsiteY2" fmla="*/ 881140 h 886266"/>
                    <a:gd name="connsiteX0" fmla="*/ 15240 w 884881"/>
                    <a:gd name="connsiteY0" fmla="*/ 10485 h 881967"/>
                    <a:gd name="connsiteX1" fmla="*/ 884873 w 884881"/>
                    <a:gd name="connsiteY1" fmla="*/ 457208 h 881967"/>
                    <a:gd name="connsiteX2" fmla="*/ 0 w 884881"/>
                    <a:gd name="connsiteY2" fmla="*/ 879165 h 881967"/>
                    <a:gd name="connsiteX0" fmla="*/ 15240 w 478497"/>
                    <a:gd name="connsiteY0" fmla="*/ 11426 h 881907"/>
                    <a:gd name="connsiteX1" fmla="*/ 478473 w 478497"/>
                    <a:gd name="connsiteY1" fmla="*/ 451799 h 881907"/>
                    <a:gd name="connsiteX2" fmla="*/ 0 w 478497"/>
                    <a:gd name="connsiteY2" fmla="*/ 880106 h 881907"/>
                    <a:gd name="connsiteX0" fmla="*/ 15240 w 478639"/>
                    <a:gd name="connsiteY0" fmla="*/ 1686 h 870366"/>
                    <a:gd name="connsiteX1" fmla="*/ 478473 w 478639"/>
                    <a:gd name="connsiteY1" fmla="*/ 442059 h 870366"/>
                    <a:gd name="connsiteX2" fmla="*/ 0 w 478639"/>
                    <a:gd name="connsiteY2" fmla="*/ 870366 h 870366"/>
                    <a:gd name="connsiteX0" fmla="*/ 15240 w 478639"/>
                    <a:gd name="connsiteY0" fmla="*/ 2231 h 870911"/>
                    <a:gd name="connsiteX1" fmla="*/ 478473 w 478639"/>
                    <a:gd name="connsiteY1" fmla="*/ 404504 h 870911"/>
                    <a:gd name="connsiteX2" fmla="*/ 0 w 478639"/>
                    <a:gd name="connsiteY2" fmla="*/ 870911 h 870911"/>
                    <a:gd name="connsiteX0" fmla="*/ 15240 w 478497"/>
                    <a:gd name="connsiteY0" fmla="*/ 2231 h 870911"/>
                    <a:gd name="connsiteX1" fmla="*/ 478473 w 478497"/>
                    <a:gd name="connsiteY1" fmla="*/ 404504 h 870911"/>
                    <a:gd name="connsiteX2" fmla="*/ 0 w 478497"/>
                    <a:gd name="connsiteY2" fmla="*/ 870911 h 870911"/>
                    <a:gd name="connsiteX0" fmla="*/ 15240 w 479427"/>
                    <a:gd name="connsiteY0" fmla="*/ 2351 h 871031"/>
                    <a:gd name="connsiteX1" fmla="*/ 478473 w 479427"/>
                    <a:gd name="connsiteY1" fmla="*/ 404624 h 871031"/>
                    <a:gd name="connsiteX2" fmla="*/ 0 w 479427"/>
                    <a:gd name="connsiteY2" fmla="*/ 871031 h 871031"/>
                    <a:gd name="connsiteX0" fmla="*/ 15240 w 478639"/>
                    <a:gd name="connsiteY0" fmla="*/ 2351 h 871031"/>
                    <a:gd name="connsiteX1" fmla="*/ 478473 w 478639"/>
                    <a:gd name="connsiteY1" fmla="*/ 404624 h 871031"/>
                    <a:gd name="connsiteX2" fmla="*/ 0 w 478639"/>
                    <a:gd name="connsiteY2" fmla="*/ 871031 h 87103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2540 w 399256"/>
                    <a:gd name="connsiteY0" fmla="*/ 823 h 869503"/>
                    <a:gd name="connsiteX1" fmla="*/ 399098 w 399256"/>
                    <a:gd name="connsiteY1" fmla="*/ 412621 h 869503"/>
                    <a:gd name="connsiteX2" fmla="*/ 0 w 399256"/>
                    <a:gd name="connsiteY2" fmla="*/ 869503 h 869503"/>
                    <a:gd name="connsiteX0" fmla="*/ 2540 w 399256"/>
                    <a:gd name="connsiteY0" fmla="*/ 0 h 868680"/>
                    <a:gd name="connsiteX1" fmla="*/ 399098 w 399256"/>
                    <a:gd name="connsiteY1" fmla="*/ 411798 h 868680"/>
                    <a:gd name="connsiteX2" fmla="*/ 0 w 399256"/>
                    <a:gd name="connsiteY2" fmla="*/ 868680 h 868680"/>
                    <a:gd name="connsiteX0" fmla="*/ 2540 w 399099"/>
                    <a:gd name="connsiteY0" fmla="*/ 0 h 868680"/>
                    <a:gd name="connsiteX1" fmla="*/ 399098 w 399099"/>
                    <a:gd name="connsiteY1" fmla="*/ 411798 h 868680"/>
                    <a:gd name="connsiteX2" fmla="*/ 0 w 39909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7349" h="868680">
                      <a:moveTo>
                        <a:pt x="2540" y="0"/>
                      </a:moveTo>
                      <a:cubicBezTo>
                        <a:pt x="274320" y="7302"/>
                        <a:pt x="367771" y="267018"/>
                        <a:pt x="367348" y="449898"/>
                      </a:cubicBezTo>
                      <a:cubicBezTo>
                        <a:pt x="366925" y="632778"/>
                        <a:pt x="293370" y="846772"/>
                        <a:pt x="0" y="868680"/>
                      </a:cubicBezTo>
                    </a:path>
                  </a:pathLst>
                </a:cu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headEnd type="arrow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197267" y="3285212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5197267" y="4135348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791823" y="3927810"/>
                <a:ext cx="3012124" cy="1068711"/>
                <a:chOff x="4791823" y="3698198"/>
                <a:chExt cx="3012124" cy="1068711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10800000">
                  <a:off x="4791823" y="3802375"/>
                  <a:ext cx="367349" cy="868680"/>
                </a:xfrm>
                <a:custGeom>
                  <a:avLst/>
                  <a:gdLst>
                    <a:gd name="connsiteX0" fmla="*/ 15240 w 441982"/>
                    <a:gd name="connsiteY0" fmla="*/ 0 h 868680"/>
                    <a:gd name="connsiteX1" fmla="*/ 441960 w 441982"/>
                    <a:gd name="connsiteY1" fmla="*/ 480060 h 868680"/>
                    <a:gd name="connsiteX2" fmla="*/ 0 w 441982"/>
                    <a:gd name="connsiteY2" fmla="*/ 868680 h 868680"/>
                    <a:gd name="connsiteX0" fmla="*/ 15240 w 851542"/>
                    <a:gd name="connsiteY0" fmla="*/ 0 h 868680"/>
                    <a:gd name="connsiteX1" fmla="*/ 851535 w 851542"/>
                    <a:gd name="connsiteY1" fmla="*/ 484823 h 868680"/>
                    <a:gd name="connsiteX2" fmla="*/ 0 w 851542"/>
                    <a:gd name="connsiteY2" fmla="*/ 868680 h 868680"/>
                    <a:gd name="connsiteX0" fmla="*/ 15240 w 851598"/>
                    <a:gd name="connsiteY0" fmla="*/ 0 h 868680"/>
                    <a:gd name="connsiteX1" fmla="*/ 851535 w 851598"/>
                    <a:gd name="connsiteY1" fmla="*/ 484823 h 868680"/>
                    <a:gd name="connsiteX2" fmla="*/ 0 w 851598"/>
                    <a:gd name="connsiteY2" fmla="*/ 868680 h 868680"/>
                    <a:gd name="connsiteX0" fmla="*/ 15240 w 856360"/>
                    <a:gd name="connsiteY0" fmla="*/ 0 h 868680"/>
                    <a:gd name="connsiteX1" fmla="*/ 856298 w 856360"/>
                    <a:gd name="connsiteY1" fmla="*/ 427673 h 868680"/>
                    <a:gd name="connsiteX2" fmla="*/ 0 w 856360"/>
                    <a:gd name="connsiteY2" fmla="*/ 868680 h 868680"/>
                    <a:gd name="connsiteX0" fmla="*/ 15240 w 856366"/>
                    <a:gd name="connsiteY0" fmla="*/ 15936 h 884616"/>
                    <a:gd name="connsiteX1" fmla="*/ 856298 w 856366"/>
                    <a:gd name="connsiteY1" fmla="*/ 443609 h 884616"/>
                    <a:gd name="connsiteX2" fmla="*/ 0 w 856366"/>
                    <a:gd name="connsiteY2" fmla="*/ 884616 h 884616"/>
                    <a:gd name="connsiteX0" fmla="*/ 15240 w 856366"/>
                    <a:gd name="connsiteY0" fmla="*/ 15936 h 886448"/>
                    <a:gd name="connsiteX1" fmla="*/ 856298 w 856366"/>
                    <a:gd name="connsiteY1" fmla="*/ 443609 h 886448"/>
                    <a:gd name="connsiteX2" fmla="*/ 0 w 856366"/>
                    <a:gd name="connsiteY2" fmla="*/ 884616 h 886448"/>
                    <a:gd name="connsiteX0" fmla="*/ 15240 w 889700"/>
                    <a:gd name="connsiteY0" fmla="*/ 10297 h 887206"/>
                    <a:gd name="connsiteX1" fmla="*/ 889635 w 889700"/>
                    <a:gd name="connsiteY1" fmla="*/ 471308 h 887206"/>
                    <a:gd name="connsiteX2" fmla="*/ 0 w 889700"/>
                    <a:gd name="connsiteY2" fmla="*/ 878977 h 887206"/>
                    <a:gd name="connsiteX0" fmla="*/ 15240 w 884938"/>
                    <a:gd name="connsiteY0" fmla="*/ 12460 h 886266"/>
                    <a:gd name="connsiteX1" fmla="*/ 884873 w 884938"/>
                    <a:gd name="connsiteY1" fmla="*/ 459183 h 886266"/>
                    <a:gd name="connsiteX2" fmla="*/ 0 w 884938"/>
                    <a:gd name="connsiteY2" fmla="*/ 881140 h 886266"/>
                    <a:gd name="connsiteX0" fmla="*/ 15240 w 884881"/>
                    <a:gd name="connsiteY0" fmla="*/ 10485 h 881967"/>
                    <a:gd name="connsiteX1" fmla="*/ 884873 w 884881"/>
                    <a:gd name="connsiteY1" fmla="*/ 457208 h 881967"/>
                    <a:gd name="connsiteX2" fmla="*/ 0 w 884881"/>
                    <a:gd name="connsiteY2" fmla="*/ 879165 h 881967"/>
                    <a:gd name="connsiteX0" fmla="*/ 15240 w 478497"/>
                    <a:gd name="connsiteY0" fmla="*/ 11426 h 881907"/>
                    <a:gd name="connsiteX1" fmla="*/ 478473 w 478497"/>
                    <a:gd name="connsiteY1" fmla="*/ 451799 h 881907"/>
                    <a:gd name="connsiteX2" fmla="*/ 0 w 478497"/>
                    <a:gd name="connsiteY2" fmla="*/ 880106 h 881907"/>
                    <a:gd name="connsiteX0" fmla="*/ 15240 w 478639"/>
                    <a:gd name="connsiteY0" fmla="*/ 1686 h 870366"/>
                    <a:gd name="connsiteX1" fmla="*/ 478473 w 478639"/>
                    <a:gd name="connsiteY1" fmla="*/ 442059 h 870366"/>
                    <a:gd name="connsiteX2" fmla="*/ 0 w 478639"/>
                    <a:gd name="connsiteY2" fmla="*/ 870366 h 870366"/>
                    <a:gd name="connsiteX0" fmla="*/ 15240 w 478639"/>
                    <a:gd name="connsiteY0" fmla="*/ 2231 h 870911"/>
                    <a:gd name="connsiteX1" fmla="*/ 478473 w 478639"/>
                    <a:gd name="connsiteY1" fmla="*/ 404504 h 870911"/>
                    <a:gd name="connsiteX2" fmla="*/ 0 w 478639"/>
                    <a:gd name="connsiteY2" fmla="*/ 870911 h 870911"/>
                    <a:gd name="connsiteX0" fmla="*/ 15240 w 478497"/>
                    <a:gd name="connsiteY0" fmla="*/ 2231 h 870911"/>
                    <a:gd name="connsiteX1" fmla="*/ 478473 w 478497"/>
                    <a:gd name="connsiteY1" fmla="*/ 404504 h 870911"/>
                    <a:gd name="connsiteX2" fmla="*/ 0 w 478497"/>
                    <a:gd name="connsiteY2" fmla="*/ 870911 h 870911"/>
                    <a:gd name="connsiteX0" fmla="*/ 15240 w 479427"/>
                    <a:gd name="connsiteY0" fmla="*/ 2351 h 871031"/>
                    <a:gd name="connsiteX1" fmla="*/ 478473 w 479427"/>
                    <a:gd name="connsiteY1" fmla="*/ 404624 h 871031"/>
                    <a:gd name="connsiteX2" fmla="*/ 0 w 479427"/>
                    <a:gd name="connsiteY2" fmla="*/ 871031 h 871031"/>
                    <a:gd name="connsiteX0" fmla="*/ 15240 w 478639"/>
                    <a:gd name="connsiteY0" fmla="*/ 2351 h 871031"/>
                    <a:gd name="connsiteX1" fmla="*/ 478473 w 478639"/>
                    <a:gd name="connsiteY1" fmla="*/ 404624 h 871031"/>
                    <a:gd name="connsiteX2" fmla="*/ 0 w 478639"/>
                    <a:gd name="connsiteY2" fmla="*/ 871031 h 87103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15240 w 400426"/>
                    <a:gd name="connsiteY0" fmla="*/ 2171 h 870851"/>
                    <a:gd name="connsiteX1" fmla="*/ 399098 w 400426"/>
                    <a:gd name="connsiteY1" fmla="*/ 413969 h 870851"/>
                    <a:gd name="connsiteX2" fmla="*/ 0 w 400426"/>
                    <a:gd name="connsiteY2" fmla="*/ 870851 h 870851"/>
                    <a:gd name="connsiteX0" fmla="*/ 2540 w 399256"/>
                    <a:gd name="connsiteY0" fmla="*/ 823 h 869503"/>
                    <a:gd name="connsiteX1" fmla="*/ 399098 w 399256"/>
                    <a:gd name="connsiteY1" fmla="*/ 412621 h 869503"/>
                    <a:gd name="connsiteX2" fmla="*/ 0 w 399256"/>
                    <a:gd name="connsiteY2" fmla="*/ 869503 h 869503"/>
                    <a:gd name="connsiteX0" fmla="*/ 2540 w 399256"/>
                    <a:gd name="connsiteY0" fmla="*/ 0 h 868680"/>
                    <a:gd name="connsiteX1" fmla="*/ 399098 w 399256"/>
                    <a:gd name="connsiteY1" fmla="*/ 411798 h 868680"/>
                    <a:gd name="connsiteX2" fmla="*/ 0 w 399256"/>
                    <a:gd name="connsiteY2" fmla="*/ 868680 h 868680"/>
                    <a:gd name="connsiteX0" fmla="*/ 2540 w 399099"/>
                    <a:gd name="connsiteY0" fmla="*/ 0 h 868680"/>
                    <a:gd name="connsiteX1" fmla="*/ 399098 w 399099"/>
                    <a:gd name="connsiteY1" fmla="*/ 411798 h 868680"/>
                    <a:gd name="connsiteX2" fmla="*/ 0 w 39909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92749"/>
                    <a:gd name="connsiteY0" fmla="*/ 0 h 868680"/>
                    <a:gd name="connsiteX1" fmla="*/ 392748 w 392749"/>
                    <a:gd name="connsiteY1" fmla="*/ 427673 h 868680"/>
                    <a:gd name="connsiteX2" fmla="*/ 0 w 392749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83224"/>
                    <a:gd name="connsiteY0" fmla="*/ 0 h 868680"/>
                    <a:gd name="connsiteX1" fmla="*/ 383223 w 383224"/>
                    <a:gd name="connsiteY1" fmla="*/ 449898 h 868680"/>
                    <a:gd name="connsiteX2" fmla="*/ 0 w 383224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  <a:gd name="connsiteX0" fmla="*/ 2540 w 367349"/>
                    <a:gd name="connsiteY0" fmla="*/ 0 h 868680"/>
                    <a:gd name="connsiteX1" fmla="*/ 367348 w 367349"/>
                    <a:gd name="connsiteY1" fmla="*/ 449898 h 868680"/>
                    <a:gd name="connsiteX2" fmla="*/ 0 w 367349"/>
                    <a:gd name="connsiteY2" fmla="*/ 868680 h 868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7349" h="868680">
                      <a:moveTo>
                        <a:pt x="2540" y="0"/>
                      </a:moveTo>
                      <a:cubicBezTo>
                        <a:pt x="274320" y="7302"/>
                        <a:pt x="367771" y="267018"/>
                        <a:pt x="367348" y="449898"/>
                      </a:cubicBezTo>
                      <a:cubicBezTo>
                        <a:pt x="366925" y="632778"/>
                        <a:pt x="293370" y="846772"/>
                        <a:pt x="0" y="868680"/>
                      </a:cubicBezTo>
                    </a:path>
                  </a:pathLst>
                </a:custGeom>
                <a:noFill/>
                <a:ln w="9525">
                  <a:solidFill>
                    <a:schemeClr val="accent1">
                      <a:lumMod val="75000"/>
                    </a:schemeClr>
                  </a:solidFill>
                  <a:headEnd type="arrow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5187751" y="3698198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5197267" y="4548334"/>
                  <a:ext cx="2606680" cy="2185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CA" dirty="0"/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>
            <a:xfrm>
              <a:off x="4851082" y="2822793"/>
              <a:ext cx="3116654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8181"/>
                  </a:solidFill>
                  <a:latin typeface="Consolas" panose="020B0609020204030204" pitchFamily="49" charset="0"/>
                </a:rPr>
                <a:t>.class2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 {</a:t>
              </a:r>
              <a:endParaRPr lang="en-US" sz="1400" dirty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sz="14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 </a:t>
              </a:r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color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#00F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font-weight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bold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}</a:t>
              </a:r>
            </a:p>
            <a:p>
              <a:r>
                <a:rPr lang="en-US" sz="1400" dirty="0">
                  <a:solidFill>
                    <a:srgbClr val="008181"/>
                  </a:solidFill>
                  <a:latin typeface="Consolas" panose="020B0609020204030204" pitchFamily="49" charset="0"/>
                </a:rPr>
                <a:t>class2, .class4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 { </a:t>
              </a:r>
            </a:p>
            <a:p>
              <a:r>
                <a:rPr lang="en-US" sz="14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   border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>
                  <a:solidFill>
                    <a:srgbClr val="0000FF"/>
                  </a:solidFill>
                  <a:latin typeface="Consolas" panose="020B0609020204030204" pitchFamily="49" charset="0"/>
                </a:rPr>
                <a:t>solid 1px #d3d3d3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}</a:t>
              </a:r>
              <a:endParaRPr lang="en-US" sz="1400" dirty="0"/>
            </a:p>
            <a:p>
              <a:r>
                <a:rPr lang="en-US" sz="1400" dirty="0" smtClean="0">
                  <a:solidFill>
                    <a:srgbClr val="008181"/>
                  </a:solidFill>
                  <a:latin typeface="Consolas" panose="020B0609020204030204" pitchFamily="49" charset="0"/>
                </a:rPr>
                <a:t>.class3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 {</a:t>
              </a: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font-weight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700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 </a:t>
              </a:r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border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>
                  <a:solidFill>
                    <a:srgbClr val="0000FF"/>
                  </a:solidFill>
                  <a:latin typeface="Consolas" panose="020B0609020204030204" pitchFamily="49" charset="0"/>
                </a:rPr>
                <a:t>solid 3px red</a:t>
              </a:r>
              <a:r>
                <a:rPr lang="en-US" sz="1400" dirty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  <a:endPara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sz="1400" dirty="0" smtClean="0">
                  <a:solidFill>
                    <a:srgbClr val="810081"/>
                  </a:solidFill>
                  <a:latin typeface="Consolas" panose="020B0609020204030204" pitchFamily="49" charset="0"/>
                </a:rPr>
                <a:t>   float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4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left</a:t>
              </a:r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4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03727" y="2880762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51118" y="2880762"/>
            <a:ext cx="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865280" y="2827019"/>
            <a:ext cx="3280000" cy="3261361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740247" y="2827019"/>
            <a:ext cx="3280000" cy="3261361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99507" y="-854996"/>
            <a:ext cx="8203776" cy="3488786"/>
            <a:chOff x="-349483" y="1592680"/>
            <a:chExt cx="9556374" cy="4064000"/>
          </a:xfrm>
        </p:grpSpPr>
        <p:graphicFrame>
          <p:nvGraphicFramePr>
            <p:cNvPr id="36" name="Diagram 35"/>
            <p:cNvGraphicFramePr/>
            <p:nvPr>
              <p:extLst>
                <p:ext uri="{D42A27DB-BD31-4B8C-83A1-F6EECF244321}">
                  <p14:modId xmlns:p14="http://schemas.microsoft.com/office/powerpoint/2010/main" val="1956849231"/>
                </p:ext>
              </p:extLst>
            </p:nvPr>
          </p:nvGraphicFramePr>
          <p:xfrm>
            <a:off x="-349483" y="1592680"/>
            <a:ext cx="955637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7" name="TextBox 36"/>
            <p:cNvSpPr txBox="1"/>
            <p:nvPr/>
          </p:nvSpPr>
          <p:spPr>
            <a:xfrm>
              <a:off x="3842954" y="3148575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E</a:t>
              </a:r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xtractin</a:t>
              </a:r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lvl="0"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47411" y="3271685"/>
              <a:ext cx="1464037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Detecting</a:t>
              </a:r>
            </a:p>
            <a:p>
              <a:pPr lvl="0" algn="ctr"/>
              <a:r>
                <a:rPr lang="en-CA" b="1" dirty="0">
                  <a:solidFill>
                    <a:schemeClr val="bg1">
                      <a:lumMod val="65000"/>
                    </a:schemeClr>
                  </a:solidFill>
                </a:rPr>
                <a:t>duplication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6680" y="3271685"/>
              <a:ext cx="1390092" cy="752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Pre-</a:t>
              </a:r>
            </a:p>
            <a:p>
              <a:pPr lvl="0" algn="ctr"/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processing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55960" y="3148575"/>
              <a:ext cx="1568905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>
                      <a:lumMod val="65000"/>
                    </a:schemeClr>
                  </a:solidFill>
                </a:rPr>
                <a:t>Ranking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Refactoring</a:t>
              </a:r>
            </a:p>
            <a:p>
              <a:pPr algn="ctr"/>
              <a:r>
                <a:rPr lang="en-CA" sz="1600" b="1" dirty="0" smtClean="0">
                  <a:solidFill>
                    <a:schemeClr val="bg1">
                      <a:lumMod val="65000"/>
                    </a:schemeClr>
                  </a:solidFill>
                </a:rPr>
                <a:t>opportunities</a:t>
              </a:r>
              <a:endParaRPr lang="en-CA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50183" y="3148574"/>
              <a:ext cx="1591313" cy="1003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b="1" dirty="0" smtClean="0"/>
                <a:t>Examining</a:t>
              </a:r>
            </a:p>
            <a:p>
              <a:pPr algn="ctr"/>
              <a:r>
                <a:rPr lang="en-CA" sz="1600" b="1" dirty="0" smtClean="0"/>
                <a:t>Order</a:t>
              </a:r>
              <a:endParaRPr lang="en-CA" sz="1600" dirty="0"/>
            </a:p>
            <a:p>
              <a:pPr algn="ctr"/>
              <a:r>
                <a:rPr lang="en-CA" sz="1600" b="1" dirty="0" smtClean="0"/>
                <a:t>dependencies</a:t>
              </a:r>
              <a:endParaRPr lang="en-CA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673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36839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b="1" dirty="0"/>
              <a:t>3</a:t>
            </a:r>
            <a:r>
              <a:rPr lang="en-CA" sz="2400" b="1" dirty="0" smtClean="0"/>
              <a:t>8 real</a:t>
            </a:r>
            <a:r>
              <a:rPr lang="en-CA" sz="2400" dirty="0" smtClean="0"/>
              <a:t> web applications (91 external CSS files in total)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b="1" dirty="0" err="1" smtClean="0"/>
              <a:t>Crawljax</a:t>
            </a:r>
            <a:r>
              <a:rPr lang="en-CA" sz="2400" dirty="0" smtClean="0"/>
              <a:t> was used for extracting the CSS files and DOM states</a:t>
            </a:r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77" y="2727832"/>
            <a:ext cx="6965043" cy="35671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8" y="255154"/>
            <a:ext cx="1182768" cy="4943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58" y="239490"/>
            <a:ext cx="525689" cy="5256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905" y="239490"/>
            <a:ext cx="650493" cy="5256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53" y="256248"/>
            <a:ext cx="677398" cy="4921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63" y="200878"/>
            <a:ext cx="602913" cy="6029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75"/>
          <a:stretch/>
        </p:blipFill>
        <p:spPr>
          <a:xfrm>
            <a:off x="4757122" y="255154"/>
            <a:ext cx="1558614" cy="4943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836" y="247045"/>
            <a:ext cx="1331943" cy="5105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320" y="276214"/>
            <a:ext cx="948962" cy="4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What is the extent of declaration-level duplication </a:t>
            </a:r>
            <a:r>
              <a:rPr lang="en-CA" sz="4400" dirty="0" smtClean="0"/>
              <a:t>in CSS </a:t>
            </a:r>
            <a:r>
              <a:rPr lang="en-CA" sz="4400" dirty="0"/>
              <a:t>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21686" cy="4023360"/>
          </a:xfrm>
        </p:spPr>
        <p:txBody>
          <a:bodyPr/>
          <a:lstStyle/>
          <a:p>
            <a:r>
              <a:rPr lang="en-CA" b="1" dirty="0" smtClean="0"/>
              <a:t>66%</a:t>
            </a:r>
            <a:r>
              <a:rPr lang="en-CA" dirty="0" smtClean="0"/>
              <a:t> of the declarations are repeated </a:t>
            </a:r>
            <a:r>
              <a:rPr lang="en-CA" b="1" dirty="0" smtClean="0"/>
              <a:t>at least once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"/>
          <a:stretch/>
        </p:blipFill>
        <p:spPr>
          <a:xfrm>
            <a:off x="1455931" y="2497101"/>
            <a:ext cx="6277855" cy="28680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3969" y="5638261"/>
            <a:ext cx="462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Ratio of the duplicated </a:t>
            </a:r>
            <a:r>
              <a:rPr lang="en-US" sz="2400" dirty="0"/>
              <a:t>declarations</a:t>
            </a:r>
          </a:p>
        </p:txBody>
      </p:sp>
    </p:spTree>
    <p:extLst>
      <p:ext uri="{BB962C8B-B14F-4D97-AF65-F5344CB8AC3E}">
        <p14:creationId xmlns:p14="http://schemas.microsoft.com/office/powerpoint/2010/main" val="250074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and types of clones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" b="17664"/>
          <a:stretch/>
        </p:blipFill>
        <p:spPr>
          <a:xfrm>
            <a:off x="1129040" y="1857322"/>
            <a:ext cx="7033260" cy="330595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2960" y="5426767"/>
            <a:ext cx="3642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Total number of detected clones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65704" y="5426767"/>
            <a:ext cx="425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Duplication types </a:t>
            </a:r>
            <a:r>
              <a:rPr lang="en-US" sz="2400" dirty="0" smtClean="0"/>
              <a:t>in the </a:t>
            </a:r>
            <a:r>
              <a:rPr lang="en-US" sz="2400" dirty="0"/>
              <a:t>detected clones</a:t>
            </a:r>
          </a:p>
        </p:txBody>
      </p:sp>
    </p:spTree>
    <p:extLst>
      <p:ext uri="{BB962C8B-B14F-4D97-AF65-F5344CB8AC3E}">
        <p14:creationId xmlns:p14="http://schemas.microsoft.com/office/powerpoint/2010/main" val="225764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What is the number of refactoring opportunities </a:t>
            </a:r>
            <a:r>
              <a:rPr lang="en-CA" dirty="0" smtClean="0"/>
              <a:t>that can </a:t>
            </a:r>
            <a:r>
              <a:rPr lang="en-CA" dirty="0"/>
              <a:t>be </a:t>
            </a:r>
            <a:r>
              <a:rPr lang="en-CA" dirty="0" smtClean="0"/>
              <a:t>applied?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25</a:t>
            </a:fld>
            <a:endParaRPr lang="en-US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25" y="1876999"/>
            <a:ext cx="6382686" cy="3463052"/>
          </a:xfrm>
        </p:spPr>
      </p:pic>
      <p:sp>
        <p:nvSpPr>
          <p:cNvPr id="9" name="TextBox 8"/>
          <p:cNvSpPr txBox="1"/>
          <p:nvPr/>
        </p:nvSpPr>
        <p:spPr>
          <a:xfrm>
            <a:off x="822960" y="5441269"/>
            <a:ext cx="7427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Initial refactoring opportunities </a:t>
            </a:r>
            <a:r>
              <a:rPr lang="en-CA" sz="2400" dirty="0" smtClean="0"/>
              <a:t>vs.</a:t>
            </a:r>
          </a:p>
          <a:p>
            <a:pPr algn="ctr"/>
            <a:r>
              <a:rPr lang="en-CA" sz="2400" dirty="0" smtClean="0"/>
              <a:t>app</a:t>
            </a:r>
            <a:r>
              <a:rPr lang="en-US" sz="2400" dirty="0" smtClean="0"/>
              <a:t>lied </a:t>
            </a:r>
            <a:r>
              <a:rPr lang="en-US" sz="2400" dirty="0"/>
              <a:t>presentation-preserving refactorings</a:t>
            </a:r>
          </a:p>
        </p:txBody>
      </p:sp>
    </p:spTree>
    <p:extLst>
      <p:ext uri="{BB962C8B-B14F-4D97-AF65-F5344CB8AC3E}">
        <p14:creationId xmlns:p14="http://schemas.microsoft.com/office/powerpoint/2010/main" val="9646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the size reduction we can </a:t>
            </a:r>
            <a:r>
              <a:rPr lang="en-CA" dirty="0" smtClean="0"/>
              <a:t>achieve?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9629" y="5780386"/>
            <a:ext cx="2158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%Size reduction</a:t>
            </a:r>
          </a:p>
        </p:txBody>
      </p:sp>
      <p:pic>
        <p:nvPicPr>
          <p:cNvPr id="9" name="Content Placeholder 4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5"/>
          <a:stretch/>
        </p:blipFill>
        <p:spPr>
          <a:xfrm>
            <a:off x="710803" y="1845734"/>
            <a:ext cx="2136096" cy="3813101"/>
          </a:xfrm>
          <a:prstGeom prst="rect">
            <a:avLst/>
          </a:prstGeom>
        </p:spPr>
      </p:pic>
      <p:sp>
        <p:nvSpPr>
          <p:cNvPr id="8" name="Content Placeholder 9"/>
          <p:cNvSpPr>
            <a:spLocks noGrp="1"/>
          </p:cNvSpPr>
          <p:nvPr>
            <p:ph idx="1"/>
          </p:nvPr>
        </p:nvSpPr>
        <p:spPr>
          <a:xfrm>
            <a:off x="3234978" y="1845734"/>
            <a:ext cx="5440296" cy="4023360"/>
          </a:xfrm>
        </p:spPr>
        <p:txBody>
          <a:bodyPr>
            <a:normAutofit/>
          </a:bodyPr>
          <a:lstStyle/>
          <a:p>
            <a:r>
              <a:rPr lang="en-CA" b="1" dirty="0"/>
              <a:t>A</a:t>
            </a:r>
            <a:r>
              <a:rPr lang="en-CA" b="1" dirty="0" smtClean="0"/>
              <a:t>verage</a:t>
            </a:r>
            <a:r>
              <a:rPr lang="en-CA" dirty="0" smtClean="0"/>
              <a:t> </a:t>
            </a:r>
            <a:r>
              <a:rPr lang="en-CA" dirty="0"/>
              <a:t>size reduction </a:t>
            </a:r>
            <a:r>
              <a:rPr lang="en-CA" dirty="0" smtClean="0"/>
              <a:t>is </a:t>
            </a:r>
            <a:r>
              <a:rPr lang="en-CA" b="1" dirty="0" smtClean="0"/>
              <a:t>8%</a:t>
            </a:r>
          </a:p>
          <a:p>
            <a:r>
              <a:rPr lang="en-CA" b="1" dirty="0" smtClean="0"/>
              <a:t>Maximum</a:t>
            </a:r>
            <a:r>
              <a:rPr lang="en-CA" dirty="0" smtClean="0"/>
              <a:t> size reduction is </a:t>
            </a:r>
            <a:r>
              <a:rPr lang="en-CA" b="1" dirty="0" smtClean="0"/>
              <a:t>35%</a:t>
            </a:r>
          </a:p>
          <a:p>
            <a:r>
              <a:rPr lang="en-CA" dirty="0"/>
              <a:t>I</a:t>
            </a:r>
            <a:r>
              <a:rPr lang="en-CA" dirty="0" smtClean="0"/>
              <a:t>n </a:t>
            </a:r>
            <a:r>
              <a:rPr lang="en-CA" b="1" dirty="0" smtClean="0"/>
              <a:t>12%</a:t>
            </a:r>
            <a:r>
              <a:rPr lang="en-CA" dirty="0" smtClean="0"/>
              <a:t> of </a:t>
            </a:r>
            <a:r>
              <a:rPr lang="en-CA" dirty="0"/>
              <a:t>the </a:t>
            </a:r>
            <a:r>
              <a:rPr lang="en-CA" dirty="0" smtClean="0"/>
              <a:t>CSS files (</a:t>
            </a:r>
            <a:r>
              <a:rPr lang="en-CA" dirty="0"/>
              <a:t>11 out of 91) the size </a:t>
            </a:r>
            <a:r>
              <a:rPr lang="en-CA" dirty="0" smtClean="0"/>
              <a:t>reduction is over </a:t>
            </a:r>
            <a:r>
              <a:rPr lang="en-CA" b="1" dirty="0"/>
              <a:t>20</a:t>
            </a:r>
            <a:r>
              <a:rPr lang="en-CA" b="1" dirty="0" smtClean="0"/>
              <a:t>%</a:t>
            </a:r>
          </a:p>
          <a:p>
            <a:r>
              <a:rPr lang="en-CA" dirty="0"/>
              <a:t>I</a:t>
            </a:r>
            <a:r>
              <a:rPr lang="en-CA" dirty="0" smtClean="0"/>
              <a:t>n </a:t>
            </a:r>
            <a:r>
              <a:rPr lang="en-CA" b="1" dirty="0"/>
              <a:t>27%</a:t>
            </a:r>
            <a:r>
              <a:rPr lang="en-CA" dirty="0"/>
              <a:t> </a:t>
            </a:r>
            <a:r>
              <a:rPr lang="en-CA" dirty="0" smtClean="0"/>
              <a:t>of the CSS files (25 </a:t>
            </a:r>
            <a:r>
              <a:rPr lang="en-CA" dirty="0"/>
              <a:t>out of </a:t>
            </a:r>
            <a:r>
              <a:rPr lang="en-CA" dirty="0" smtClean="0"/>
              <a:t>91) </a:t>
            </a:r>
            <a:r>
              <a:rPr lang="en-CA" dirty="0"/>
              <a:t>the size </a:t>
            </a:r>
            <a:r>
              <a:rPr lang="en-CA" dirty="0" smtClean="0"/>
              <a:t>reduction is </a:t>
            </a:r>
            <a:r>
              <a:rPr lang="en-CA" dirty="0"/>
              <a:t>over </a:t>
            </a:r>
            <a:r>
              <a:rPr lang="en-CA" b="1" dirty="0"/>
              <a:t>10%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888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</a:t>
            </a:r>
            <a:r>
              <a:rPr lang="en-CA" dirty="0"/>
              <a:t>CSS files with a </a:t>
            </a:r>
            <a:r>
              <a:rPr lang="en-CA" b="1" dirty="0" smtClean="0"/>
              <a:t>similar size</a:t>
            </a:r>
            <a:r>
              <a:rPr lang="en-CA" dirty="0"/>
              <a:t>, the number of applicable </a:t>
            </a:r>
            <a:r>
              <a:rPr lang="en-CA" dirty="0" err="1"/>
              <a:t>refactorings</a:t>
            </a:r>
            <a:r>
              <a:rPr lang="en-CA" dirty="0"/>
              <a:t> </a:t>
            </a:r>
            <a:r>
              <a:rPr lang="en-CA" b="1" dirty="0"/>
              <a:t>decreases</a:t>
            </a:r>
            <a:r>
              <a:rPr lang="en-CA" dirty="0"/>
              <a:t> as </a:t>
            </a:r>
            <a:r>
              <a:rPr lang="en-CA" dirty="0" smtClean="0"/>
              <a:t>the number </a:t>
            </a:r>
            <a:r>
              <a:rPr lang="en-CA" dirty="0"/>
              <a:t>of order dependencies </a:t>
            </a:r>
            <a:r>
              <a:rPr lang="en-CA" b="1" dirty="0"/>
              <a:t>increases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84081"/>
              </p:ext>
            </p:extLst>
          </p:nvPr>
        </p:nvGraphicFramePr>
        <p:xfrm>
          <a:off x="1513985" y="4251471"/>
          <a:ext cx="64033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575"/>
                <a:gridCol w="1974797"/>
                <a:gridCol w="19619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BX7"/>
                        </a:rPr>
                        <a:t>Parameter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BX7"/>
                        </a:rPr>
                        <a:t>Estimate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MBX7"/>
                        </a:rPr>
                        <a:t>p-value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R7"/>
                        </a:rPr>
                        <a:t>Intercept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R7"/>
                        </a:rPr>
                        <a:t>2.989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MMI7"/>
                        </a:rPr>
                        <a:t>&lt;</a:t>
                      </a:r>
                      <a:r>
                        <a:rPr lang="en-US" sz="1800" dirty="0" smtClean="0">
                          <a:latin typeface="CMR7"/>
                        </a:rPr>
                        <a:t>2e-16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R7"/>
                        </a:rPr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R7"/>
                        </a:rPr>
                        <a:t>8.149e-03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MMI7"/>
                        </a:rPr>
                        <a:t>&lt;</a:t>
                      </a:r>
                      <a:r>
                        <a:rPr lang="en-US" sz="1800" dirty="0" smtClean="0">
                          <a:latin typeface="CMR7"/>
                        </a:rPr>
                        <a:t>2e-16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MR7"/>
                        </a:rPr>
                        <a:t>#Order dependencies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CMR7"/>
                        </a:rPr>
                        <a:t>-1.195e-03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MMI7"/>
                        </a:rPr>
                        <a:t>&lt;</a:t>
                      </a:r>
                      <a:r>
                        <a:rPr lang="pt-BR" sz="1800" dirty="0" smtClean="0">
                          <a:latin typeface="CMR7"/>
                        </a:rPr>
                        <a:t>2e-16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27888" y="3766782"/>
                <a:ext cx="57339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𝑎𝑝𝑝𝑙𝑖𝑒𝑑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𝑟𝑒𝑓𝑎𝑐𝑡𝑜𝑟𝑖𝑛𝑔𝑠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𝑠𝑖𝑧𝑒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+#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𝑜𝑟𝑑𝑒𝑟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𝑑𝑒𝑝𝑒𝑛𝑑𝑒𝑛𝑐𝑖𝑒𝑠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888" y="3766782"/>
                <a:ext cx="5733942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44684" y="3227264"/>
            <a:ext cx="1913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Response variable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10648" y="3227264"/>
            <a:ext cx="197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Predictor variables</a:t>
            </a:r>
            <a:endParaRPr lang="en-US" b="1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5752760" y="2287468"/>
            <a:ext cx="248679" cy="2842953"/>
          </a:xfrm>
          <a:prstGeom prst="rightBrace">
            <a:avLst>
              <a:gd name="adj1" fmla="val 7089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2889028" y="2565945"/>
            <a:ext cx="248681" cy="2286001"/>
          </a:xfrm>
          <a:prstGeom prst="rightBrace">
            <a:avLst>
              <a:gd name="adj1" fmla="val 7089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duplication </a:t>
            </a:r>
            <a:r>
              <a:rPr lang="en-CA" dirty="0" smtClean="0"/>
              <a:t>is </a:t>
            </a:r>
            <a:r>
              <a:rPr lang="en-CA" dirty="0"/>
              <a:t>extensive in </a:t>
            </a:r>
            <a:r>
              <a:rPr lang="en-CA" dirty="0" smtClean="0"/>
              <a:t>CSS </a:t>
            </a:r>
          </a:p>
          <a:p>
            <a:pPr lvl="1"/>
            <a:r>
              <a:rPr lang="en-CA" dirty="0" smtClean="0"/>
              <a:t>On average, </a:t>
            </a:r>
            <a:r>
              <a:rPr lang="en-CA" b="1" dirty="0"/>
              <a:t>66%</a:t>
            </a:r>
            <a:r>
              <a:rPr lang="en-CA" dirty="0"/>
              <a:t> of the style </a:t>
            </a:r>
            <a:r>
              <a:rPr lang="en-CA" dirty="0" smtClean="0"/>
              <a:t>declarations </a:t>
            </a:r>
            <a:r>
              <a:rPr lang="en-CA" dirty="0"/>
              <a:t>are repeated at least </a:t>
            </a:r>
            <a:r>
              <a:rPr lang="en-CA" dirty="0" smtClean="0"/>
              <a:t>once</a:t>
            </a:r>
          </a:p>
          <a:p>
            <a:r>
              <a:rPr lang="en-CA" dirty="0" smtClean="0"/>
              <a:t>There </a:t>
            </a:r>
            <a:r>
              <a:rPr lang="en-CA" dirty="0"/>
              <a:t>is a </a:t>
            </a:r>
            <a:r>
              <a:rPr lang="en-CA" dirty="0" smtClean="0"/>
              <a:t>significant number </a:t>
            </a:r>
            <a:r>
              <a:rPr lang="en-CA" dirty="0"/>
              <a:t>of presentation-preserving refactoring </a:t>
            </a:r>
            <a:r>
              <a:rPr lang="en-CA" dirty="0" smtClean="0"/>
              <a:t>opportunities</a:t>
            </a:r>
          </a:p>
          <a:p>
            <a:pPr lvl="1"/>
            <a:r>
              <a:rPr lang="en-CA" dirty="0" smtClean="0"/>
              <a:t>On average, </a:t>
            </a:r>
            <a:r>
              <a:rPr lang="en-CA" b="1" dirty="0" smtClean="0"/>
              <a:t>62</a:t>
            </a:r>
            <a:r>
              <a:rPr lang="en-CA" dirty="0" smtClean="0"/>
              <a:t> refactoring opportunities</a:t>
            </a:r>
          </a:p>
          <a:p>
            <a:r>
              <a:rPr lang="en-CA" dirty="0" smtClean="0"/>
              <a:t>The size of CSS files can be decreased</a:t>
            </a:r>
          </a:p>
          <a:p>
            <a:pPr lvl="1"/>
            <a:r>
              <a:rPr lang="en-CA" dirty="0" smtClean="0"/>
              <a:t>On </a:t>
            </a:r>
            <a:r>
              <a:rPr lang="en-CA" dirty="0" smtClean="0"/>
              <a:t>average, </a:t>
            </a:r>
            <a:r>
              <a:rPr lang="en-CA" b="1" dirty="0" smtClean="0"/>
              <a:t>8</a:t>
            </a:r>
            <a:r>
              <a:rPr lang="en-CA" b="1" dirty="0"/>
              <a:t>%</a:t>
            </a:r>
            <a:r>
              <a:rPr lang="en-CA" dirty="0"/>
              <a:t> </a:t>
            </a:r>
            <a:r>
              <a:rPr lang="en-CA" dirty="0" smtClean="0"/>
              <a:t>size reduction </a:t>
            </a:r>
            <a:r>
              <a:rPr lang="en-CA" dirty="0" smtClean="0"/>
              <a:t>by </a:t>
            </a:r>
            <a:r>
              <a:rPr lang="en-CA" dirty="0"/>
              <a:t>applying the detected </a:t>
            </a:r>
            <a:r>
              <a:rPr lang="en-CA" dirty="0" smtClean="0"/>
              <a:t>refactoring </a:t>
            </a:r>
            <a:r>
              <a:rPr lang="en-US" dirty="0" smtClean="0"/>
              <a:t>opportunities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392766"/>
          </a:xfrm>
        </p:spPr>
        <p:txBody>
          <a:bodyPr>
            <a:normAutofit/>
          </a:bodyPr>
          <a:lstStyle/>
          <a:p>
            <a:r>
              <a:rPr lang="en-US" dirty="0" smtClean="0"/>
              <a:t>Migration of </a:t>
            </a:r>
            <a:r>
              <a:rPr lang="en-CA" dirty="0" smtClean="0"/>
              <a:t>CSS </a:t>
            </a:r>
            <a:r>
              <a:rPr lang="en-CA" dirty="0"/>
              <a:t>code into CSS </a:t>
            </a:r>
            <a:r>
              <a:rPr lang="en-CA" dirty="0" smtClean="0"/>
              <a:t>Preprocessor code</a:t>
            </a:r>
          </a:p>
          <a:p>
            <a:pPr lvl="1"/>
            <a:r>
              <a:rPr lang="en-CA" dirty="0" smtClean="0"/>
              <a:t>Parameterize differences </a:t>
            </a:r>
            <a:r>
              <a:rPr lang="en-CA" dirty="0"/>
              <a:t>in property </a:t>
            </a:r>
            <a:r>
              <a:rPr lang="en-CA" dirty="0" smtClean="0"/>
              <a:t>values by </a:t>
            </a:r>
            <a:r>
              <a:rPr lang="en-CA" dirty="0"/>
              <a:t>introducing </a:t>
            </a:r>
            <a:r>
              <a:rPr lang="en-CA" b="1" dirty="0"/>
              <a:t>Parametric </a:t>
            </a:r>
            <a:r>
              <a:rPr lang="en-CA" b="1" dirty="0" err="1"/>
              <a:t>Mixins</a:t>
            </a:r>
            <a:endParaRPr lang="en-CA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29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723387" y="3615115"/>
            <a:ext cx="2536191" cy="2569934"/>
            <a:chOff x="1386187" y="3506390"/>
            <a:chExt cx="2536191" cy="2569934"/>
          </a:xfrm>
        </p:grpSpPr>
        <p:sp>
          <p:nvSpPr>
            <p:cNvPr id="15" name="Rounded Rectangle 14"/>
            <p:cNvSpPr/>
            <p:nvPr/>
          </p:nvSpPr>
          <p:spPr>
            <a:xfrm>
              <a:off x="1716070" y="4347941"/>
              <a:ext cx="1419226" cy="221586"/>
            </a:xfrm>
            <a:prstGeom prst="roundRect">
              <a:avLst>
                <a:gd name="adj" fmla="val 658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716071" y="4930370"/>
              <a:ext cx="1407535" cy="620229"/>
            </a:xfrm>
            <a:prstGeom prst="roundRect">
              <a:avLst>
                <a:gd name="adj" fmla="val 658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716071" y="3749117"/>
              <a:ext cx="1419225" cy="415595"/>
            </a:xfrm>
            <a:prstGeom prst="roundRect">
              <a:avLst>
                <a:gd name="adj" fmla="val 658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67264" y="4954024"/>
              <a:ext cx="733425" cy="182729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441921" y="5153547"/>
              <a:ext cx="488481" cy="182729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38986" y="3972455"/>
              <a:ext cx="488481" cy="182729"/>
            </a:xfrm>
            <a:prstGeom prst="roundRect">
              <a:avLst/>
            </a:prstGeom>
            <a:solidFill>
              <a:srgbClr val="FFD96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367264" y="3763406"/>
              <a:ext cx="733425" cy="182729"/>
            </a:xfrm>
            <a:prstGeom prst="roundRect">
              <a:avLst/>
            </a:prstGeom>
            <a:solidFill>
              <a:srgbClr val="FFD96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6187" y="3506390"/>
              <a:ext cx="2536191" cy="2569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dirty="0" smtClean="0">
                  <a:solidFill>
                    <a:srgbClr val="284A81"/>
                  </a:solidFill>
                  <a:latin typeface="Consolas" panose="020B0609020204030204" pitchFamily="49" charset="0"/>
                </a:rPr>
                <a:t>.class1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{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color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#33acfe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margin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20px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float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: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 </a:t>
              </a:r>
              <a:r>
                <a:rPr lang="en-US" sz="1300" dirty="0">
                  <a:solidFill>
                    <a:srgbClr val="2AA299"/>
                  </a:solidFill>
                  <a:latin typeface="Consolas" panose="020B0609020204030204" pitchFamily="49" charset="0"/>
                </a:rPr>
                <a:t>left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padding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40px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}</a:t>
              </a:r>
            </a:p>
            <a:p>
              <a:r>
                <a:rPr lang="en-US" sz="1300" dirty="0" smtClean="0">
                  <a:solidFill>
                    <a:srgbClr val="284A81"/>
                  </a:solidFill>
                  <a:latin typeface="Consolas" panose="020B0609020204030204" pitchFamily="49" charset="0"/>
                </a:rPr>
                <a:t>.class2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{</a:t>
              </a:r>
            </a:p>
            <a:p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   color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#efca44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margin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10px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padding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40px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</a:t>
              </a:r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border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solid 1px red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}</a:t>
              </a:r>
              <a:endParaRPr lang="en-US" sz="13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08824" y="3553560"/>
            <a:ext cx="3335483" cy="2693045"/>
            <a:chOff x="4371624" y="3383279"/>
            <a:chExt cx="3335483" cy="2693045"/>
          </a:xfrm>
        </p:grpSpPr>
        <p:sp>
          <p:nvSpPr>
            <p:cNvPr id="21" name="Rounded Rectangle 20"/>
            <p:cNvSpPr/>
            <p:nvPr/>
          </p:nvSpPr>
          <p:spPr>
            <a:xfrm>
              <a:off x="6253162" y="4431187"/>
              <a:ext cx="664369" cy="182729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719763" y="4431188"/>
              <a:ext cx="459582" cy="182729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253162" y="3634932"/>
              <a:ext cx="664369" cy="182729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19763" y="3634933"/>
              <a:ext cx="459582" cy="182729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A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71624" y="3383279"/>
              <a:ext cx="3335483" cy="26930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dirty="0" smtClean="0">
                  <a:solidFill>
                    <a:srgbClr val="284A81"/>
                  </a:solidFill>
                  <a:latin typeface="Consolas" panose="020B0609020204030204" pitchFamily="49" charset="0"/>
                </a:rPr>
                <a:t>.class1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{</a:t>
              </a:r>
              <a:endParaRPr lang="en-US" sz="1300" dirty="0">
                <a:solidFill>
                  <a:srgbClr val="657B84"/>
                </a:solidFill>
                <a:latin typeface="Consolas" panose="020B0609020204030204" pitchFamily="49" charset="0"/>
              </a:endParaRPr>
            </a:p>
            <a:p>
              <a:r>
                <a:rPr lang="en-US" sz="1300" dirty="0" smtClean="0">
                  <a:solidFill>
                    <a:srgbClr val="284A81"/>
                  </a:solidFill>
                  <a:latin typeface="Consolas" panose="020B0609020204030204" pitchFamily="49" charset="0"/>
                </a:rPr>
                <a:t>   .</a:t>
              </a:r>
              <a:r>
                <a:rPr lang="en-US" sz="1300" dirty="0">
                  <a:solidFill>
                    <a:srgbClr val="284A81"/>
                  </a:solidFill>
                  <a:latin typeface="Consolas" panose="020B0609020204030204" pitchFamily="49" charset="0"/>
                </a:rPr>
                <a:t>extracted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(</a:t>
              </a:r>
              <a:r>
                <a:rPr lang="en-US" sz="1300" dirty="0">
                  <a:solidFill>
                    <a:srgbClr val="2AA299"/>
                  </a:solidFill>
                  <a:latin typeface="Consolas" panose="020B0609020204030204" pitchFamily="49" charset="0"/>
                </a:rPr>
                <a:t>20px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  <a:r>
                <a:rPr lang="en-US" sz="1300" dirty="0">
                  <a:solidFill>
                    <a:srgbClr val="2AA299"/>
                  </a:solidFill>
                  <a:latin typeface="Consolas" panose="020B0609020204030204" pitchFamily="49" charset="0"/>
                </a:rPr>
                <a:t> #33acfe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);</a:t>
              </a:r>
              <a:endParaRPr lang="en-US" sz="1300" dirty="0" smtClean="0">
                <a:solidFill>
                  <a:srgbClr val="657B84"/>
                </a:solidFill>
                <a:latin typeface="Consolas" panose="020B0609020204030204" pitchFamily="49" charset="0"/>
              </a:endParaRP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   float: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 left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}</a:t>
              </a:r>
              <a:endParaRPr lang="en-US" sz="1300" dirty="0">
                <a:solidFill>
                  <a:srgbClr val="657B84"/>
                </a:solidFill>
                <a:latin typeface="Consolas" panose="020B0609020204030204" pitchFamily="49" charset="0"/>
              </a:endParaRPr>
            </a:p>
            <a:p>
              <a:r>
                <a:rPr lang="en-US" sz="1300" dirty="0">
                  <a:solidFill>
                    <a:srgbClr val="284A81"/>
                  </a:solidFill>
                  <a:latin typeface="Consolas" panose="020B0609020204030204" pitchFamily="49" charset="0"/>
                </a:rPr>
                <a:t>.</a:t>
              </a:r>
              <a:r>
                <a:rPr lang="en-US" sz="1300" dirty="0" smtClean="0">
                  <a:solidFill>
                    <a:srgbClr val="284A81"/>
                  </a:solidFill>
                  <a:latin typeface="Consolas" panose="020B0609020204030204" pitchFamily="49" charset="0"/>
                </a:rPr>
                <a:t>class2</a:t>
              </a:r>
              <a:r>
                <a:rPr lang="en-US" sz="1300" dirty="0" smtClean="0">
                  <a:solidFill>
                    <a:srgbClr val="000000"/>
                  </a:solidFill>
                  <a:latin typeface="Consolas" panose="020B0609020204030204" pitchFamily="49" charset="0"/>
                </a:rPr>
                <a:t> {</a:t>
              </a:r>
              <a:endParaRPr lang="en-US" sz="1300" dirty="0">
                <a:solidFill>
                  <a:srgbClr val="000000"/>
                </a:solidFill>
                <a:latin typeface="Consolas" panose="020B0609020204030204" pitchFamily="49" charset="0"/>
              </a:endParaRPr>
            </a:p>
            <a:p>
              <a:r>
                <a:rPr lang="en-US" sz="1300" dirty="0" smtClean="0">
                  <a:solidFill>
                    <a:srgbClr val="284A81"/>
                  </a:solidFill>
                  <a:latin typeface="Consolas" panose="020B0609020204030204" pitchFamily="49" charset="0"/>
                </a:rPr>
                <a:t>   .extracted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(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10px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 #efca44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);</a:t>
              </a:r>
            </a:p>
            <a:p>
              <a:r>
                <a:rPr lang="en-US" sz="1300" dirty="0" smtClean="0">
                  <a:solidFill>
                    <a:srgbClr val="4B5E64"/>
                  </a:solidFill>
                  <a:latin typeface="Consolas" panose="020B0609020204030204" pitchFamily="49" charset="0"/>
                </a:rPr>
                <a:t>   border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:</a:t>
              </a:r>
              <a:r>
                <a:rPr lang="en-US" sz="1300" dirty="0" smtClean="0">
                  <a:solidFill>
                    <a:srgbClr val="2AA299"/>
                  </a:solidFill>
                  <a:latin typeface="Consolas" panose="020B0609020204030204" pitchFamily="49" charset="0"/>
                </a:rPr>
                <a:t> solid 1px red</a:t>
              </a:r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}</a:t>
              </a:r>
            </a:p>
            <a:p>
              <a:r>
                <a:rPr lang="en-US" sz="1300" dirty="0">
                  <a:solidFill>
                    <a:srgbClr val="284A81"/>
                  </a:solidFill>
                  <a:latin typeface="Consolas" panose="020B0609020204030204" pitchFamily="49" charset="0"/>
                </a:rPr>
                <a:t>.extracted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(</a:t>
              </a:r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@margin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 </a:t>
              </a:r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@color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) {</a:t>
              </a:r>
            </a:p>
            <a:p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   color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@color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   margin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: </a:t>
              </a:r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@margin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>
                  <a:solidFill>
                    <a:srgbClr val="4B5E64"/>
                  </a:solidFill>
                  <a:latin typeface="Consolas" panose="020B0609020204030204" pitchFamily="49" charset="0"/>
                </a:rPr>
                <a:t>   padding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:</a:t>
              </a:r>
              <a:r>
                <a:rPr lang="en-US" sz="1300" dirty="0">
                  <a:solidFill>
                    <a:srgbClr val="2AA299"/>
                  </a:solidFill>
                  <a:latin typeface="Consolas" panose="020B0609020204030204" pitchFamily="49" charset="0"/>
                </a:rPr>
                <a:t> 40px</a:t>
              </a:r>
              <a:r>
                <a:rPr lang="en-US" sz="1300" dirty="0">
                  <a:solidFill>
                    <a:srgbClr val="657B84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sz="1300" dirty="0" smtClean="0">
                  <a:solidFill>
                    <a:srgbClr val="657B84"/>
                  </a:solidFill>
                  <a:latin typeface="Consolas" panose="020B0609020204030204" pitchFamily="49" charset="0"/>
                </a:rPr>
                <a:t>}</a:t>
              </a:r>
              <a:endParaRPr lang="en-US" sz="1300" dirty="0">
                <a:solidFill>
                  <a:srgbClr val="657B84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390166" y="3228000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18308" y="3228000"/>
            <a:ext cx="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388106" y="3241141"/>
            <a:ext cx="2807226" cy="3005464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94859" y="3238500"/>
            <a:ext cx="3049921" cy="3008105"/>
          </a:xfrm>
          <a:prstGeom prst="roundRect">
            <a:avLst>
              <a:gd name="adj" fmla="val 184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1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Domain Specific Language for styling Web documents</a:t>
            </a:r>
          </a:p>
          <a:p>
            <a:r>
              <a:rPr lang="en-US" dirty="0" smtClean="0"/>
              <a:t>It is widely used</a:t>
            </a:r>
          </a:p>
          <a:p>
            <a:pPr lvl="1"/>
            <a:r>
              <a:rPr lang="en-US" b="1" dirty="0" smtClean="0"/>
              <a:t>90%</a:t>
            </a:r>
            <a:r>
              <a:rPr lang="en-US" dirty="0" smtClean="0"/>
              <a:t> of </a:t>
            </a:r>
            <a:r>
              <a:rPr lang="en-CA" b="1" dirty="0"/>
              <a:t>top 10 million </a:t>
            </a:r>
            <a:r>
              <a:rPr lang="en-CA" dirty="0"/>
              <a:t>websites </a:t>
            </a:r>
            <a:r>
              <a:rPr lang="en-CA" dirty="0" smtClean="0"/>
              <a:t>in the</a:t>
            </a:r>
            <a:r>
              <a:rPr lang="en-CA" dirty="0"/>
              <a:t> </a:t>
            </a:r>
            <a:r>
              <a:rPr lang="en-CA" dirty="0" smtClean="0"/>
              <a:t>Alexa ranking use CSS (W3Techs – Web Technology Surveys)</a:t>
            </a:r>
          </a:p>
          <a:p>
            <a:pPr lvl="1"/>
            <a:r>
              <a:rPr lang="en-US" b="1" dirty="0" smtClean="0"/>
              <a:t>96%</a:t>
            </a:r>
            <a:r>
              <a:rPr lang="en-US" dirty="0" smtClean="0"/>
              <a:t> of </a:t>
            </a:r>
            <a:r>
              <a:rPr lang="en-US" dirty="0"/>
              <a:t>web developers use CSS </a:t>
            </a:r>
            <a:r>
              <a:rPr lang="en-US" dirty="0" smtClean="0"/>
              <a:t>(</a:t>
            </a:r>
            <a:r>
              <a:rPr lang="en-CA" dirty="0"/>
              <a:t>Mozilla Developer Network survey –</a:t>
            </a:r>
            <a:r>
              <a:rPr lang="en-CA" dirty="0" smtClean="0"/>
              <a:t> </a:t>
            </a:r>
            <a:r>
              <a:rPr lang="en-US" dirty="0" smtClean="0"/>
              <a:t>1,331 participants)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618396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335" y="2243223"/>
            <a:ext cx="707673" cy="70767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30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09008" y="2412393"/>
            <a:ext cx="5893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https</a:t>
            </a:r>
            <a:r>
              <a:rPr lang="en-US" sz="2400" dirty="0"/>
              <a:t>://github.com/dmazinanian/css-analyser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" y="2295603"/>
            <a:ext cx="602913" cy="602913"/>
          </a:xfrm>
          <a:prstGeom prst="rect">
            <a:avLst/>
          </a:prstGeom>
        </p:spPr>
      </p:pic>
      <p:pic>
        <p:nvPicPr>
          <p:cNvPr id="1026" name="Picture 2" descr="http://principa-u.com/wp-content/uploads/2014/06/Q-and-A-Icon-Set-Converted-300x24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38" y="3289120"/>
            <a:ext cx="2354644" cy="19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890" y="283982"/>
            <a:ext cx="1882220" cy="187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4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r>
              <a:rPr lang="en-US" dirty="0"/>
              <a:t> </a:t>
            </a:r>
            <a:r>
              <a:rPr lang="en-US" dirty="0" smtClean="0"/>
              <a:t>Importance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Separation of concerns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Reusability of styles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Responsive design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syntax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42485" y="2584099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</a:rPr>
              <a:t>&lt;div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"div1"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content1</a:t>
            </a: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</a:rPr>
              <a:t>&lt;/div&gt;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4031" y="4691333"/>
            <a:ext cx="3663182" cy="1133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document.getElementById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div1"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07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onclick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{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alert(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clicked!"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}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8697" y="4774939"/>
            <a:ext cx="1643399" cy="87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3F7F7F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#div1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600" dirty="0" smtClean="0"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smtClean="0">
                <a:solidFill>
                  <a:srgbClr val="7F007F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2A00E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red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67578" y="4474707"/>
            <a:ext cx="1333500" cy="1333500"/>
          </a:xfrm>
          <a:prstGeom prst="ellipse">
            <a:avLst/>
          </a:prstGeom>
          <a:solidFill>
            <a:schemeClr val="accent1">
              <a:alpha val="8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048280" y="3477091"/>
            <a:ext cx="1333500" cy="1333500"/>
          </a:xfrm>
          <a:prstGeom prst="ellipse">
            <a:avLst/>
          </a:prstGeom>
          <a:solidFill>
            <a:schemeClr val="accent1">
              <a:alpha val="8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614022" y="4474707"/>
            <a:ext cx="1333500" cy="1333500"/>
          </a:xfrm>
          <a:prstGeom prst="ellipse">
            <a:avLst/>
          </a:prstGeom>
          <a:solidFill>
            <a:schemeClr val="accent1">
              <a:alpha val="8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4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1.11022E-16 -0.0150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01197 0.0108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5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00903 0.0099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r>
              <a:rPr lang="en-US" dirty="0"/>
              <a:t> </a:t>
            </a:r>
            <a:r>
              <a:rPr lang="en-US" dirty="0" smtClean="0"/>
              <a:t>Importance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Separation of concerns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Reusability of styles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Responsive design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syntax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5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85435" y="4553456"/>
            <a:ext cx="2981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F7F7F"/>
                </a:solidFill>
                <a:latin typeface="Consolas" panose="020B0609020204030204" pitchFamily="49" charset="0"/>
              </a:rPr>
              <a:t>.centered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7F007F"/>
                </a:solidFill>
                <a:latin typeface="Consolas" panose="020B0609020204030204" pitchFamily="49" charset="0"/>
              </a:rPr>
              <a:t>   text-align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2A00E1"/>
                </a:solidFill>
                <a:latin typeface="Consolas" panose="020B0609020204030204" pitchFamily="49" charset="0"/>
              </a:rPr>
              <a:t>center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6835" y="4312927"/>
            <a:ext cx="33265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</a:rPr>
              <a:t>&lt;div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centered"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&gt;&lt;/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</a:rPr>
              <a:t>div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US" sz="1600" dirty="0" smtClean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&lt;p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"centered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&gt;&lt;/p&gt;</a:t>
            </a:r>
          </a:p>
          <a:p>
            <a:endParaRPr lang="en-US" sz="1600" dirty="0" smtClean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&lt;h1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"centered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</a:rPr>
              <a:t>&gt;&lt;/h1&gt;</a:t>
            </a:r>
            <a:endParaRPr lang="en-US" sz="1600" dirty="0">
              <a:solidFill>
                <a:srgbClr val="008181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061334" y="4211386"/>
            <a:ext cx="2457450" cy="424054"/>
          </a:xfrm>
          <a:custGeom>
            <a:avLst/>
            <a:gdLst>
              <a:gd name="connsiteX0" fmla="*/ 0 w 3609975"/>
              <a:gd name="connsiteY0" fmla="*/ 8331 h 1103706"/>
              <a:gd name="connsiteX1" fmla="*/ 2428875 w 3609975"/>
              <a:gd name="connsiteY1" fmla="*/ 160731 h 1103706"/>
              <a:gd name="connsiteX2" fmla="*/ 3609975 w 3609975"/>
              <a:gd name="connsiteY2" fmla="*/ 1103706 h 1103706"/>
              <a:gd name="connsiteX0" fmla="*/ 0 w 3609975"/>
              <a:gd name="connsiteY0" fmla="*/ 400199 h 1495574"/>
              <a:gd name="connsiteX1" fmla="*/ 1466850 w 3609975"/>
              <a:gd name="connsiteY1" fmla="*/ 38249 h 1495574"/>
              <a:gd name="connsiteX2" fmla="*/ 3609975 w 3609975"/>
              <a:gd name="connsiteY2" fmla="*/ 1495574 h 1495574"/>
              <a:gd name="connsiteX0" fmla="*/ 0 w 2533650"/>
              <a:gd name="connsiteY0" fmla="*/ 362559 h 467334"/>
              <a:gd name="connsiteX1" fmla="*/ 1466850 w 2533650"/>
              <a:gd name="connsiteY1" fmla="*/ 609 h 467334"/>
              <a:gd name="connsiteX2" fmla="*/ 2533650 w 2533650"/>
              <a:gd name="connsiteY2" fmla="*/ 467334 h 467334"/>
              <a:gd name="connsiteX0" fmla="*/ 0 w 2533650"/>
              <a:gd name="connsiteY0" fmla="*/ 368157 h 472932"/>
              <a:gd name="connsiteX1" fmla="*/ 1466850 w 2533650"/>
              <a:gd name="connsiteY1" fmla="*/ 6207 h 472932"/>
              <a:gd name="connsiteX2" fmla="*/ 2533650 w 2533650"/>
              <a:gd name="connsiteY2" fmla="*/ 472932 h 472932"/>
              <a:gd name="connsiteX0" fmla="*/ 0 w 2457450"/>
              <a:gd name="connsiteY0" fmla="*/ 429132 h 467232"/>
              <a:gd name="connsiteX1" fmla="*/ 1390650 w 2457450"/>
              <a:gd name="connsiteY1" fmla="*/ 507 h 467232"/>
              <a:gd name="connsiteX2" fmla="*/ 2457450 w 2457450"/>
              <a:gd name="connsiteY2" fmla="*/ 467232 h 467232"/>
              <a:gd name="connsiteX0" fmla="*/ 0 w 2533650"/>
              <a:gd name="connsiteY0" fmla="*/ 428931 h 457506"/>
              <a:gd name="connsiteX1" fmla="*/ 1390650 w 2533650"/>
              <a:gd name="connsiteY1" fmla="*/ 306 h 457506"/>
              <a:gd name="connsiteX2" fmla="*/ 2533650 w 2533650"/>
              <a:gd name="connsiteY2" fmla="*/ 457506 h 457506"/>
              <a:gd name="connsiteX0" fmla="*/ 0 w 2533650"/>
              <a:gd name="connsiteY0" fmla="*/ 457406 h 485981"/>
              <a:gd name="connsiteX1" fmla="*/ 1314450 w 2533650"/>
              <a:gd name="connsiteY1" fmla="*/ 206 h 485981"/>
              <a:gd name="connsiteX2" fmla="*/ 2533650 w 2533650"/>
              <a:gd name="connsiteY2" fmla="*/ 485981 h 485981"/>
              <a:gd name="connsiteX0" fmla="*/ 0 w 2466975"/>
              <a:gd name="connsiteY0" fmla="*/ 457477 h 457477"/>
              <a:gd name="connsiteX1" fmla="*/ 1314450 w 2466975"/>
              <a:gd name="connsiteY1" fmla="*/ 277 h 457477"/>
              <a:gd name="connsiteX2" fmla="*/ 2466975 w 2466975"/>
              <a:gd name="connsiteY2" fmla="*/ 428902 h 457477"/>
              <a:gd name="connsiteX0" fmla="*/ 0 w 2457450"/>
              <a:gd name="connsiteY0" fmla="*/ 465732 h 722907"/>
              <a:gd name="connsiteX1" fmla="*/ 1314450 w 2457450"/>
              <a:gd name="connsiteY1" fmla="*/ 8532 h 722907"/>
              <a:gd name="connsiteX2" fmla="*/ 2457450 w 2457450"/>
              <a:gd name="connsiteY2" fmla="*/ 722907 h 722907"/>
              <a:gd name="connsiteX0" fmla="*/ 0 w 2457450"/>
              <a:gd name="connsiteY0" fmla="*/ 309763 h 566938"/>
              <a:gd name="connsiteX1" fmla="*/ 1314450 w 2457450"/>
              <a:gd name="connsiteY1" fmla="*/ 33538 h 566938"/>
              <a:gd name="connsiteX2" fmla="*/ 2457450 w 2457450"/>
              <a:gd name="connsiteY2" fmla="*/ 566938 h 566938"/>
              <a:gd name="connsiteX0" fmla="*/ 0 w 2457450"/>
              <a:gd name="connsiteY0" fmla="*/ 287594 h 544769"/>
              <a:gd name="connsiteX1" fmla="*/ 1314450 w 2457450"/>
              <a:gd name="connsiteY1" fmla="*/ 11369 h 544769"/>
              <a:gd name="connsiteX2" fmla="*/ 2457450 w 2457450"/>
              <a:gd name="connsiteY2" fmla="*/ 544769 h 544769"/>
              <a:gd name="connsiteX0" fmla="*/ 0 w 2457450"/>
              <a:gd name="connsiteY0" fmla="*/ 175620 h 432795"/>
              <a:gd name="connsiteX1" fmla="*/ 1266825 w 2457450"/>
              <a:gd name="connsiteY1" fmla="*/ 42270 h 432795"/>
              <a:gd name="connsiteX2" fmla="*/ 2457450 w 2457450"/>
              <a:gd name="connsiteY2" fmla="*/ 432795 h 432795"/>
              <a:gd name="connsiteX0" fmla="*/ 0 w 2457450"/>
              <a:gd name="connsiteY0" fmla="*/ 175620 h 432795"/>
              <a:gd name="connsiteX1" fmla="*/ 1266825 w 2457450"/>
              <a:gd name="connsiteY1" fmla="*/ 42270 h 432795"/>
              <a:gd name="connsiteX2" fmla="*/ 2457450 w 2457450"/>
              <a:gd name="connsiteY2" fmla="*/ 432795 h 432795"/>
              <a:gd name="connsiteX0" fmla="*/ 0 w 2457450"/>
              <a:gd name="connsiteY0" fmla="*/ 166879 h 424054"/>
              <a:gd name="connsiteX1" fmla="*/ 1266825 w 2457450"/>
              <a:gd name="connsiteY1" fmla="*/ 33529 h 424054"/>
              <a:gd name="connsiteX2" fmla="*/ 2457450 w 2457450"/>
              <a:gd name="connsiteY2" fmla="*/ 424054 h 42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424054">
                <a:moveTo>
                  <a:pt x="0" y="166879"/>
                </a:moveTo>
                <a:cubicBezTo>
                  <a:pt x="208756" y="-48227"/>
                  <a:pt x="857250" y="-9333"/>
                  <a:pt x="1266825" y="33529"/>
                </a:cubicBezTo>
                <a:cubicBezTo>
                  <a:pt x="1676400" y="76391"/>
                  <a:pt x="2034381" y="129572"/>
                  <a:pt x="2457450" y="424054"/>
                </a:cubicBezTo>
              </a:path>
            </a:pathLst>
          </a:custGeom>
          <a:noFill/>
          <a:ln>
            <a:solidFill>
              <a:schemeClr val="accent2">
                <a:alpha val="9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2975523" y="4847625"/>
            <a:ext cx="2486112" cy="495300"/>
          </a:xfrm>
          <a:custGeom>
            <a:avLst/>
            <a:gdLst>
              <a:gd name="connsiteX0" fmla="*/ 0 w 3609975"/>
              <a:gd name="connsiteY0" fmla="*/ 8331 h 1103706"/>
              <a:gd name="connsiteX1" fmla="*/ 2428875 w 3609975"/>
              <a:gd name="connsiteY1" fmla="*/ 160731 h 1103706"/>
              <a:gd name="connsiteX2" fmla="*/ 3609975 w 3609975"/>
              <a:gd name="connsiteY2" fmla="*/ 1103706 h 1103706"/>
              <a:gd name="connsiteX0" fmla="*/ 0 w 3609975"/>
              <a:gd name="connsiteY0" fmla="*/ 400199 h 1495574"/>
              <a:gd name="connsiteX1" fmla="*/ 1466850 w 3609975"/>
              <a:gd name="connsiteY1" fmla="*/ 38249 h 1495574"/>
              <a:gd name="connsiteX2" fmla="*/ 3609975 w 3609975"/>
              <a:gd name="connsiteY2" fmla="*/ 1495574 h 1495574"/>
              <a:gd name="connsiteX0" fmla="*/ 0 w 2533650"/>
              <a:gd name="connsiteY0" fmla="*/ 362559 h 467334"/>
              <a:gd name="connsiteX1" fmla="*/ 1466850 w 2533650"/>
              <a:gd name="connsiteY1" fmla="*/ 609 h 467334"/>
              <a:gd name="connsiteX2" fmla="*/ 2533650 w 2533650"/>
              <a:gd name="connsiteY2" fmla="*/ 467334 h 467334"/>
              <a:gd name="connsiteX0" fmla="*/ 0 w 2533650"/>
              <a:gd name="connsiteY0" fmla="*/ 368157 h 472932"/>
              <a:gd name="connsiteX1" fmla="*/ 1466850 w 2533650"/>
              <a:gd name="connsiteY1" fmla="*/ 6207 h 472932"/>
              <a:gd name="connsiteX2" fmla="*/ 2533650 w 2533650"/>
              <a:gd name="connsiteY2" fmla="*/ 472932 h 472932"/>
              <a:gd name="connsiteX0" fmla="*/ 0 w 2457450"/>
              <a:gd name="connsiteY0" fmla="*/ 429132 h 467232"/>
              <a:gd name="connsiteX1" fmla="*/ 1390650 w 2457450"/>
              <a:gd name="connsiteY1" fmla="*/ 507 h 467232"/>
              <a:gd name="connsiteX2" fmla="*/ 2457450 w 2457450"/>
              <a:gd name="connsiteY2" fmla="*/ 467232 h 467232"/>
              <a:gd name="connsiteX0" fmla="*/ 0 w 2533650"/>
              <a:gd name="connsiteY0" fmla="*/ 428931 h 457506"/>
              <a:gd name="connsiteX1" fmla="*/ 1390650 w 2533650"/>
              <a:gd name="connsiteY1" fmla="*/ 306 h 457506"/>
              <a:gd name="connsiteX2" fmla="*/ 2533650 w 2533650"/>
              <a:gd name="connsiteY2" fmla="*/ 457506 h 457506"/>
              <a:gd name="connsiteX0" fmla="*/ 0 w 2533650"/>
              <a:gd name="connsiteY0" fmla="*/ 457406 h 485981"/>
              <a:gd name="connsiteX1" fmla="*/ 1314450 w 2533650"/>
              <a:gd name="connsiteY1" fmla="*/ 206 h 485981"/>
              <a:gd name="connsiteX2" fmla="*/ 2533650 w 2533650"/>
              <a:gd name="connsiteY2" fmla="*/ 485981 h 485981"/>
              <a:gd name="connsiteX0" fmla="*/ 0 w 2486025"/>
              <a:gd name="connsiteY0" fmla="*/ 709903 h 709903"/>
              <a:gd name="connsiteX1" fmla="*/ 1314450 w 2486025"/>
              <a:gd name="connsiteY1" fmla="*/ 252703 h 709903"/>
              <a:gd name="connsiteX2" fmla="*/ 2486025 w 2486025"/>
              <a:gd name="connsiteY2" fmla="*/ 166978 h 709903"/>
              <a:gd name="connsiteX0" fmla="*/ 0 w 2486025"/>
              <a:gd name="connsiteY0" fmla="*/ 753635 h 753635"/>
              <a:gd name="connsiteX1" fmla="*/ 1066800 w 2486025"/>
              <a:gd name="connsiteY1" fmla="*/ 153560 h 753635"/>
              <a:gd name="connsiteX2" fmla="*/ 2486025 w 2486025"/>
              <a:gd name="connsiteY2" fmla="*/ 210710 h 753635"/>
              <a:gd name="connsiteX0" fmla="*/ 0 w 2486025"/>
              <a:gd name="connsiteY0" fmla="*/ 653132 h 653132"/>
              <a:gd name="connsiteX1" fmla="*/ 1619250 w 2486025"/>
              <a:gd name="connsiteY1" fmla="*/ 538832 h 653132"/>
              <a:gd name="connsiteX2" fmla="*/ 2486025 w 2486025"/>
              <a:gd name="connsiteY2" fmla="*/ 110207 h 653132"/>
              <a:gd name="connsiteX0" fmla="*/ 0 w 2486025"/>
              <a:gd name="connsiteY0" fmla="*/ 653132 h 653132"/>
              <a:gd name="connsiteX1" fmla="*/ 1619250 w 2486025"/>
              <a:gd name="connsiteY1" fmla="*/ 538832 h 653132"/>
              <a:gd name="connsiteX2" fmla="*/ 2486025 w 2486025"/>
              <a:gd name="connsiteY2" fmla="*/ 110207 h 653132"/>
              <a:gd name="connsiteX0" fmla="*/ 0 w 2486025"/>
              <a:gd name="connsiteY0" fmla="*/ 648110 h 648110"/>
              <a:gd name="connsiteX1" fmla="*/ 1552575 w 2486025"/>
              <a:gd name="connsiteY1" fmla="*/ 581435 h 648110"/>
              <a:gd name="connsiteX2" fmla="*/ 2486025 w 2486025"/>
              <a:gd name="connsiteY2" fmla="*/ 105185 h 648110"/>
              <a:gd name="connsiteX0" fmla="*/ 0 w 2486025"/>
              <a:gd name="connsiteY0" fmla="*/ 648110 h 648110"/>
              <a:gd name="connsiteX1" fmla="*/ 1552575 w 2486025"/>
              <a:gd name="connsiteY1" fmla="*/ 581435 h 648110"/>
              <a:gd name="connsiteX2" fmla="*/ 2486025 w 2486025"/>
              <a:gd name="connsiteY2" fmla="*/ 105185 h 648110"/>
              <a:gd name="connsiteX0" fmla="*/ 0 w 2571750"/>
              <a:gd name="connsiteY0" fmla="*/ 1103160 h 1103160"/>
              <a:gd name="connsiteX1" fmla="*/ 1638300 w 2571750"/>
              <a:gd name="connsiteY1" fmla="*/ 588810 h 1103160"/>
              <a:gd name="connsiteX2" fmla="*/ 2571750 w 2571750"/>
              <a:gd name="connsiteY2" fmla="*/ 112560 h 1103160"/>
              <a:gd name="connsiteX0" fmla="*/ 0 w 2571750"/>
              <a:gd name="connsiteY0" fmla="*/ 1078409 h 1078409"/>
              <a:gd name="connsiteX1" fmla="*/ 1514475 w 2571750"/>
              <a:gd name="connsiteY1" fmla="*/ 840284 h 1078409"/>
              <a:gd name="connsiteX2" fmla="*/ 2571750 w 2571750"/>
              <a:gd name="connsiteY2" fmla="*/ 87809 h 1078409"/>
              <a:gd name="connsiteX0" fmla="*/ 72 w 2571822"/>
              <a:gd name="connsiteY0" fmla="*/ 1078409 h 1078409"/>
              <a:gd name="connsiteX1" fmla="*/ 1514547 w 2571822"/>
              <a:gd name="connsiteY1" fmla="*/ 840284 h 1078409"/>
              <a:gd name="connsiteX2" fmla="*/ 2571822 w 2571822"/>
              <a:gd name="connsiteY2" fmla="*/ 87809 h 1078409"/>
              <a:gd name="connsiteX0" fmla="*/ 70 w 2571820"/>
              <a:gd name="connsiteY0" fmla="*/ 1078409 h 1078409"/>
              <a:gd name="connsiteX1" fmla="*/ 1562170 w 2571820"/>
              <a:gd name="connsiteY1" fmla="*/ 840284 h 1078409"/>
              <a:gd name="connsiteX2" fmla="*/ 2571820 w 2571820"/>
              <a:gd name="connsiteY2" fmla="*/ 87809 h 1078409"/>
              <a:gd name="connsiteX0" fmla="*/ 69 w 2533719"/>
              <a:gd name="connsiteY0" fmla="*/ 936066 h 936066"/>
              <a:gd name="connsiteX1" fmla="*/ 1562169 w 2533719"/>
              <a:gd name="connsiteY1" fmla="*/ 697941 h 936066"/>
              <a:gd name="connsiteX2" fmla="*/ 2533719 w 2533719"/>
              <a:gd name="connsiteY2" fmla="*/ 97866 h 936066"/>
              <a:gd name="connsiteX0" fmla="*/ 69 w 2533719"/>
              <a:gd name="connsiteY0" fmla="*/ 838200 h 838200"/>
              <a:gd name="connsiteX1" fmla="*/ 1562169 w 2533719"/>
              <a:gd name="connsiteY1" fmla="*/ 600075 h 838200"/>
              <a:gd name="connsiteX2" fmla="*/ 2533719 w 2533719"/>
              <a:gd name="connsiteY2" fmla="*/ 0 h 838200"/>
              <a:gd name="connsiteX0" fmla="*/ 69 w 2457519"/>
              <a:gd name="connsiteY0" fmla="*/ 581025 h 581025"/>
              <a:gd name="connsiteX1" fmla="*/ 1562169 w 2457519"/>
              <a:gd name="connsiteY1" fmla="*/ 342900 h 581025"/>
              <a:gd name="connsiteX2" fmla="*/ 2457519 w 2457519"/>
              <a:gd name="connsiteY2" fmla="*/ 0 h 581025"/>
              <a:gd name="connsiteX0" fmla="*/ 69 w 2486094"/>
              <a:gd name="connsiteY0" fmla="*/ 495300 h 495300"/>
              <a:gd name="connsiteX1" fmla="*/ 1562169 w 2486094"/>
              <a:gd name="connsiteY1" fmla="*/ 257175 h 495300"/>
              <a:gd name="connsiteX2" fmla="*/ 2486094 w 2486094"/>
              <a:gd name="connsiteY2" fmla="*/ 0 h 495300"/>
              <a:gd name="connsiteX0" fmla="*/ 69 w 2486094"/>
              <a:gd name="connsiteY0" fmla="*/ 495300 h 495300"/>
              <a:gd name="connsiteX1" fmla="*/ 1562169 w 2486094"/>
              <a:gd name="connsiteY1" fmla="*/ 257175 h 495300"/>
              <a:gd name="connsiteX2" fmla="*/ 2486094 w 2486094"/>
              <a:gd name="connsiteY2" fmla="*/ 0 h 495300"/>
              <a:gd name="connsiteX0" fmla="*/ 79 w 2486104"/>
              <a:gd name="connsiteY0" fmla="*/ 495300 h 495300"/>
              <a:gd name="connsiteX1" fmla="*/ 1400254 w 2486104"/>
              <a:gd name="connsiteY1" fmla="*/ 257175 h 495300"/>
              <a:gd name="connsiteX2" fmla="*/ 2486104 w 2486104"/>
              <a:gd name="connsiteY2" fmla="*/ 0 h 495300"/>
              <a:gd name="connsiteX0" fmla="*/ 79 w 2486104"/>
              <a:gd name="connsiteY0" fmla="*/ 495300 h 495300"/>
              <a:gd name="connsiteX1" fmla="*/ 1400254 w 2486104"/>
              <a:gd name="connsiteY1" fmla="*/ 257175 h 495300"/>
              <a:gd name="connsiteX2" fmla="*/ 2486104 w 2486104"/>
              <a:gd name="connsiteY2" fmla="*/ 0 h 495300"/>
              <a:gd name="connsiteX0" fmla="*/ 87 w 2486112"/>
              <a:gd name="connsiteY0" fmla="*/ 495300 h 495300"/>
              <a:gd name="connsiteX1" fmla="*/ 1295487 w 2486112"/>
              <a:gd name="connsiteY1" fmla="*/ 333375 h 495300"/>
              <a:gd name="connsiteX2" fmla="*/ 2486112 w 2486112"/>
              <a:gd name="connsiteY2" fmla="*/ 0 h 495300"/>
              <a:gd name="connsiteX0" fmla="*/ 87 w 2486112"/>
              <a:gd name="connsiteY0" fmla="*/ 495300 h 495300"/>
              <a:gd name="connsiteX1" fmla="*/ 1305012 w 2486112"/>
              <a:gd name="connsiteY1" fmla="*/ 342900 h 495300"/>
              <a:gd name="connsiteX2" fmla="*/ 2486112 w 2486112"/>
              <a:gd name="connsiteY2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6112" h="495300">
                <a:moveTo>
                  <a:pt x="87" y="495300"/>
                </a:moveTo>
                <a:cubicBezTo>
                  <a:pt x="-10232" y="194469"/>
                  <a:pt x="900200" y="358775"/>
                  <a:pt x="1305012" y="342900"/>
                </a:cubicBezTo>
                <a:cubicBezTo>
                  <a:pt x="1709824" y="327025"/>
                  <a:pt x="2024943" y="172243"/>
                  <a:pt x="2486112" y="0"/>
                </a:cubicBezTo>
              </a:path>
            </a:pathLst>
          </a:custGeom>
          <a:noFill/>
          <a:ln>
            <a:solidFill>
              <a:schemeClr val="accent2">
                <a:alpha val="9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928863" y="4691333"/>
            <a:ext cx="2495628" cy="180212"/>
          </a:xfrm>
          <a:custGeom>
            <a:avLst/>
            <a:gdLst>
              <a:gd name="connsiteX0" fmla="*/ 0 w 3609975"/>
              <a:gd name="connsiteY0" fmla="*/ 8331 h 1103706"/>
              <a:gd name="connsiteX1" fmla="*/ 2428875 w 3609975"/>
              <a:gd name="connsiteY1" fmla="*/ 160731 h 1103706"/>
              <a:gd name="connsiteX2" fmla="*/ 3609975 w 3609975"/>
              <a:gd name="connsiteY2" fmla="*/ 1103706 h 1103706"/>
              <a:gd name="connsiteX0" fmla="*/ 0 w 3609975"/>
              <a:gd name="connsiteY0" fmla="*/ 400199 h 1495574"/>
              <a:gd name="connsiteX1" fmla="*/ 1466850 w 3609975"/>
              <a:gd name="connsiteY1" fmla="*/ 38249 h 1495574"/>
              <a:gd name="connsiteX2" fmla="*/ 3609975 w 3609975"/>
              <a:gd name="connsiteY2" fmla="*/ 1495574 h 1495574"/>
              <a:gd name="connsiteX0" fmla="*/ 0 w 2533650"/>
              <a:gd name="connsiteY0" fmla="*/ 362559 h 467334"/>
              <a:gd name="connsiteX1" fmla="*/ 1466850 w 2533650"/>
              <a:gd name="connsiteY1" fmla="*/ 609 h 467334"/>
              <a:gd name="connsiteX2" fmla="*/ 2533650 w 2533650"/>
              <a:gd name="connsiteY2" fmla="*/ 467334 h 467334"/>
              <a:gd name="connsiteX0" fmla="*/ 0 w 2533650"/>
              <a:gd name="connsiteY0" fmla="*/ 368157 h 472932"/>
              <a:gd name="connsiteX1" fmla="*/ 1466850 w 2533650"/>
              <a:gd name="connsiteY1" fmla="*/ 6207 h 472932"/>
              <a:gd name="connsiteX2" fmla="*/ 2533650 w 2533650"/>
              <a:gd name="connsiteY2" fmla="*/ 472932 h 472932"/>
              <a:gd name="connsiteX0" fmla="*/ 0 w 2457450"/>
              <a:gd name="connsiteY0" fmla="*/ 429132 h 467232"/>
              <a:gd name="connsiteX1" fmla="*/ 1390650 w 2457450"/>
              <a:gd name="connsiteY1" fmla="*/ 507 h 467232"/>
              <a:gd name="connsiteX2" fmla="*/ 2457450 w 2457450"/>
              <a:gd name="connsiteY2" fmla="*/ 467232 h 467232"/>
              <a:gd name="connsiteX0" fmla="*/ 0 w 2533650"/>
              <a:gd name="connsiteY0" fmla="*/ 428931 h 457506"/>
              <a:gd name="connsiteX1" fmla="*/ 1390650 w 2533650"/>
              <a:gd name="connsiteY1" fmla="*/ 306 h 457506"/>
              <a:gd name="connsiteX2" fmla="*/ 2533650 w 2533650"/>
              <a:gd name="connsiteY2" fmla="*/ 457506 h 457506"/>
              <a:gd name="connsiteX0" fmla="*/ 0 w 2533650"/>
              <a:gd name="connsiteY0" fmla="*/ 457406 h 485981"/>
              <a:gd name="connsiteX1" fmla="*/ 1314450 w 2533650"/>
              <a:gd name="connsiteY1" fmla="*/ 206 h 485981"/>
              <a:gd name="connsiteX2" fmla="*/ 2533650 w 2533650"/>
              <a:gd name="connsiteY2" fmla="*/ 485981 h 485981"/>
              <a:gd name="connsiteX0" fmla="*/ 0 w 2486025"/>
              <a:gd name="connsiteY0" fmla="*/ 709903 h 709903"/>
              <a:gd name="connsiteX1" fmla="*/ 1314450 w 2486025"/>
              <a:gd name="connsiteY1" fmla="*/ 252703 h 709903"/>
              <a:gd name="connsiteX2" fmla="*/ 2486025 w 2486025"/>
              <a:gd name="connsiteY2" fmla="*/ 166978 h 709903"/>
              <a:gd name="connsiteX0" fmla="*/ 0 w 2486025"/>
              <a:gd name="connsiteY0" fmla="*/ 753635 h 753635"/>
              <a:gd name="connsiteX1" fmla="*/ 1066800 w 2486025"/>
              <a:gd name="connsiteY1" fmla="*/ 153560 h 753635"/>
              <a:gd name="connsiteX2" fmla="*/ 2486025 w 2486025"/>
              <a:gd name="connsiteY2" fmla="*/ 210710 h 753635"/>
              <a:gd name="connsiteX0" fmla="*/ 0 w 2486025"/>
              <a:gd name="connsiteY0" fmla="*/ 653132 h 653132"/>
              <a:gd name="connsiteX1" fmla="*/ 1619250 w 2486025"/>
              <a:gd name="connsiteY1" fmla="*/ 538832 h 653132"/>
              <a:gd name="connsiteX2" fmla="*/ 2486025 w 2486025"/>
              <a:gd name="connsiteY2" fmla="*/ 110207 h 653132"/>
              <a:gd name="connsiteX0" fmla="*/ 0 w 2486025"/>
              <a:gd name="connsiteY0" fmla="*/ 653132 h 653132"/>
              <a:gd name="connsiteX1" fmla="*/ 1619250 w 2486025"/>
              <a:gd name="connsiteY1" fmla="*/ 538832 h 653132"/>
              <a:gd name="connsiteX2" fmla="*/ 2486025 w 2486025"/>
              <a:gd name="connsiteY2" fmla="*/ 110207 h 653132"/>
              <a:gd name="connsiteX0" fmla="*/ 0 w 2486025"/>
              <a:gd name="connsiteY0" fmla="*/ 648110 h 648110"/>
              <a:gd name="connsiteX1" fmla="*/ 1552575 w 2486025"/>
              <a:gd name="connsiteY1" fmla="*/ 581435 h 648110"/>
              <a:gd name="connsiteX2" fmla="*/ 2486025 w 2486025"/>
              <a:gd name="connsiteY2" fmla="*/ 105185 h 648110"/>
              <a:gd name="connsiteX0" fmla="*/ 0 w 2486025"/>
              <a:gd name="connsiteY0" fmla="*/ 648110 h 648110"/>
              <a:gd name="connsiteX1" fmla="*/ 1552575 w 2486025"/>
              <a:gd name="connsiteY1" fmla="*/ 581435 h 648110"/>
              <a:gd name="connsiteX2" fmla="*/ 2486025 w 2486025"/>
              <a:gd name="connsiteY2" fmla="*/ 105185 h 648110"/>
              <a:gd name="connsiteX0" fmla="*/ 0 w 2571750"/>
              <a:gd name="connsiteY0" fmla="*/ 1103160 h 1103160"/>
              <a:gd name="connsiteX1" fmla="*/ 1638300 w 2571750"/>
              <a:gd name="connsiteY1" fmla="*/ 588810 h 1103160"/>
              <a:gd name="connsiteX2" fmla="*/ 2571750 w 2571750"/>
              <a:gd name="connsiteY2" fmla="*/ 112560 h 1103160"/>
              <a:gd name="connsiteX0" fmla="*/ 0 w 2571750"/>
              <a:gd name="connsiteY0" fmla="*/ 1078409 h 1078409"/>
              <a:gd name="connsiteX1" fmla="*/ 1514475 w 2571750"/>
              <a:gd name="connsiteY1" fmla="*/ 840284 h 1078409"/>
              <a:gd name="connsiteX2" fmla="*/ 2571750 w 2571750"/>
              <a:gd name="connsiteY2" fmla="*/ 87809 h 1078409"/>
              <a:gd name="connsiteX0" fmla="*/ 72 w 2571822"/>
              <a:gd name="connsiteY0" fmla="*/ 1078409 h 1078409"/>
              <a:gd name="connsiteX1" fmla="*/ 1514547 w 2571822"/>
              <a:gd name="connsiteY1" fmla="*/ 840284 h 1078409"/>
              <a:gd name="connsiteX2" fmla="*/ 2571822 w 2571822"/>
              <a:gd name="connsiteY2" fmla="*/ 87809 h 1078409"/>
              <a:gd name="connsiteX0" fmla="*/ 70 w 2571820"/>
              <a:gd name="connsiteY0" fmla="*/ 1078409 h 1078409"/>
              <a:gd name="connsiteX1" fmla="*/ 1562170 w 2571820"/>
              <a:gd name="connsiteY1" fmla="*/ 840284 h 1078409"/>
              <a:gd name="connsiteX2" fmla="*/ 2571820 w 2571820"/>
              <a:gd name="connsiteY2" fmla="*/ 87809 h 1078409"/>
              <a:gd name="connsiteX0" fmla="*/ 69 w 2533719"/>
              <a:gd name="connsiteY0" fmla="*/ 936066 h 936066"/>
              <a:gd name="connsiteX1" fmla="*/ 1562169 w 2533719"/>
              <a:gd name="connsiteY1" fmla="*/ 697941 h 936066"/>
              <a:gd name="connsiteX2" fmla="*/ 2533719 w 2533719"/>
              <a:gd name="connsiteY2" fmla="*/ 97866 h 936066"/>
              <a:gd name="connsiteX0" fmla="*/ 69 w 2533719"/>
              <a:gd name="connsiteY0" fmla="*/ 838200 h 838200"/>
              <a:gd name="connsiteX1" fmla="*/ 1562169 w 2533719"/>
              <a:gd name="connsiteY1" fmla="*/ 600075 h 838200"/>
              <a:gd name="connsiteX2" fmla="*/ 2533719 w 2533719"/>
              <a:gd name="connsiteY2" fmla="*/ 0 h 838200"/>
              <a:gd name="connsiteX0" fmla="*/ 69 w 2524194"/>
              <a:gd name="connsiteY0" fmla="*/ 457200 h 457200"/>
              <a:gd name="connsiteX1" fmla="*/ 1562169 w 2524194"/>
              <a:gd name="connsiteY1" fmla="*/ 219075 h 457200"/>
              <a:gd name="connsiteX2" fmla="*/ 2524194 w 2524194"/>
              <a:gd name="connsiteY2" fmla="*/ 0 h 457200"/>
              <a:gd name="connsiteX0" fmla="*/ 69 w 2524194"/>
              <a:gd name="connsiteY0" fmla="*/ 489215 h 489215"/>
              <a:gd name="connsiteX1" fmla="*/ 1562169 w 2524194"/>
              <a:gd name="connsiteY1" fmla="*/ 251090 h 489215"/>
              <a:gd name="connsiteX2" fmla="*/ 2524194 w 2524194"/>
              <a:gd name="connsiteY2" fmla="*/ 32015 h 489215"/>
              <a:gd name="connsiteX0" fmla="*/ 70 w 2524195"/>
              <a:gd name="connsiteY0" fmla="*/ 483069 h 483069"/>
              <a:gd name="connsiteX1" fmla="*/ 1543120 w 2524195"/>
              <a:gd name="connsiteY1" fmla="*/ 330669 h 483069"/>
              <a:gd name="connsiteX2" fmla="*/ 2524195 w 2524195"/>
              <a:gd name="connsiteY2" fmla="*/ 25869 h 483069"/>
              <a:gd name="connsiteX0" fmla="*/ 70 w 2524195"/>
              <a:gd name="connsiteY0" fmla="*/ 234990 h 234990"/>
              <a:gd name="connsiteX1" fmla="*/ 1543120 w 2524195"/>
              <a:gd name="connsiteY1" fmla="*/ 82590 h 234990"/>
              <a:gd name="connsiteX2" fmla="*/ 2524195 w 2524195"/>
              <a:gd name="connsiteY2" fmla="*/ 54015 h 234990"/>
              <a:gd name="connsiteX0" fmla="*/ 78 w 2524203"/>
              <a:gd name="connsiteY0" fmla="*/ 234990 h 234990"/>
              <a:gd name="connsiteX1" fmla="*/ 1419303 w 2524203"/>
              <a:gd name="connsiteY1" fmla="*/ 82590 h 234990"/>
              <a:gd name="connsiteX2" fmla="*/ 2524203 w 2524203"/>
              <a:gd name="connsiteY2" fmla="*/ 54015 h 234990"/>
              <a:gd name="connsiteX0" fmla="*/ 78 w 2524203"/>
              <a:gd name="connsiteY0" fmla="*/ 233022 h 233022"/>
              <a:gd name="connsiteX1" fmla="*/ 1419303 w 2524203"/>
              <a:gd name="connsiteY1" fmla="*/ 80622 h 233022"/>
              <a:gd name="connsiteX2" fmla="*/ 2524203 w 2524203"/>
              <a:gd name="connsiteY2" fmla="*/ 52047 h 233022"/>
              <a:gd name="connsiteX0" fmla="*/ 78 w 2524203"/>
              <a:gd name="connsiteY0" fmla="*/ 187131 h 187131"/>
              <a:gd name="connsiteX1" fmla="*/ 1419303 w 2524203"/>
              <a:gd name="connsiteY1" fmla="*/ 34731 h 187131"/>
              <a:gd name="connsiteX2" fmla="*/ 2524203 w 2524203"/>
              <a:gd name="connsiteY2" fmla="*/ 6156 h 187131"/>
              <a:gd name="connsiteX0" fmla="*/ 78 w 2495628"/>
              <a:gd name="connsiteY0" fmla="*/ 180212 h 180212"/>
              <a:gd name="connsiteX1" fmla="*/ 1419303 w 2495628"/>
              <a:gd name="connsiteY1" fmla="*/ 27812 h 180212"/>
              <a:gd name="connsiteX2" fmla="*/ 2495628 w 2495628"/>
              <a:gd name="connsiteY2" fmla="*/ 37337 h 180212"/>
              <a:gd name="connsiteX0" fmla="*/ 78 w 2495628"/>
              <a:gd name="connsiteY0" fmla="*/ 180212 h 180212"/>
              <a:gd name="connsiteX1" fmla="*/ 1419303 w 2495628"/>
              <a:gd name="connsiteY1" fmla="*/ 27812 h 180212"/>
              <a:gd name="connsiteX2" fmla="*/ 2495628 w 2495628"/>
              <a:gd name="connsiteY2" fmla="*/ 37337 h 18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5628" h="180212">
                <a:moveTo>
                  <a:pt x="78" y="180212"/>
                </a:moveTo>
                <a:cubicBezTo>
                  <a:pt x="-10241" y="-120619"/>
                  <a:pt x="1003378" y="51625"/>
                  <a:pt x="1419303" y="27812"/>
                </a:cubicBezTo>
                <a:cubicBezTo>
                  <a:pt x="1835228" y="4000"/>
                  <a:pt x="2005884" y="-19020"/>
                  <a:pt x="2495628" y="37337"/>
                </a:cubicBezTo>
              </a:path>
            </a:pathLst>
          </a:custGeom>
          <a:noFill/>
          <a:ln>
            <a:solidFill>
              <a:schemeClr val="accent2">
                <a:alpha val="9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r>
              <a:rPr lang="en-US" dirty="0"/>
              <a:t> </a:t>
            </a:r>
            <a:r>
              <a:rPr lang="en-US" dirty="0" smtClean="0"/>
              <a:t>Importance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Separation of concerns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Reusability of styles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Responsive design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syntax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198" y="4020228"/>
            <a:ext cx="3387322" cy="20332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715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4607471" y="4943253"/>
            <a:ext cx="876555" cy="324322"/>
          </a:xfrm>
          <a:prstGeom prst="roundRect">
            <a:avLst>
              <a:gd name="adj" fmla="val 2276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463469" y="4943253"/>
            <a:ext cx="876555" cy="324322"/>
          </a:xfrm>
          <a:prstGeom prst="roundRect">
            <a:avLst>
              <a:gd name="adj" fmla="val 2276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14107" y="4589049"/>
            <a:ext cx="511966" cy="3048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425369" y="5311832"/>
            <a:ext cx="2786701" cy="324322"/>
          </a:xfrm>
          <a:prstGeom prst="roundRect">
            <a:avLst>
              <a:gd name="adj" fmla="val 2276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r>
              <a:rPr lang="en-US" dirty="0"/>
              <a:t> </a:t>
            </a:r>
            <a:r>
              <a:rPr lang="en-US" dirty="0" smtClean="0"/>
              <a:t>Importance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Separation of concerns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Reusability of styles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Responsive design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Simple syntax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14107" y="4503191"/>
            <a:ext cx="41624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h1 {</a:t>
            </a:r>
          </a:p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color: blue;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font-size: 12px;</a:t>
            </a:r>
          </a:p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1904" y="4540650"/>
            <a:ext cx="1050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Selector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09332" y="4185232"/>
            <a:ext cx="1116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Property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53800" y="4185232"/>
            <a:ext cx="77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Value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97457" y="5267575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Declaration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209333" y="4519957"/>
            <a:ext cx="292999" cy="360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352180" y="5468237"/>
            <a:ext cx="4411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484026" y="4541037"/>
            <a:ext cx="292999" cy="360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57608" y="4741977"/>
            <a:ext cx="460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07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developing CSS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is sometimes difficult, due to:</a:t>
            </a:r>
          </a:p>
          <a:p>
            <a:pPr lvl="1"/>
            <a:r>
              <a:rPr lang="en-US" dirty="0" smtClean="0"/>
              <a:t>Complex features:</a:t>
            </a:r>
          </a:p>
          <a:p>
            <a:pPr lvl="2"/>
            <a:r>
              <a:rPr lang="en-US" b="1" dirty="0" smtClean="0"/>
              <a:t>Cascade</a:t>
            </a:r>
          </a:p>
          <a:p>
            <a:pPr lvl="2"/>
            <a:r>
              <a:rPr lang="en-US" b="1" dirty="0" smtClean="0"/>
              <a:t>Specificity</a:t>
            </a:r>
          </a:p>
          <a:p>
            <a:pPr lvl="2"/>
            <a:r>
              <a:rPr lang="en-US" b="1" dirty="0" smtClean="0"/>
              <a:t>Inheritance</a:t>
            </a:r>
          </a:p>
          <a:p>
            <a:pPr lvl="2"/>
            <a:r>
              <a:rPr lang="en-US" b="1" dirty="0" smtClean="0"/>
              <a:t>Default values</a:t>
            </a:r>
          </a:p>
          <a:p>
            <a:pPr lvl="1"/>
            <a:r>
              <a:rPr lang="en-US" dirty="0" smtClean="0"/>
              <a:t>Lack of empirically verified best practices</a:t>
            </a:r>
          </a:p>
          <a:p>
            <a:pPr lvl="1"/>
            <a:r>
              <a:rPr lang="en-US" dirty="0" smtClean="0"/>
              <a:t>No support for variables </a:t>
            </a:r>
            <a:r>
              <a:rPr lang="en-US" dirty="0" smtClean="0"/>
              <a:t>and functions</a:t>
            </a:r>
          </a:p>
          <a:p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 is a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Lack of variables and functions 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inevitable duplication</a:t>
            </a:r>
          </a:p>
          <a:p>
            <a:r>
              <a:rPr lang="en-CA" dirty="0" smtClean="0"/>
              <a:t>Duplication</a:t>
            </a:r>
            <a:r>
              <a:rPr lang="en-CA" dirty="0">
                <a:sym typeface="Symbol" panose="05050102010706020507" pitchFamily="18" charset="2"/>
              </a:rPr>
              <a:t> </a:t>
            </a:r>
            <a:endParaRPr lang="en-CA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ncreased </a:t>
            </a:r>
            <a:r>
              <a:rPr lang="en-US" dirty="0"/>
              <a:t>maintenance </a:t>
            </a:r>
            <a:r>
              <a:rPr lang="en-US" dirty="0" smtClean="0"/>
              <a:t>effort</a:t>
            </a:r>
            <a:endParaRPr lang="en-CA" dirty="0"/>
          </a:p>
          <a:p>
            <a:pPr lvl="1"/>
            <a:r>
              <a:rPr lang="en-CA" dirty="0" smtClean="0"/>
              <a:t>Higher error-proneness</a:t>
            </a:r>
          </a:p>
          <a:p>
            <a:pPr lvl="1"/>
            <a:r>
              <a:rPr lang="en-CA" dirty="0" smtClean="0"/>
              <a:t>Higher change-proneness</a:t>
            </a:r>
          </a:p>
          <a:p>
            <a:pPr lvl="1"/>
            <a:r>
              <a:rPr lang="en-CA" dirty="0" smtClean="0"/>
              <a:t>Larger file size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86C7-E356-411D-91A5-41A6F3B39F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2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2111</TotalTime>
  <Words>1956</Words>
  <Application>Microsoft Office PowerPoint</Application>
  <PresentationFormat>On-screen Show (4:3)</PresentationFormat>
  <Paragraphs>591</Paragraphs>
  <Slides>30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CMBX7</vt:lpstr>
      <vt:lpstr>CMMI7</vt:lpstr>
      <vt:lpstr>CMR7</vt:lpstr>
      <vt:lpstr>Consolas</vt:lpstr>
      <vt:lpstr>Symbol</vt:lpstr>
      <vt:lpstr>Wingdings</vt:lpstr>
      <vt:lpstr>Retrospect</vt:lpstr>
      <vt:lpstr>Discovering Refactoring Opportunities in Cascading Style Sheets</vt:lpstr>
      <vt:lpstr>Outline</vt:lpstr>
      <vt:lpstr>Cascading Style Sheets</vt:lpstr>
      <vt:lpstr>CSS Importance</vt:lpstr>
      <vt:lpstr>CSS Importance</vt:lpstr>
      <vt:lpstr>CSS Importance</vt:lpstr>
      <vt:lpstr>CSS Importance</vt:lpstr>
      <vt:lpstr>Challenges in developing CSS</vt:lpstr>
      <vt:lpstr>Duplication is a problem</vt:lpstr>
      <vt:lpstr>Three types of duplication at the declaration level</vt:lpstr>
      <vt:lpstr>How to avoid it?</vt:lpstr>
      <vt:lpstr>How to refactor it?</vt:lpstr>
      <vt:lpstr>Overview of our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Dependencies = Obstacles for refactoring</vt:lpstr>
      <vt:lpstr>PowerPoint Presentation</vt:lpstr>
      <vt:lpstr>Empirical Study</vt:lpstr>
      <vt:lpstr>What is the extent of declaration-level duplication in CSS files?</vt:lpstr>
      <vt:lpstr>Number and types of clones</vt:lpstr>
      <vt:lpstr>What is the number of refactoring opportunities that can be applied?</vt:lpstr>
      <vt:lpstr>What is the size reduction we can achieve?</vt:lpstr>
      <vt:lpstr>Statistical model</vt:lpstr>
      <vt:lpstr>Conclusions</vt:lpstr>
      <vt:lpstr>Future work</vt:lpstr>
      <vt:lpstr>PowerPoint Presentation</vt:lpstr>
    </vt:vector>
  </TitlesOfParts>
  <Company>Concordia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Davood Mazinanian</dc:creator>
  <cp:lastModifiedBy>Nikolaos Tsantalis</cp:lastModifiedBy>
  <cp:revision>484</cp:revision>
  <dcterms:created xsi:type="dcterms:W3CDTF">2014-11-03T14:49:38Z</dcterms:created>
  <dcterms:modified xsi:type="dcterms:W3CDTF">2014-11-16T11:10:17Z</dcterms:modified>
</cp:coreProperties>
</file>