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5"/>
  </p:notesMasterIdLst>
  <p:sldIdLst>
    <p:sldId id="263" r:id="rId2"/>
    <p:sldId id="303" r:id="rId3"/>
    <p:sldId id="331" r:id="rId4"/>
    <p:sldId id="300" r:id="rId5"/>
    <p:sldId id="330" r:id="rId6"/>
    <p:sldId id="332" r:id="rId7"/>
    <p:sldId id="302" r:id="rId8"/>
    <p:sldId id="328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11" r:id="rId25"/>
    <p:sldId id="305" r:id="rId26"/>
    <p:sldId id="304" r:id="rId27"/>
    <p:sldId id="306" r:id="rId28"/>
    <p:sldId id="307" r:id="rId29"/>
    <p:sldId id="308" r:id="rId30"/>
    <p:sldId id="309" r:id="rId31"/>
    <p:sldId id="310" r:id="rId32"/>
    <p:sldId id="312" r:id="rId33"/>
    <p:sldId id="329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8"/>
    <a:srgbClr val="E6E6E6"/>
    <a:srgbClr val="FFD5D5"/>
    <a:srgbClr val="BFC0BE"/>
    <a:srgbClr val="223E6D"/>
    <a:srgbClr val="233E6D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10"/>
    <p:restoredTop sz="88582" autoAdjust="0"/>
  </p:normalViewPr>
  <p:slideViewPr>
    <p:cSldViewPr snapToGrid="0" snapToObjects="1">
      <p:cViewPr varScale="1">
        <p:scale>
          <a:sx n="64" d="100"/>
          <a:sy n="64" d="100"/>
        </p:scale>
        <p:origin x="366" y="66"/>
      </p:cViewPr>
      <p:guideLst>
        <p:guide orient="horz" pos="4315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7A838-B040-4965-9646-4656A2B4AD22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E2A6B-45DA-42F1-A87F-66B2542E5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59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 name is Nikolaos Tsantalis, associate professor at Concordia University, and I will present to you our work on Refactoring detection.</a:t>
            </a:r>
            <a:br>
              <a:rPr lang="en-US" dirty="0"/>
            </a:br>
            <a:r>
              <a:rPr lang="en-US" dirty="0"/>
              <a:t>The rest of co-authors are </a:t>
            </a:r>
            <a:r>
              <a:rPr lang="en-US" dirty="0" err="1"/>
              <a:t>Matin</a:t>
            </a:r>
            <a:r>
              <a:rPr lang="en-US" dirty="0"/>
              <a:t> (Master student in my group), </a:t>
            </a:r>
            <a:r>
              <a:rPr lang="en-US" dirty="0" err="1"/>
              <a:t>Laleh</a:t>
            </a:r>
            <a:r>
              <a:rPr lang="en-US" dirty="0"/>
              <a:t> (PDF in my group), </a:t>
            </a:r>
            <a:r>
              <a:rPr lang="en-US" dirty="0" err="1"/>
              <a:t>Davood</a:t>
            </a:r>
            <a:r>
              <a:rPr lang="en-US" dirty="0"/>
              <a:t> (PhD in my group), and Danny from Oregon State </a:t>
            </a:r>
            <a:r>
              <a:rPr lang="en-US" dirty="0" err="1"/>
              <a:t>Univeristy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3068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E2A6B-45DA-42F1-A87F-66B2542E51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222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E2A6B-45DA-42F1-A87F-66B2542E51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67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E2A6B-45DA-42F1-A87F-66B2542E518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234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E2A6B-45DA-42F1-A87F-66B2542E518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918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E2A6B-45DA-42F1-A87F-66B2542E518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10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AFDE5-116B-4F70-83C4-A233984B2E95}" type="datetime1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40BD-3997-BB4A-9AE7-14AF3A7E8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439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5F9C7-B4A9-4C87-B52F-B7636D141328}" type="datetime1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40BD-3997-BB4A-9AE7-14AF3A7E8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592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38A-E96A-4A38-A529-79A571193314}" type="datetime1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40BD-3997-BB4A-9AE7-14AF3A7E8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345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4D979-3ACB-49EF-B17A-A26A9F81906F}" type="datetime1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40BD-3997-BB4A-9AE7-14AF3A7E8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476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82DC-FB9C-4278-AF72-8B07C7FCDA97}" type="datetime1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40BD-3997-BB4A-9AE7-14AF3A7E8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019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FB065-7D52-4736-B467-95619B643240}" type="datetime1">
              <a:rPr lang="en-US" smtClean="0"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40BD-3997-BB4A-9AE7-14AF3A7E8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35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19F8-4C8E-405F-96F4-98755D206509}" type="datetime1">
              <a:rPr lang="en-US" smtClean="0"/>
              <a:t>6/1/2018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40BD-3997-BB4A-9AE7-14AF3A7E8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249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6896-56D9-4815-B6E4-4731E4CD0E3F}" type="datetime1">
              <a:rPr lang="en-US" smtClean="0"/>
              <a:t>6/1/2018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40BD-3997-BB4A-9AE7-14AF3A7E8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712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942B-8DFE-4E4A-AB05-CC087891FB24}" type="datetime1">
              <a:rPr lang="en-US" smtClean="0"/>
              <a:t>6/1/2018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40BD-3997-BB4A-9AE7-14AF3A7E8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328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AACA-D52A-4C1F-B76A-D098E3EAE967}" type="datetime1">
              <a:rPr lang="en-US" smtClean="0"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40BD-3997-BB4A-9AE7-14AF3A7E8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076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5C6D7-1C94-46D0-BF7A-1A4099D8CD5B}" type="datetime1">
              <a:rPr lang="en-US" smtClean="0"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40BD-3997-BB4A-9AE7-14AF3A7E8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657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59671-DDC9-4F31-8CF8-04F060BBA500}" type="datetime1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A40BD-3997-BB4A-9AE7-14AF3A7E8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9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12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jpe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refactoring.encs.concordia.ca/oracl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s://github.com/tsantalis/RefactoringMiner" TargetMode="Externa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3F3B3CC-AD01-415C-BCBB-427CB6102F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7972" t="7907" r="8152" b="36291"/>
          <a:stretch/>
        </p:blipFill>
        <p:spPr>
          <a:xfrm>
            <a:off x="9887501" y="3862856"/>
            <a:ext cx="1195454" cy="1195200"/>
          </a:xfrm>
          <a:prstGeom prst="ellips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26974"/>
            <a:ext cx="9144000" cy="1334821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latin typeface="Candara" panose="020E0502030303020204" pitchFamily="34" charset="0"/>
              </a:rPr>
              <a:t>Accurate and Efficient Refactoring Detection in Commit History</a:t>
            </a:r>
            <a:endParaRPr lang="en-CA" sz="5400" dirty="0">
              <a:latin typeface="Candara" panose="020E0502030303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40BD-3997-BB4A-9AE7-14AF3A7E89A9}" type="slidenum">
              <a:rPr lang="en-US" sz="1600" smtClean="0"/>
              <a:t>1</a:t>
            </a:fld>
            <a:endParaRPr lang="en-US" sz="1600" dirty="0"/>
          </a:p>
        </p:txBody>
      </p:sp>
      <p:pic>
        <p:nvPicPr>
          <p:cNvPr id="1026" name="Picture 2" descr="https://users.encs.concordia.ca/~nikolaos/images/profil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79"/>
          <a:stretch/>
        </p:blipFill>
        <p:spPr bwMode="auto">
          <a:xfrm>
            <a:off x="1351601" y="3825454"/>
            <a:ext cx="1195453" cy="1242713"/>
          </a:xfrm>
          <a:prstGeom prst="ellipse">
            <a:avLst/>
          </a:prstGeom>
          <a:ln w="5715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24" y="5687293"/>
            <a:ext cx="2585765" cy="6142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88915" y="6287665"/>
            <a:ext cx="1393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May 31, 2018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B2BBE6-2D72-490C-91D6-2823D1B327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4630" y="422858"/>
            <a:ext cx="2842740" cy="13229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B543629-FF22-4454-87F2-49E0B90AF175}"/>
              </a:ext>
            </a:extLst>
          </p:cNvPr>
          <p:cNvSpPr txBox="1"/>
          <p:nvPr/>
        </p:nvSpPr>
        <p:spPr>
          <a:xfrm>
            <a:off x="9840662" y="5075728"/>
            <a:ext cx="1289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Candara" panose="020E0502030303020204" pitchFamily="34" charset="0"/>
              </a:rPr>
              <a:t>Danny Dig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CD160FF-9B9B-489D-9A83-53B00CB5D3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10578" y="5687293"/>
            <a:ext cx="1719948" cy="6142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698A04E-C483-4A0F-AA37-ED88A8339FD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64" t="3313" r="-8807" b="20694"/>
          <a:stretch/>
        </p:blipFill>
        <p:spPr>
          <a:xfrm>
            <a:off x="5283639" y="3840131"/>
            <a:ext cx="1180468" cy="1221718"/>
          </a:xfrm>
          <a:prstGeom prst="ellips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0795CF3-9AF4-49EC-8A41-EA07C979562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1" t="5276" r="11907" b="36415"/>
          <a:stretch/>
        </p:blipFill>
        <p:spPr>
          <a:xfrm>
            <a:off x="3343089" y="3852746"/>
            <a:ext cx="1224033" cy="1215421"/>
          </a:xfrm>
          <a:prstGeom prst="ellips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7D8C447-2B00-4DF5-AAC8-A76AB13AC0B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9010" t="6980" r="10089" b="12119"/>
          <a:stretch/>
        </p:blipFill>
        <p:spPr>
          <a:xfrm>
            <a:off x="7503435" y="3876014"/>
            <a:ext cx="1141588" cy="1141588"/>
          </a:xfrm>
          <a:prstGeom prst="ellips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78A5B5E-8223-47E7-9140-A68512F5358A}"/>
              </a:ext>
            </a:extLst>
          </p:cNvPr>
          <p:cNvSpPr txBox="1"/>
          <p:nvPr/>
        </p:nvSpPr>
        <p:spPr>
          <a:xfrm>
            <a:off x="877913" y="5079151"/>
            <a:ext cx="2142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Candara" panose="020E0502030303020204" pitchFamily="34" charset="0"/>
              </a:rPr>
              <a:t>Nikolaos Tsantalis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F082C9-9B03-4614-B446-2EACAEE20B0B}"/>
              </a:ext>
            </a:extLst>
          </p:cNvPr>
          <p:cNvSpPr txBox="1"/>
          <p:nvPr/>
        </p:nvSpPr>
        <p:spPr>
          <a:xfrm>
            <a:off x="3005138" y="5079151"/>
            <a:ext cx="1895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andara" panose="020E0502030303020204" pitchFamily="34" charset="0"/>
              </a:rPr>
              <a:t>Matin</a:t>
            </a:r>
            <a:r>
              <a:rPr lang="en-US" sz="2000" dirty="0">
                <a:latin typeface="Candara" panose="020E0502030303020204" pitchFamily="34" charset="0"/>
              </a:rPr>
              <a:t> Mansouri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761D2E-AA4D-4434-9BA6-78DA3849BBFD}"/>
              </a:ext>
            </a:extLst>
          </p:cNvPr>
          <p:cNvSpPr txBox="1"/>
          <p:nvPr/>
        </p:nvSpPr>
        <p:spPr>
          <a:xfrm>
            <a:off x="4988257" y="5079151"/>
            <a:ext cx="18565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andara" panose="020E0502030303020204" pitchFamily="34" charset="0"/>
              </a:rPr>
              <a:t>Laleh</a:t>
            </a:r>
            <a:r>
              <a:rPr lang="en-US" sz="2000" dirty="0">
                <a:latin typeface="Candara" panose="020E0502030303020204" pitchFamily="34" charset="0"/>
              </a:rPr>
              <a:t> </a:t>
            </a:r>
            <a:r>
              <a:rPr lang="en-US" sz="2000" dirty="0" err="1">
                <a:latin typeface="Candara" panose="020E0502030303020204" pitchFamily="34" charset="0"/>
              </a:rPr>
              <a:t>Eshkevari</a:t>
            </a:r>
            <a:endParaRPr lang="en-US" sz="2000" dirty="0">
              <a:latin typeface="Candara" panose="020E0502030303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A4399C-1CE4-4E84-9D28-E8BB29F0591C}"/>
              </a:ext>
            </a:extLst>
          </p:cNvPr>
          <p:cNvSpPr txBox="1"/>
          <p:nvPr/>
        </p:nvSpPr>
        <p:spPr>
          <a:xfrm>
            <a:off x="6909489" y="5073932"/>
            <a:ext cx="23294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andara" panose="020E0502030303020204" pitchFamily="34" charset="0"/>
              </a:rPr>
              <a:t>Davood</a:t>
            </a:r>
            <a:r>
              <a:rPr lang="en-US" sz="2000" dirty="0">
                <a:latin typeface="Candara" panose="020E0502030303020204" pitchFamily="34" charset="0"/>
              </a:rPr>
              <a:t> </a:t>
            </a:r>
            <a:r>
              <a:rPr lang="en-US" sz="2000" dirty="0" err="1">
                <a:latin typeface="Candara" panose="020E0502030303020204" pitchFamily="34" charset="0"/>
              </a:rPr>
              <a:t>Mazinanian</a:t>
            </a:r>
            <a:endParaRPr lang="en-US" sz="2000" dirty="0">
              <a:latin typeface="Candara" panose="020E0502030303020204" pitchFamily="34" charset="0"/>
            </a:endParaRPr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7AE81A76-824D-4CC6-B405-20FDA62EB0EB}"/>
              </a:ext>
            </a:extLst>
          </p:cNvPr>
          <p:cNvSpPr/>
          <p:nvPr/>
        </p:nvSpPr>
        <p:spPr>
          <a:xfrm rot="5400000">
            <a:off x="4911181" y="1362194"/>
            <a:ext cx="250762" cy="8317297"/>
          </a:xfrm>
          <a:prstGeom prst="rightBrace">
            <a:avLst>
              <a:gd name="adj1" fmla="val 47043"/>
              <a:gd name="adj2" fmla="val 8664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569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B35948-ACDA-A04A-943D-3575276C3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40BD-3997-BB4A-9AE7-14AF3A7E89A9}" type="slidenum">
              <a:rPr lang="en-US" sz="1600" smtClean="0"/>
              <a:t>10</a:t>
            </a:fld>
            <a:endParaRPr lang="en-US" sz="1600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A4C3B36-5126-564C-A6E1-A7FF74674086}"/>
              </a:ext>
            </a:extLst>
          </p:cNvPr>
          <p:cNvSpPr/>
          <p:nvPr/>
        </p:nvSpPr>
        <p:spPr>
          <a:xfrm>
            <a:off x="1354239" y="185627"/>
            <a:ext cx="864176" cy="2488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47271D5-6522-0545-88E8-CDBCA55D0E52}"/>
              </a:ext>
            </a:extLst>
          </p:cNvPr>
          <p:cNvSpPr/>
          <p:nvPr/>
        </p:nvSpPr>
        <p:spPr>
          <a:xfrm>
            <a:off x="161966" y="468895"/>
            <a:ext cx="911460" cy="2488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70F8CE1-ACA8-5747-AA85-A07D226E1DEA}"/>
              </a:ext>
            </a:extLst>
          </p:cNvPr>
          <p:cNvSpPr/>
          <p:nvPr/>
        </p:nvSpPr>
        <p:spPr>
          <a:xfrm>
            <a:off x="6528021" y="185627"/>
            <a:ext cx="1272209" cy="2488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0D662D5-91E8-684E-8899-64CC9D2F4133}"/>
              </a:ext>
            </a:extLst>
          </p:cNvPr>
          <p:cNvSpPr/>
          <p:nvPr/>
        </p:nvSpPr>
        <p:spPr>
          <a:xfrm>
            <a:off x="5407733" y="468895"/>
            <a:ext cx="1231606" cy="2488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9489E33-40A8-9045-9991-1CC0831496EA}"/>
              </a:ext>
            </a:extLst>
          </p:cNvPr>
          <p:cNvSpPr/>
          <p:nvPr/>
        </p:nvSpPr>
        <p:spPr>
          <a:xfrm>
            <a:off x="8062623" y="468895"/>
            <a:ext cx="2289975" cy="2488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D92C6C7-F98D-8241-BE98-E3921C7FC053}"/>
              </a:ext>
            </a:extLst>
          </p:cNvPr>
          <p:cNvSpPr/>
          <p:nvPr/>
        </p:nvSpPr>
        <p:spPr>
          <a:xfrm>
            <a:off x="2496710" y="468895"/>
            <a:ext cx="1326763" cy="25679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FCC76E-A1FA-CA48-8064-CBEB1778B5BE}"/>
              </a:ext>
            </a:extLst>
          </p:cNvPr>
          <p:cNvSpPr txBox="1"/>
          <p:nvPr/>
        </p:nvSpPr>
        <p:spPr>
          <a:xfrm>
            <a:off x="36096" y="143254"/>
            <a:ext cx="5245767" cy="41154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private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static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Address[] 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createAddresses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 err="1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count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) 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Address[]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= </a:t>
            </a: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new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Address[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count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];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for 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 err="1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= </a:t>
            </a:r>
            <a:r>
              <a:rPr lang="en-CA" sz="1600" kern="0" spc="-170" dirty="0">
                <a:solidFill>
                  <a:srgbClr val="0000FF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0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; </a:t>
            </a:r>
            <a:r>
              <a:rPr lang="en-CA" sz="1600" kern="0" spc="-17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&lt;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count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; </a:t>
            </a:r>
            <a:r>
              <a:rPr lang="en-CA" sz="1600" kern="0" spc="-17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++) 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try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[</a:t>
            </a:r>
            <a:r>
              <a:rPr lang="en-CA" sz="1600" kern="0" spc="-17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] =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   new 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Address(</a:t>
            </a:r>
            <a:r>
              <a:rPr lang="en-CA" sz="1600" kern="0" spc="-170" dirty="0">
                <a:solidFill>
                  <a:srgbClr val="0000FF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"127.0.0.1"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, </a:t>
            </a:r>
            <a:r>
              <a:rPr lang="en-CA" sz="1600" b="1" i="1" kern="0" spc="-170" dirty="0" err="1">
                <a:solidFill>
                  <a:srgbClr val="0000FF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PORTS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.incrementAndGet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());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}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catch 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UnknownHostException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e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) 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 </a:t>
            </a:r>
            <a:r>
              <a:rPr lang="en-CA" sz="1600" kern="0" spc="-17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e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.printStackTrace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();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}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}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return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}</a:t>
            </a:r>
          </a:p>
          <a:p>
            <a:pPr>
              <a:lnSpc>
                <a:spcPct val="120000"/>
              </a:lnSpc>
            </a:pPr>
            <a:endParaRPr lang="en-US" sz="1600" kern="0" spc="-170" dirty="0">
              <a:latin typeface="Consolas" panose="020B0609020204030204" pitchFamily="49" charset="0"/>
              <a:ea typeface="Menlo" panose="020B0609030804020204" pitchFamily="49" charset="0"/>
              <a:cs typeface="Consolas" panose="020B0609020204030204" pitchFamily="49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4E7FE12-539E-DE40-9A00-9A49E1CD8AED}"/>
              </a:ext>
            </a:extLst>
          </p:cNvPr>
          <p:cNvSpPr txBox="1"/>
          <p:nvPr/>
        </p:nvSpPr>
        <p:spPr>
          <a:xfrm>
            <a:off x="5246757" y="146447"/>
            <a:ext cx="6177456" cy="41154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private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static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latin typeface="Consolas" panose="020B0609020204030204" pitchFamily="49" charset="0"/>
                <a:cs typeface="Consolas" panose="020B0609020204030204" pitchFamily="49" charset="0"/>
              </a:rPr>
              <a:t>List&lt;Address&gt;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createAddresses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 err="1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count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) 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</a:t>
            </a:r>
            <a:r>
              <a:rPr lang="en-CA" sz="1600" kern="0" spc="-170" dirty="0">
                <a:latin typeface="Consolas" panose="020B0609020204030204" pitchFamily="49" charset="0"/>
                <a:cs typeface="Consolas" panose="020B0609020204030204" pitchFamily="49" charset="0"/>
              </a:rPr>
              <a:t>List&lt;Address&gt;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= </a:t>
            </a: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new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ArrayList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&lt;Address&gt;(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count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);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for 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 err="1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= </a:t>
            </a:r>
            <a:r>
              <a:rPr lang="en-CA" sz="1600" kern="0" spc="-170" dirty="0">
                <a:solidFill>
                  <a:srgbClr val="0000FF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0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; </a:t>
            </a:r>
            <a:r>
              <a:rPr lang="en-CA" sz="1600" kern="0" spc="-17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&lt;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count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; </a:t>
            </a:r>
            <a:r>
              <a:rPr lang="en-CA" sz="1600" kern="0" spc="-17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++) 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try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[</a:t>
            </a:r>
            <a:r>
              <a:rPr lang="en-CA" sz="1600" kern="0" spc="-17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] =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   new 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Address(</a:t>
            </a:r>
            <a:r>
              <a:rPr lang="en-CA" sz="1600" kern="0" spc="-170" dirty="0">
                <a:solidFill>
                  <a:srgbClr val="0000FF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"127.0.0.1"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, </a:t>
            </a:r>
            <a:r>
              <a:rPr lang="en-CA" sz="1600" b="1" i="1" kern="0" spc="-170" dirty="0" err="1">
                <a:solidFill>
                  <a:srgbClr val="0000FF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PORTS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.incrementAndGet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());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}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catch 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UnknownHostException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e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) 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 </a:t>
            </a:r>
            <a:r>
              <a:rPr lang="en-CA" sz="1600" kern="0" spc="-17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e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.printStackTrace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();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}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}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return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}</a:t>
            </a:r>
          </a:p>
          <a:p>
            <a:pPr>
              <a:lnSpc>
                <a:spcPct val="120000"/>
              </a:lnSpc>
            </a:pPr>
            <a:endParaRPr lang="en-US" sz="1600" kern="0" spc="-170" dirty="0">
              <a:latin typeface="Consolas" panose="020B0609020204030204" pitchFamily="49" charset="0"/>
              <a:ea typeface="Menlo" panose="020B0609030804020204" pitchFamily="49" charset="0"/>
              <a:cs typeface="Consolas" panose="020B0609020204030204" pitchFamily="49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F01513-367A-8745-94D5-33641D17EEF4}"/>
              </a:ext>
            </a:extLst>
          </p:cNvPr>
          <p:cNvSpPr txBox="1"/>
          <p:nvPr/>
        </p:nvSpPr>
        <p:spPr>
          <a:xfrm>
            <a:off x="11278258" y="5756185"/>
            <a:ext cx="836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After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200335-7FA4-A441-8B5F-47A8BC48EA87}"/>
              </a:ext>
            </a:extLst>
          </p:cNvPr>
          <p:cNvSpPr txBox="1"/>
          <p:nvPr/>
        </p:nvSpPr>
        <p:spPr>
          <a:xfrm>
            <a:off x="0" y="5756185"/>
            <a:ext cx="1030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Before</a:t>
            </a:r>
          </a:p>
        </p:txBody>
      </p:sp>
    </p:spTree>
    <p:extLst>
      <p:ext uri="{BB962C8B-B14F-4D97-AF65-F5344CB8AC3E}">
        <p14:creationId xmlns:p14="http://schemas.microsoft.com/office/powerpoint/2010/main" val="349746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B35948-ACDA-A04A-943D-3575276C3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40BD-3997-BB4A-9AE7-14AF3A7E89A9}" type="slidenum">
              <a:rPr lang="en-US" sz="1600" smtClean="0"/>
              <a:t>11</a:t>
            </a:fld>
            <a:endParaRPr lang="en-US" sz="160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A4C3B36-5126-564C-A6E1-A7FF74674086}"/>
              </a:ext>
            </a:extLst>
          </p:cNvPr>
          <p:cNvSpPr/>
          <p:nvPr/>
        </p:nvSpPr>
        <p:spPr>
          <a:xfrm>
            <a:off x="1354239" y="185628"/>
            <a:ext cx="864176" cy="2488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47271D5-6522-0545-88E8-CDBCA55D0E52}"/>
              </a:ext>
            </a:extLst>
          </p:cNvPr>
          <p:cNvSpPr/>
          <p:nvPr/>
        </p:nvSpPr>
        <p:spPr>
          <a:xfrm>
            <a:off x="161966" y="468896"/>
            <a:ext cx="911460" cy="2488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70F8CE1-ACA8-5747-AA85-A07D226E1DEA}"/>
              </a:ext>
            </a:extLst>
          </p:cNvPr>
          <p:cNvSpPr/>
          <p:nvPr/>
        </p:nvSpPr>
        <p:spPr>
          <a:xfrm>
            <a:off x="6528021" y="185628"/>
            <a:ext cx="1272209" cy="2488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0D662D5-91E8-684E-8899-64CC9D2F4133}"/>
              </a:ext>
            </a:extLst>
          </p:cNvPr>
          <p:cNvSpPr/>
          <p:nvPr/>
        </p:nvSpPr>
        <p:spPr>
          <a:xfrm>
            <a:off x="5407733" y="468896"/>
            <a:ext cx="1231606" cy="2488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9489E33-40A8-9045-9991-1CC0831496EA}"/>
              </a:ext>
            </a:extLst>
          </p:cNvPr>
          <p:cNvSpPr/>
          <p:nvPr/>
        </p:nvSpPr>
        <p:spPr>
          <a:xfrm>
            <a:off x="8062623" y="468896"/>
            <a:ext cx="2289975" cy="2488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D92C6C7-F98D-8241-BE98-E3921C7FC053}"/>
              </a:ext>
            </a:extLst>
          </p:cNvPr>
          <p:cNvSpPr/>
          <p:nvPr/>
        </p:nvSpPr>
        <p:spPr>
          <a:xfrm>
            <a:off x="2496710" y="476847"/>
            <a:ext cx="1326763" cy="2488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97EAB1B-2D2C-7842-87A7-25241D954CB7}"/>
              </a:ext>
            </a:extLst>
          </p:cNvPr>
          <p:cNvSpPr/>
          <p:nvPr/>
        </p:nvSpPr>
        <p:spPr>
          <a:xfrm>
            <a:off x="9255319" y="183249"/>
            <a:ext cx="1741336" cy="24884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FCC76E-A1FA-CA48-8064-CBEB1778B5BE}"/>
              </a:ext>
            </a:extLst>
          </p:cNvPr>
          <p:cNvSpPr txBox="1"/>
          <p:nvPr/>
        </p:nvSpPr>
        <p:spPr>
          <a:xfrm>
            <a:off x="36096" y="143255"/>
            <a:ext cx="5245767" cy="41154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private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static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Address[] 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createAddresses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 err="1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count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) 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Address[]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= </a:t>
            </a: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new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Address[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count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];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for 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 err="1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= </a:t>
            </a:r>
            <a:r>
              <a:rPr lang="en-CA" sz="1600" kern="0" spc="-170" dirty="0">
                <a:solidFill>
                  <a:srgbClr val="0000FF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0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; </a:t>
            </a:r>
            <a:r>
              <a:rPr lang="en-CA" sz="1600" kern="0" spc="-17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&lt;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count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; </a:t>
            </a:r>
            <a:r>
              <a:rPr lang="en-CA" sz="1600" kern="0" spc="-17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++) 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try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[</a:t>
            </a:r>
            <a:r>
              <a:rPr lang="en-CA" sz="1600" kern="0" spc="-17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] =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   new 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Address(</a:t>
            </a:r>
            <a:r>
              <a:rPr lang="en-CA" sz="1600" kern="0" spc="-170" dirty="0">
                <a:solidFill>
                  <a:srgbClr val="0000FF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"127.0.0.1"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, </a:t>
            </a:r>
            <a:r>
              <a:rPr lang="en-CA" sz="1600" b="1" i="1" kern="0" spc="-170" dirty="0" err="1">
                <a:solidFill>
                  <a:srgbClr val="0000FF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PORTS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.incrementAndGet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());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}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catch 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UnknownHostException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e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) 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 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e.printStackTrace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();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}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}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return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}</a:t>
            </a:r>
          </a:p>
          <a:p>
            <a:pPr>
              <a:lnSpc>
                <a:spcPct val="120000"/>
              </a:lnSpc>
            </a:pPr>
            <a:endParaRPr lang="en-US" sz="1600" kern="0" spc="-170" dirty="0">
              <a:latin typeface="Consolas" panose="020B0609020204030204" pitchFamily="49" charset="0"/>
              <a:ea typeface="Menlo" panose="020B0609030804020204" pitchFamily="49" charset="0"/>
              <a:cs typeface="Consolas" panose="020B0609020204030204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0CDEDB-7F8E-0441-A3D9-EF489BC0140B}"/>
              </a:ext>
            </a:extLst>
          </p:cNvPr>
          <p:cNvSpPr txBox="1"/>
          <p:nvPr/>
        </p:nvSpPr>
        <p:spPr>
          <a:xfrm>
            <a:off x="11278258" y="5756185"/>
            <a:ext cx="836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After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049157D-209E-4E49-83CA-68BE73ED908D}"/>
              </a:ext>
            </a:extLst>
          </p:cNvPr>
          <p:cNvSpPr txBox="1"/>
          <p:nvPr/>
        </p:nvSpPr>
        <p:spPr>
          <a:xfrm>
            <a:off x="0" y="5756185"/>
            <a:ext cx="1030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Before</a:t>
            </a:r>
          </a:p>
        </p:txBody>
      </p:sp>
      <p:sp>
        <p:nvSpPr>
          <p:cNvPr id="19" name="Rounded Rectangle 15">
            <a:extLst>
              <a:ext uri="{FF2B5EF4-FFF2-40B4-BE49-F238E27FC236}">
                <a16:creationId xmlns:a16="http://schemas.microsoft.com/office/drawing/2014/main" id="{CE32666B-0217-4988-B22C-3354C864A06A}"/>
              </a:ext>
            </a:extLst>
          </p:cNvPr>
          <p:cNvSpPr/>
          <p:nvPr/>
        </p:nvSpPr>
        <p:spPr>
          <a:xfrm>
            <a:off x="8137573" y="1644452"/>
            <a:ext cx="547977" cy="24884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4E7FE12-539E-DE40-9A00-9A49E1CD8AED}"/>
              </a:ext>
            </a:extLst>
          </p:cNvPr>
          <p:cNvSpPr txBox="1"/>
          <p:nvPr/>
        </p:nvSpPr>
        <p:spPr>
          <a:xfrm>
            <a:off x="5246756" y="146448"/>
            <a:ext cx="7006204" cy="41154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private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static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latin typeface="Consolas" panose="020B0609020204030204" pitchFamily="49" charset="0"/>
                <a:cs typeface="Consolas" panose="020B0609020204030204" pitchFamily="49" charset="0"/>
              </a:rPr>
              <a:t>List&lt;Address&gt;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createAddresses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AtomicInteger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ports,</a:t>
            </a:r>
            <a:r>
              <a:rPr lang="en-CA" sz="1600" kern="0" spc="-30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 err="1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count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){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</a:t>
            </a:r>
            <a:r>
              <a:rPr lang="en-CA" sz="1600" kern="0" spc="-170" dirty="0">
                <a:latin typeface="Consolas" panose="020B0609020204030204" pitchFamily="49" charset="0"/>
                <a:cs typeface="Consolas" panose="020B0609020204030204" pitchFamily="49" charset="0"/>
              </a:rPr>
              <a:t>List&lt;Address&gt;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= </a:t>
            </a: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new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ArrayList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&lt;Address&gt;(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count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);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for 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 err="1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= </a:t>
            </a:r>
            <a:r>
              <a:rPr lang="en-CA" sz="1600" kern="0" spc="-170" dirty="0">
                <a:solidFill>
                  <a:srgbClr val="0000FF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0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; </a:t>
            </a:r>
            <a:r>
              <a:rPr lang="en-CA" sz="1600" kern="0" spc="-17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&lt;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count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; </a:t>
            </a:r>
            <a:r>
              <a:rPr lang="en-CA" sz="1600" kern="0" spc="-17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++) 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try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[</a:t>
            </a:r>
            <a:r>
              <a:rPr lang="en-CA" sz="1600" kern="0" spc="-17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] =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   new 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Address(</a:t>
            </a:r>
            <a:r>
              <a:rPr lang="en-CA" sz="1600" kern="0" spc="-170" dirty="0">
                <a:solidFill>
                  <a:srgbClr val="0000FF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"127.0.0.1"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, 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ports.incrementAndGet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());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}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catch 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UnknownHostException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e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) 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 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e.printStackTrace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();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}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}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return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}</a:t>
            </a:r>
          </a:p>
          <a:p>
            <a:pPr>
              <a:lnSpc>
                <a:spcPct val="120000"/>
              </a:lnSpc>
            </a:pPr>
            <a:endParaRPr lang="en-US" sz="1600" kern="0" spc="-170" dirty="0">
              <a:latin typeface="Consolas" panose="020B0609020204030204" pitchFamily="49" charset="0"/>
              <a:ea typeface="Menlo" panose="020B060903080402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B35948-ACDA-A04A-943D-3575276C3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40BD-3997-BB4A-9AE7-14AF3A7E89A9}" type="slidenum">
              <a:rPr lang="en-US" sz="1600" smtClean="0"/>
              <a:t>12</a:t>
            </a:fld>
            <a:endParaRPr lang="en-US" sz="160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A4C3B36-5126-564C-A6E1-A7FF74674086}"/>
              </a:ext>
            </a:extLst>
          </p:cNvPr>
          <p:cNvSpPr/>
          <p:nvPr/>
        </p:nvSpPr>
        <p:spPr>
          <a:xfrm>
            <a:off x="1354239" y="185627"/>
            <a:ext cx="864176" cy="2488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47271D5-6522-0545-88E8-CDBCA55D0E52}"/>
              </a:ext>
            </a:extLst>
          </p:cNvPr>
          <p:cNvSpPr/>
          <p:nvPr/>
        </p:nvSpPr>
        <p:spPr>
          <a:xfrm>
            <a:off x="161966" y="468895"/>
            <a:ext cx="911460" cy="2488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70F8CE1-ACA8-5747-AA85-A07D226E1DEA}"/>
              </a:ext>
            </a:extLst>
          </p:cNvPr>
          <p:cNvSpPr/>
          <p:nvPr/>
        </p:nvSpPr>
        <p:spPr>
          <a:xfrm>
            <a:off x="6528021" y="185627"/>
            <a:ext cx="1272209" cy="2488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0D662D5-91E8-684E-8899-64CC9D2F4133}"/>
              </a:ext>
            </a:extLst>
          </p:cNvPr>
          <p:cNvSpPr/>
          <p:nvPr/>
        </p:nvSpPr>
        <p:spPr>
          <a:xfrm>
            <a:off x="5407733" y="468895"/>
            <a:ext cx="1231606" cy="2488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9489E33-40A8-9045-9991-1CC0831496EA}"/>
              </a:ext>
            </a:extLst>
          </p:cNvPr>
          <p:cNvSpPr/>
          <p:nvPr/>
        </p:nvSpPr>
        <p:spPr>
          <a:xfrm>
            <a:off x="8062623" y="468895"/>
            <a:ext cx="2289975" cy="2488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D92C6C7-F98D-8241-BE98-E3921C7FC053}"/>
              </a:ext>
            </a:extLst>
          </p:cNvPr>
          <p:cNvSpPr/>
          <p:nvPr/>
        </p:nvSpPr>
        <p:spPr>
          <a:xfrm>
            <a:off x="2496710" y="476846"/>
            <a:ext cx="1326763" cy="2488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97EAB1B-2D2C-7842-87A7-25241D954CB7}"/>
              </a:ext>
            </a:extLst>
          </p:cNvPr>
          <p:cNvSpPr/>
          <p:nvPr/>
        </p:nvSpPr>
        <p:spPr>
          <a:xfrm>
            <a:off x="9255319" y="183248"/>
            <a:ext cx="1741336" cy="24884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F7CD47A-F1FD-324E-94E6-48C5D9D51793}"/>
              </a:ext>
            </a:extLst>
          </p:cNvPr>
          <p:cNvSpPr/>
          <p:nvPr/>
        </p:nvSpPr>
        <p:spPr>
          <a:xfrm>
            <a:off x="5535756" y="939829"/>
            <a:ext cx="5259600" cy="2214000"/>
          </a:xfrm>
          <a:prstGeom prst="roundRect">
            <a:avLst>
              <a:gd name="adj" fmla="val 454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FCC76E-A1FA-CA48-8064-CBEB1778B5BE}"/>
              </a:ext>
            </a:extLst>
          </p:cNvPr>
          <p:cNvSpPr txBox="1"/>
          <p:nvPr/>
        </p:nvSpPr>
        <p:spPr>
          <a:xfrm>
            <a:off x="36096" y="143254"/>
            <a:ext cx="5245767" cy="41154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private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static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Address[] 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createAddresses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 err="1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count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) 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Address[]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= </a:t>
            </a: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new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Address[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count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];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for 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 err="1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= </a:t>
            </a:r>
            <a:r>
              <a:rPr lang="en-CA" sz="1600" kern="0" spc="-170" dirty="0">
                <a:solidFill>
                  <a:srgbClr val="0000FF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0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; </a:t>
            </a:r>
            <a:r>
              <a:rPr lang="en-CA" sz="1600" kern="0" spc="-17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&lt;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count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; </a:t>
            </a:r>
            <a:r>
              <a:rPr lang="en-CA" sz="1600" kern="0" spc="-17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++) 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try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[</a:t>
            </a:r>
            <a:r>
              <a:rPr lang="en-CA" sz="1600" kern="0" spc="-17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] =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   new 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Address(</a:t>
            </a:r>
            <a:r>
              <a:rPr lang="en-CA" sz="1600" kern="0" spc="-170" dirty="0">
                <a:solidFill>
                  <a:srgbClr val="0000FF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"127.0.0.1"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, </a:t>
            </a:r>
            <a:r>
              <a:rPr lang="en-CA" sz="1600" b="1" i="1" kern="0" spc="-170" dirty="0" err="1">
                <a:solidFill>
                  <a:srgbClr val="0000FF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PORTS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.incrementAndGet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());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}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catch 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UnknownHostException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e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) 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 </a:t>
            </a:r>
            <a:r>
              <a:rPr lang="en-CA" sz="1600" kern="0" spc="-17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e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.printStackTrace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();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}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}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return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}</a:t>
            </a:r>
          </a:p>
          <a:p>
            <a:pPr>
              <a:lnSpc>
                <a:spcPct val="120000"/>
              </a:lnSpc>
            </a:pPr>
            <a:endParaRPr lang="en-US" sz="1600" kern="0" spc="-170" dirty="0">
              <a:latin typeface="Consolas" panose="020B0609020204030204" pitchFamily="49" charset="0"/>
              <a:ea typeface="Menlo" panose="020B0609030804020204" pitchFamily="49" charset="0"/>
              <a:cs typeface="Consolas" panose="020B0609020204030204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485C0C-FC9C-AE49-9428-AA88D2EDE28C}"/>
              </a:ext>
            </a:extLst>
          </p:cNvPr>
          <p:cNvSpPr txBox="1"/>
          <p:nvPr/>
        </p:nvSpPr>
        <p:spPr>
          <a:xfrm>
            <a:off x="11278258" y="5756185"/>
            <a:ext cx="836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After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F01013-5AD6-F64B-99EB-6D4317EFC710}"/>
              </a:ext>
            </a:extLst>
          </p:cNvPr>
          <p:cNvSpPr txBox="1"/>
          <p:nvPr/>
        </p:nvSpPr>
        <p:spPr>
          <a:xfrm>
            <a:off x="0" y="5756185"/>
            <a:ext cx="1030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Before</a:t>
            </a:r>
          </a:p>
        </p:txBody>
      </p:sp>
      <p:sp>
        <p:nvSpPr>
          <p:cNvPr id="19" name="Rounded Rectangle 15">
            <a:extLst>
              <a:ext uri="{FF2B5EF4-FFF2-40B4-BE49-F238E27FC236}">
                <a16:creationId xmlns:a16="http://schemas.microsoft.com/office/drawing/2014/main" id="{9275E2D4-940B-41FC-8C3D-A5CE1106F628}"/>
              </a:ext>
            </a:extLst>
          </p:cNvPr>
          <p:cNvSpPr/>
          <p:nvPr/>
        </p:nvSpPr>
        <p:spPr>
          <a:xfrm>
            <a:off x="8137573" y="1644452"/>
            <a:ext cx="547977" cy="24884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4E7FE12-539E-DE40-9A00-9A49E1CD8AED}"/>
              </a:ext>
            </a:extLst>
          </p:cNvPr>
          <p:cNvSpPr txBox="1"/>
          <p:nvPr/>
        </p:nvSpPr>
        <p:spPr>
          <a:xfrm>
            <a:off x="5246756" y="146447"/>
            <a:ext cx="7006204" cy="41154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private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static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latin typeface="Consolas" panose="020B0609020204030204" pitchFamily="49" charset="0"/>
                <a:cs typeface="Consolas" panose="020B0609020204030204" pitchFamily="49" charset="0"/>
              </a:rPr>
              <a:t>List&lt;Address&gt;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createAddresses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AtomicInteger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ports,</a:t>
            </a:r>
            <a:r>
              <a:rPr lang="en-CA" sz="1600" kern="0" spc="-30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 err="1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count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){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</a:t>
            </a:r>
            <a:r>
              <a:rPr lang="en-CA" sz="1600" kern="0" spc="-170" dirty="0">
                <a:latin typeface="Consolas" panose="020B0609020204030204" pitchFamily="49" charset="0"/>
                <a:cs typeface="Consolas" panose="020B0609020204030204" pitchFamily="49" charset="0"/>
              </a:rPr>
              <a:t>List&lt;Address&gt;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= </a:t>
            </a: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new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ArrayList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&lt;Address&gt;(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count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);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for 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 err="1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= </a:t>
            </a:r>
            <a:r>
              <a:rPr lang="en-CA" sz="1600" kern="0" spc="-170" dirty="0">
                <a:solidFill>
                  <a:srgbClr val="0000FF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0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; </a:t>
            </a:r>
            <a:r>
              <a:rPr lang="en-CA" sz="1600" kern="0" spc="-17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&lt;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count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; </a:t>
            </a:r>
            <a:r>
              <a:rPr lang="en-CA" sz="1600" kern="0" spc="-17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++) 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try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[</a:t>
            </a:r>
            <a:r>
              <a:rPr lang="en-CA" sz="1600" kern="0" spc="-17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] =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   new 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Address(</a:t>
            </a:r>
            <a:r>
              <a:rPr lang="en-CA" sz="1600" kern="0" spc="-170" dirty="0">
                <a:solidFill>
                  <a:srgbClr val="0000FF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"127.0.0.1"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, 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ports.incrementAndGet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());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}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catch 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UnknownHostException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e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) 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 </a:t>
            </a:r>
            <a:r>
              <a:rPr lang="en-CA" sz="1600" kern="0" spc="-17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e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.printStackTrace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();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}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}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return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}</a:t>
            </a:r>
          </a:p>
          <a:p>
            <a:pPr>
              <a:lnSpc>
                <a:spcPct val="120000"/>
              </a:lnSpc>
            </a:pPr>
            <a:endParaRPr lang="en-US" sz="1600" kern="0" spc="-170" dirty="0">
              <a:latin typeface="Consolas" panose="020B0609020204030204" pitchFamily="49" charset="0"/>
              <a:ea typeface="Menlo" panose="020B060903080402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58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97EAB1B-2D2C-7842-87A7-25241D954CB7}"/>
              </a:ext>
            </a:extLst>
          </p:cNvPr>
          <p:cNvSpPr/>
          <p:nvPr/>
        </p:nvSpPr>
        <p:spPr>
          <a:xfrm>
            <a:off x="9255319" y="178658"/>
            <a:ext cx="1741336" cy="24884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B35948-ACDA-A04A-943D-3575276C3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40BD-3997-BB4A-9AE7-14AF3A7E89A9}" type="slidenum">
              <a:rPr lang="en-US" sz="1600" smtClean="0"/>
              <a:t>13</a:t>
            </a:fld>
            <a:endParaRPr lang="en-US" sz="1600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A4C3B36-5126-564C-A6E1-A7FF74674086}"/>
              </a:ext>
            </a:extLst>
          </p:cNvPr>
          <p:cNvSpPr/>
          <p:nvPr/>
        </p:nvSpPr>
        <p:spPr>
          <a:xfrm>
            <a:off x="1354239" y="181037"/>
            <a:ext cx="864176" cy="2488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47271D5-6522-0545-88E8-CDBCA55D0E52}"/>
              </a:ext>
            </a:extLst>
          </p:cNvPr>
          <p:cNvSpPr/>
          <p:nvPr/>
        </p:nvSpPr>
        <p:spPr>
          <a:xfrm>
            <a:off x="161966" y="464305"/>
            <a:ext cx="911460" cy="2488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70F8CE1-ACA8-5747-AA85-A07D226E1DEA}"/>
              </a:ext>
            </a:extLst>
          </p:cNvPr>
          <p:cNvSpPr/>
          <p:nvPr/>
        </p:nvSpPr>
        <p:spPr>
          <a:xfrm>
            <a:off x="6528021" y="181037"/>
            <a:ext cx="1272209" cy="2488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0D662D5-91E8-684E-8899-64CC9D2F4133}"/>
              </a:ext>
            </a:extLst>
          </p:cNvPr>
          <p:cNvSpPr/>
          <p:nvPr/>
        </p:nvSpPr>
        <p:spPr>
          <a:xfrm>
            <a:off x="5407733" y="464305"/>
            <a:ext cx="1231606" cy="2488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9489E33-40A8-9045-9991-1CC0831496EA}"/>
              </a:ext>
            </a:extLst>
          </p:cNvPr>
          <p:cNvSpPr/>
          <p:nvPr/>
        </p:nvSpPr>
        <p:spPr>
          <a:xfrm>
            <a:off x="8062623" y="464305"/>
            <a:ext cx="2289975" cy="2488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D92C6C7-F98D-8241-BE98-E3921C7FC053}"/>
              </a:ext>
            </a:extLst>
          </p:cNvPr>
          <p:cNvSpPr/>
          <p:nvPr/>
        </p:nvSpPr>
        <p:spPr>
          <a:xfrm>
            <a:off x="2496710" y="472256"/>
            <a:ext cx="1326763" cy="2488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FCC76E-A1FA-CA48-8064-CBEB1778B5BE}"/>
              </a:ext>
            </a:extLst>
          </p:cNvPr>
          <p:cNvSpPr txBox="1"/>
          <p:nvPr/>
        </p:nvSpPr>
        <p:spPr>
          <a:xfrm>
            <a:off x="36096" y="149815"/>
            <a:ext cx="5245767" cy="41154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private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static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Address[] 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createAddresses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 err="1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count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) 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Address[]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= </a:t>
            </a: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new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Address[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count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];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for 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 err="1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= </a:t>
            </a:r>
            <a:r>
              <a:rPr lang="en-CA" sz="1600" kern="0" spc="-170" dirty="0">
                <a:solidFill>
                  <a:srgbClr val="0000FF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0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; </a:t>
            </a:r>
            <a:r>
              <a:rPr lang="en-CA" sz="1600" kern="0" spc="-17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&lt;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count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; </a:t>
            </a:r>
            <a:r>
              <a:rPr lang="en-CA" sz="1600" kern="0" spc="-17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++) 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try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[</a:t>
            </a:r>
            <a:r>
              <a:rPr lang="en-CA" sz="1600" kern="0" spc="-17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] =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   new 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Address(</a:t>
            </a:r>
            <a:r>
              <a:rPr lang="en-CA" sz="1600" kern="0" spc="-170" dirty="0">
                <a:solidFill>
                  <a:srgbClr val="0000FF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"127.0.0.1"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, </a:t>
            </a:r>
            <a:r>
              <a:rPr lang="en-CA" sz="1600" b="1" i="1" kern="0" spc="-170" dirty="0" err="1">
                <a:solidFill>
                  <a:srgbClr val="0000FF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PORTS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.incrementAndGet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());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}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catch 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UnknownHostException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e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) 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 </a:t>
            </a:r>
            <a:r>
              <a:rPr lang="en-CA" sz="1600" kern="0" spc="-17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e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.printStackTrace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();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}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}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return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}</a:t>
            </a:r>
          </a:p>
          <a:p>
            <a:pPr>
              <a:lnSpc>
                <a:spcPct val="120000"/>
              </a:lnSpc>
            </a:pPr>
            <a:endParaRPr lang="en-US" sz="1600" kern="0" spc="-170" dirty="0">
              <a:latin typeface="Consolas" panose="020B0609020204030204" pitchFamily="49" charset="0"/>
              <a:ea typeface="Menlo" panose="020B0609030804020204" pitchFamily="49" charset="0"/>
              <a:cs typeface="Consolas" panose="020B0609020204030204" pitchFamily="49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4E7FE12-539E-DE40-9A00-9A49E1CD8AED}"/>
              </a:ext>
            </a:extLst>
          </p:cNvPr>
          <p:cNvSpPr txBox="1"/>
          <p:nvPr/>
        </p:nvSpPr>
        <p:spPr>
          <a:xfrm>
            <a:off x="5246756" y="141857"/>
            <a:ext cx="7006204" cy="41154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private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static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latin typeface="Consolas" panose="020B0609020204030204" pitchFamily="49" charset="0"/>
                <a:cs typeface="Consolas" panose="020B0609020204030204" pitchFamily="49" charset="0"/>
              </a:rPr>
              <a:t>List&lt;Address&gt;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createAddresses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AtomicInteger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ports,</a:t>
            </a:r>
            <a:r>
              <a:rPr lang="en-CA" sz="1600" kern="0" spc="-30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 err="1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count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){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</a:t>
            </a:r>
            <a:r>
              <a:rPr lang="en-CA" sz="1600" kern="0" spc="-170" dirty="0">
                <a:latin typeface="Consolas" panose="020B0609020204030204" pitchFamily="49" charset="0"/>
                <a:cs typeface="Consolas" panose="020B0609020204030204" pitchFamily="49" charset="0"/>
              </a:rPr>
              <a:t>List&lt;Address&gt;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= </a:t>
            </a: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new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ArrayList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&lt;Address&gt;(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count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);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for 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 err="1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= </a:t>
            </a:r>
            <a:r>
              <a:rPr lang="en-CA" sz="1600" kern="0" spc="-170" dirty="0">
                <a:solidFill>
                  <a:srgbClr val="0000FF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0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; </a:t>
            </a:r>
            <a:r>
              <a:rPr lang="en-CA" sz="1600" kern="0" spc="-17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&lt;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count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; </a:t>
            </a:r>
            <a:r>
              <a:rPr lang="en-CA" sz="1600" kern="0" spc="-17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++) 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</a:t>
            </a:r>
            <a:endParaRPr lang="en-CA" sz="1600" kern="0" spc="-170" dirty="0">
              <a:latin typeface="Consolas" panose="020B0609020204030204" pitchFamily="49" charset="0"/>
              <a:ea typeface="Menlo" panose="020B0609030804020204" pitchFamily="49" charset="0"/>
              <a:cs typeface="Consolas" panose="020B0609020204030204" pitchFamily="49" charset="0"/>
            </a:endParaRP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endParaRPr lang="en-CA" sz="1600" kern="0" spc="-170" dirty="0">
              <a:latin typeface="Consolas" panose="020B0609020204030204" pitchFamily="49" charset="0"/>
              <a:ea typeface="Menlo" panose="020B0609030804020204" pitchFamily="49" charset="0"/>
              <a:cs typeface="Consolas" panose="020B0609020204030204" pitchFamily="49" charset="0"/>
            </a:endParaRP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    </a:t>
            </a:r>
            <a:endParaRPr lang="en-CA" sz="1600" kern="0" spc="-170" dirty="0">
              <a:latin typeface="Consolas" panose="020B0609020204030204" pitchFamily="49" charset="0"/>
              <a:ea typeface="Menlo" panose="020B0609030804020204" pitchFamily="49" charset="0"/>
              <a:cs typeface="Consolas" panose="020B0609020204030204" pitchFamily="49" charset="0"/>
            </a:endParaRP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</a:t>
            </a:r>
            <a:endParaRPr lang="en-CA" sz="1600" kern="0" spc="-170" dirty="0">
              <a:latin typeface="Consolas" panose="020B0609020204030204" pitchFamily="49" charset="0"/>
              <a:ea typeface="Menlo" panose="020B0609030804020204" pitchFamily="49" charset="0"/>
              <a:cs typeface="Consolas" panose="020B0609020204030204" pitchFamily="49" charset="0"/>
            </a:endParaRP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}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return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}</a:t>
            </a:r>
          </a:p>
          <a:p>
            <a:pPr>
              <a:lnSpc>
                <a:spcPct val="120000"/>
              </a:lnSpc>
            </a:pPr>
            <a:endParaRPr lang="en-US" sz="1600" kern="0" spc="-170" dirty="0">
              <a:latin typeface="Consolas" panose="020B0609020204030204" pitchFamily="49" charset="0"/>
              <a:ea typeface="Menlo" panose="020B060903080402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871173-7B3F-4448-B8EC-C0211B483C81}"/>
              </a:ext>
            </a:extLst>
          </p:cNvPr>
          <p:cNvSpPr txBox="1"/>
          <p:nvPr/>
        </p:nvSpPr>
        <p:spPr>
          <a:xfrm>
            <a:off x="5536314" y="947527"/>
            <a:ext cx="5253327" cy="2210926"/>
          </a:xfrm>
          <a:prstGeom prst="roundRect">
            <a:avLst>
              <a:gd name="adj" fmla="val 3939"/>
            </a:avLst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6800" tIns="46800" rIns="4680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try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[</a:t>
            </a:r>
            <a:r>
              <a:rPr lang="en-CA" sz="1600" kern="0" spc="-17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] =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new 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Address(</a:t>
            </a:r>
            <a:r>
              <a:rPr lang="en-CA" sz="1600" kern="0" spc="-170" dirty="0">
                <a:solidFill>
                  <a:srgbClr val="0000FF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"127.0.0.1"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, 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ports.incrementAndGet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());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} 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catch 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UnknownHostException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e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) 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</a:t>
            </a:r>
            <a:r>
              <a:rPr lang="en-CA" sz="1600" kern="0" spc="-17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e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.printStackTrace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();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BD963C-59C5-5F46-B41C-56A439F5D760}"/>
              </a:ext>
            </a:extLst>
          </p:cNvPr>
          <p:cNvSpPr txBox="1"/>
          <p:nvPr/>
        </p:nvSpPr>
        <p:spPr>
          <a:xfrm>
            <a:off x="11278258" y="5756185"/>
            <a:ext cx="836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After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8D3C06-4759-9942-ACB9-5F9416C97772}"/>
              </a:ext>
            </a:extLst>
          </p:cNvPr>
          <p:cNvSpPr txBox="1"/>
          <p:nvPr/>
        </p:nvSpPr>
        <p:spPr>
          <a:xfrm>
            <a:off x="0" y="5756185"/>
            <a:ext cx="1030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Before</a:t>
            </a:r>
          </a:p>
        </p:txBody>
      </p:sp>
    </p:spTree>
    <p:extLst>
      <p:ext uri="{BB962C8B-B14F-4D97-AF65-F5344CB8AC3E}">
        <p14:creationId xmlns:p14="http://schemas.microsoft.com/office/powerpoint/2010/main" val="178685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44444E-6 L 0.00274 0.469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2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97EAB1B-2D2C-7842-87A7-25241D954CB7}"/>
              </a:ext>
            </a:extLst>
          </p:cNvPr>
          <p:cNvSpPr/>
          <p:nvPr/>
        </p:nvSpPr>
        <p:spPr>
          <a:xfrm>
            <a:off x="9255319" y="183249"/>
            <a:ext cx="1741336" cy="24884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B35948-ACDA-A04A-943D-3575276C3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40BD-3997-BB4A-9AE7-14AF3A7E89A9}" type="slidenum">
              <a:rPr lang="en-US" sz="1600" smtClean="0"/>
              <a:t>14</a:t>
            </a:fld>
            <a:endParaRPr lang="en-US" sz="160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A4C3B36-5126-564C-A6E1-A7FF74674086}"/>
              </a:ext>
            </a:extLst>
          </p:cNvPr>
          <p:cNvSpPr/>
          <p:nvPr/>
        </p:nvSpPr>
        <p:spPr>
          <a:xfrm>
            <a:off x="1354239" y="185628"/>
            <a:ext cx="864176" cy="2488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47271D5-6522-0545-88E8-CDBCA55D0E52}"/>
              </a:ext>
            </a:extLst>
          </p:cNvPr>
          <p:cNvSpPr/>
          <p:nvPr/>
        </p:nvSpPr>
        <p:spPr>
          <a:xfrm>
            <a:off x="161966" y="468896"/>
            <a:ext cx="911460" cy="2488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70F8CE1-ACA8-5747-AA85-A07D226E1DEA}"/>
              </a:ext>
            </a:extLst>
          </p:cNvPr>
          <p:cNvSpPr/>
          <p:nvPr/>
        </p:nvSpPr>
        <p:spPr>
          <a:xfrm>
            <a:off x="6528021" y="185628"/>
            <a:ext cx="1272209" cy="2488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0D662D5-91E8-684E-8899-64CC9D2F4133}"/>
              </a:ext>
            </a:extLst>
          </p:cNvPr>
          <p:cNvSpPr/>
          <p:nvPr/>
        </p:nvSpPr>
        <p:spPr>
          <a:xfrm>
            <a:off x="5407733" y="468896"/>
            <a:ext cx="1231606" cy="2488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9489E33-40A8-9045-9991-1CC0831496EA}"/>
              </a:ext>
            </a:extLst>
          </p:cNvPr>
          <p:cNvSpPr/>
          <p:nvPr/>
        </p:nvSpPr>
        <p:spPr>
          <a:xfrm>
            <a:off x="8062623" y="468896"/>
            <a:ext cx="2289975" cy="2488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D92C6C7-F98D-8241-BE98-E3921C7FC053}"/>
              </a:ext>
            </a:extLst>
          </p:cNvPr>
          <p:cNvSpPr/>
          <p:nvPr/>
        </p:nvSpPr>
        <p:spPr>
          <a:xfrm>
            <a:off x="2496710" y="476847"/>
            <a:ext cx="1326763" cy="2488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FCC76E-A1FA-CA48-8064-CBEB1778B5BE}"/>
              </a:ext>
            </a:extLst>
          </p:cNvPr>
          <p:cNvSpPr txBox="1"/>
          <p:nvPr/>
        </p:nvSpPr>
        <p:spPr>
          <a:xfrm>
            <a:off x="36096" y="143255"/>
            <a:ext cx="5245767" cy="41154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private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static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Address[] 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createAddresses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 err="1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count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) 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Address[]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= </a:t>
            </a: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new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Address[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count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];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for 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 err="1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= </a:t>
            </a:r>
            <a:r>
              <a:rPr lang="en-CA" sz="1600" kern="0" spc="-170" dirty="0">
                <a:solidFill>
                  <a:srgbClr val="0000FF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0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; </a:t>
            </a:r>
            <a:r>
              <a:rPr lang="en-CA" sz="1600" kern="0" spc="-17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&lt;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count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; </a:t>
            </a:r>
            <a:r>
              <a:rPr lang="en-CA" sz="1600" kern="0" spc="-17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++) 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try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[</a:t>
            </a:r>
            <a:r>
              <a:rPr lang="en-CA" sz="1600" kern="0" spc="-17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] =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   new 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Address(</a:t>
            </a:r>
            <a:r>
              <a:rPr lang="en-CA" sz="1600" kern="0" spc="-170" dirty="0">
                <a:solidFill>
                  <a:srgbClr val="0000FF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"127.0.0.1"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, </a:t>
            </a:r>
            <a:r>
              <a:rPr lang="en-CA" sz="1600" b="1" i="1" kern="0" spc="-170" dirty="0" err="1">
                <a:solidFill>
                  <a:srgbClr val="0000FF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PORTS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.incrementAndGet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());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}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catch 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UnknownHostException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e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) 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 </a:t>
            </a:r>
            <a:r>
              <a:rPr lang="en-CA" sz="1600" kern="0" spc="-17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e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.printStackTrace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();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}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}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return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}</a:t>
            </a:r>
          </a:p>
          <a:p>
            <a:pPr>
              <a:lnSpc>
                <a:spcPct val="120000"/>
              </a:lnSpc>
            </a:pPr>
            <a:endParaRPr lang="en-US" sz="1600" kern="0" spc="-170" dirty="0">
              <a:latin typeface="Consolas" panose="020B0609020204030204" pitchFamily="49" charset="0"/>
              <a:ea typeface="Menlo" panose="020B0609030804020204" pitchFamily="49" charset="0"/>
              <a:cs typeface="Consolas" panose="020B0609020204030204" pitchFamily="49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4E7FE12-539E-DE40-9A00-9A49E1CD8AED}"/>
              </a:ext>
            </a:extLst>
          </p:cNvPr>
          <p:cNvSpPr txBox="1"/>
          <p:nvPr/>
        </p:nvSpPr>
        <p:spPr>
          <a:xfrm>
            <a:off x="5246756" y="146448"/>
            <a:ext cx="7006204" cy="41154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private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static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latin typeface="Consolas" panose="020B0609020204030204" pitchFamily="49" charset="0"/>
                <a:cs typeface="Consolas" panose="020B0609020204030204" pitchFamily="49" charset="0"/>
              </a:rPr>
              <a:t>List&lt;Address&gt;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createAddresses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AtomicInteger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ports,</a:t>
            </a:r>
            <a:r>
              <a:rPr lang="en-CA" sz="1600" kern="0" spc="-30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 err="1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count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){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</a:t>
            </a:r>
            <a:r>
              <a:rPr lang="en-CA" sz="1600" kern="0" spc="-170" dirty="0">
                <a:latin typeface="Consolas" panose="020B0609020204030204" pitchFamily="49" charset="0"/>
                <a:cs typeface="Consolas" panose="020B0609020204030204" pitchFamily="49" charset="0"/>
              </a:rPr>
              <a:t>List&lt;Address&gt;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= </a:t>
            </a: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new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ArrayList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&lt;Address&gt;(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count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);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for 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 err="1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= </a:t>
            </a:r>
            <a:r>
              <a:rPr lang="en-CA" sz="1600" kern="0" spc="-170" dirty="0">
                <a:solidFill>
                  <a:srgbClr val="0000FF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0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; </a:t>
            </a:r>
            <a:r>
              <a:rPr lang="en-CA" sz="1600" kern="0" spc="-17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&lt;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count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; </a:t>
            </a:r>
            <a:r>
              <a:rPr lang="en-CA" sz="1600" kern="0" spc="-17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++) 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</a:t>
            </a:r>
            <a:endParaRPr lang="en-CA" sz="1600" kern="0" spc="-170" dirty="0">
              <a:latin typeface="Consolas" panose="020B0609020204030204" pitchFamily="49" charset="0"/>
              <a:ea typeface="Menlo" panose="020B0609030804020204" pitchFamily="49" charset="0"/>
              <a:cs typeface="Consolas" panose="020B0609020204030204" pitchFamily="49" charset="0"/>
            </a:endParaRP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endParaRPr lang="en-CA" sz="1600" kern="0" spc="-170" dirty="0">
              <a:latin typeface="Consolas" panose="020B0609020204030204" pitchFamily="49" charset="0"/>
              <a:ea typeface="Menlo" panose="020B0609030804020204" pitchFamily="49" charset="0"/>
              <a:cs typeface="Consolas" panose="020B0609020204030204" pitchFamily="49" charset="0"/>
            </a:endParaRP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</a:t>
            </a:r>
            <a:r>
              <a:rPr lang="en-CA" sz="1600" kern="0" spc="-17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addresses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.add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createAddress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>
                <a:solidFill>
                  <a:srgbClr val="0000FF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"127.0.0.1"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, </a:t>
            </a:r>
            <a:r>
              <a:rPr lang="en-CA" sz="1600" kern="0" spc="-17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ports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.incrementAndGet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()));      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</a:t>
            </a:r>
            <a:endParaRPr lang="en-CA" sz="1600" kern="0" spc="-170" dirty="0">
              <a:latin typeface="Consolas" panose="020B0609020204030204" pitchFamily="49" charset="0"/>
              <a:ea typeface="Menlo" panose="020B0609030804020204" pitchFamily="49" charset="0"/>
              <a:cs typeface="Consolas" panose="020B0609020204030204" pitchFamily="49" charset="0"/>
            </a:endParaRP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}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return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}</a:t>
            </a:r>
          </a:p>
          <a:p>
            <a:pPr>
              <a:lnSpc>
                <a:spcPct val="120000"/>
              </a:lnSpc>
            </a:pPr>
            <a:endParaRPr lang="en-US" sz="1600" kern="0" spc="-170" dirty="0">
              <a:latin typeface="Consolas" panose="020B0609020204030204" pitchFamily="49" charset="0"/>
              <a:ea typeface="Menlo" panose="020B0609030804020204" pitchFamily="49" charset="0"/>
              <a:cs typeface="Consolas" panose="020B0609020204030204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6202B2-1FCC-8845-BEB2-C06956106849}"/>
              </a:ext>
            </a:extLst>
          </p:cNvPr>
          <p:cNvSpPr txBox="1"/>
          <p:nvPr/>
        </p:nvSpPr>
        <p:spPr>
          <a:xfrm>
            <a:off x="5243368" y="2007704"/>
            <a:ext cx="5972388" cy="4708464"/>
          </a:xfrm>
          <a:custGeom>
            <a:avLst/>
            <a:gdLst>
              <a:gd name="connsiteX0" fmla="*/ 0 w 5972388"/>
              <a:gd name="connsiteY0" fmla="*/ 66158 h 2700311"/>
              <a:gd name="connsiteX1" fmla="*/ 66158 w 5972388"/>
              <a:gd name="connsiteY1" fmla="*/ 0 h 2700311"/>
              <a:gd name="connsiteX2" fmla="*/ 5906230 w 5972388"/>
              <a:gd name="connsiteY2" fmla="*/ 0 h 2700311"/>
              <a:gd name="connsiteX3" fmla="*/ 5972388 w 5972388"/>
              <a:gd name="connsiteY3" fmla="*/ 66158 h 2700311"/>
              <a:gd name="connsiteX4" fmla="*/ 5972388 w 5972388"/>
              <a:gd name="connsiteY4" fmla="*/ 2634153 h 2700311"/>
              <a:gd name="connsiteX5" fmla="*/ 5906230 w 5972388"/>
              <a:gd name="connsiteY5" fmla="*/ 2700311 h 2700311"/>
              <a:gd name="connsiteX6" fmla="*/ 66158 w 5972388"/>
              <a:gd name="connsiteY6" fmla="*/ 2700311 h 2700311"/>
              <a:gd name="connsiteX7" fmla="*/ 0 w 5972388"/>
              <a:gd name="connsiteY7" fmla="*/ 2634153 h 2700311"/>
              <a:gd name="connsiteX8" fmla="*/ 0 w 5972388"/>
              <a:gd name="connsiteY8" fmla="*/ 66158 h 2700311"/>
              <a:gd name="connsiteX0" fmla="*/ 0 w 5972388"/>
              <a:gd name="connsiteY0" fmla="*/ 66606 h 2700759"/>
              <a:gd name="connsiteX1" fmla="*/ 66158 w 5972388"/>
              <a:gd name="connsiteY1" fmla="*/ 448 h 2700759"/>
              <a:gd name="connsiteX2" fmla="*/ 3294345 w 5972388"/>
              <a:gd name="connsiteY2" fmla="*/ 0 h 2700759"/>
              <a:gd name="connsiteX3" fmla="*/ 5906230 w 5972388"/>
              <a:gd name="connsiteY3" fmla="*/ 448 h 2700759"/>
              <a:gd name="connsiteX4" fmla="*/ 5972388 w 5972388"/>
              <a:gd name="connsiteY4" fmla="*/ 66606 h 2700759"/>
              <a:gd name="connsiteX5" fmla="*/ 5972388 w 5972388"/>
              <a:gd name="connsiteY5" fmla="*/ 2634601 h 2700759"/>
              <a:gd name="connsiteX6" fmla="*/ 5906230 w 5972388"/>
              <a:gd name="connsiteY6" fmla="*/ 2700759 h 2700759"/>
              <a:gd name="connsiteX7" fmla="*/ 66158 w 5972388"/>
              <a:gd name="connsiteY7" fmla="*/ 2700759 h 2700759"/>
              <a:gd name="connsiteX8" fmla="*/ 0 w 5972388"/>
              <a:gd name="connsiteY8" fmla="*/ 2634601 h 2700759"/>
              <a:gd name="connsiteX9" fmla="*/ 0 w 5972388"/>
              <a:gd name="connsiteY9" fmla="*/ 66606 h 2700759"/>
              <a:gd name="connsiteX0" fmla="*/ 0 w 5972388"/>
              <a:gd name="connsiteY0" fmla="*/ 66606 h 2700759"/>
              <a:gd name="connsiteX1" fmla="*/ 66158 w 5972388"/>
              <a:gd name="connsiteY1" fmla="*/ 448 h 2700759"/>
              <a:gd name="connsiteX2" fmla="*/ 3294345 w 5972388"/>
              <a:gd name="connsiteY2" fmla="*/ 0 h 2700759"/>
              <a:gd name="connsiteX3" fmla="*/ 3880753 w 5972388"/>
              <a:gd name="connsiteY3" fmla="*/ 0 h 2700759"/>
              <a:gd name="connsiteX4" fmla="*/ 5906230 w 5972388"/>
              <a:gd name="connsiteY4" fmla="*/ 448 h 2700759"/>
              <a:gd name="connsiteX5" fmla="*/ 5972388 w 5972388"/>
              <a:gd name="connsiteY5" fmla="*/ 66606 h 2700759"/>
              <a:gd name="connsiteX6" fmla="*/ 5972388 w 5972388"/>
              <a:gd name="connsiteY6" fmla="*/ 2634601 h 2700759"/>
              <a:gd name="connsiteX7" fmla="*/ 5906230 w 5972388"/>
              <a:gd name="connsiteY7" fmla="*/ 2700759 h 2700759"/>
              <a:gd name="connsiteX8" fmla="*/ 66158 w 5972388"/>
              <a:gd name="connsiteY8" fmla="*/ 2700759 h 2700759"/>
              <a:gd name="connsiteX9" fmla="*/ 0 w 5972388"/>
              <a:gd name="connsiteY9" fmla="*/ 2634601 h 2700759"/>
              <a:gd name="connsiteX10" fmla="*/ 0 w 5972388"/>
              <a:gd name="connsiteY10" fmla="*/ 66606 h 2700759"/>
              <a:gd name="connsiteX0" fmla="*/ 0 w 5972388"/>
              <a:gd name="connsiteY0" fmla="*/ 66606 h 2700759"/>
              <a:gd name="connsiteX1" fmla="*/ 66158 w 5972388"/>
              <a:gd name="connsiteY1" fmla="*/ 448 h 2700759"/>
              <a:gd name="connsiteX2" fmla="*/ 3294345 w 5972388"/>
              <a:gd name="connsiteY2" fmla="*/ 0 h 2700759"/>
              <a:gd name="connsiteX3" fmla="*/ 3542823 w 5972388"/>
              <a:gd name="connsiteY3" fmla="*/ 9939 h 2700759"/>
              <a:gd name="connsiteX4" fmla="*/ 3880753 w 5972388"/>
              <a:gd name="connsiteY4" fmla="*/ 0 h 2700759"/>
              <a:gd name="connsiteX5" fmla="*/ 5906230 w 5972388"/>
              <a:gd name="connsiteY5" fmla="*/ 448 h 2700759"/>
              <a:gd name="connsiteX6" fmla="*/ 5972388 w 5972388"/>
              <a:gd name="connsiteY6" fmla="*/ 66606 h 2700759"/>
              <a:gd name="connsiteX7" fmla="*/ 5972388 w 5972388"/>
              <a:gd name="connsiteY7" fmla="*/ 2634601 h 2700759"/>
              <a:gd name="connsiteX8" fmla="*/ 5906230 w 5972388"/>
              <a:gd name="connsiteY8" fmla="*/ 2700759 h 2700759"/>
              <a:gd name="connsiteX9" fmla="*/ 66158 w 5972388"/>
              <a:gd name="connsiteY9" fmla="*/ 2700759 h 2700759"/>
              <a:gd name="connsiteX10" fmla="*/ 0 w 5972388"/>
              <a:gd name="connsiteY10" fmla="*/ 2634601 h 2700759"/>
              <a:gd name="connsiteX11" fmla="*/ 0 w 5972388"/>
              <a:gd name="connsiteY11" fmla="*/ 66606 h 2700759"/>
              <a:gd name="connsiteX0" fmla="*/ 0 w 5972388"/>
              <a:gd name="connsiteY0" fmla="*/ 2074311 h 4708464"/>
              <a:gd name="connsiteX1" fmla="*/ 66158 w 5972388"/>
              <a:gd name="connsiteY1" fmla="*/ 2008153 h 4708464"/>
              <a:gd name="connsiteX2" fmla="*/ 3294345 w 5972388"/>
              <a:gd name="connsiteY2" fmla="*/ 2007705 h 4708464"/>
              <a:gd name="connsiteX3" fmla="*/ 2638363 w 5972388"/>
              <a:gd name="connsiteY3" fmla="*/ 0 h 4708464"/>
              <a:gd name="connsiteX4" fmla="*/ 3880753 w 5972388"/>
              <a:gd name="connsiteY4" fmla="*/ 2007705 h 4708464"/>
              <a:gd name="connsiteX5" fmla="*/ 5906230 w 5972388"/>
              <a:gd name="connsiteY5" fmla="*/ 2008153 h 4708464"/>
              <a:gd name="connsiteX6" fmla="*/ 5972388 w 5972388"/>
              <a:gd name="connsiteY6" fmla="*/ 2074311 h 4708464"/>
              <a:gd name="connsiteX7" fmla="*/ 5972388 w 5972388"/>
              <a:gd name="connsiteY7" fmla="*/ 4642306 h 4708464"/>
              <a:gd name="connsiteX8" fmla="*/ 5906230 w 5972388"/>
              <a:gd name="connsiteY8" fmla="*/ 4708464 h 4708464"/>
              <a:gd name="connsiteX9" fmla="*/ 66158 w 5972388"/>
              <a:gd name="connsiteY9" fmla="*/ 4708464 h 4708464"/>
              <a:gd name="connsiteX10" fmla="*/ 0 w 5972388"/>
              <a:gd name="connsiteY10" fmla="*/ 4642306 h 4708464"/>
              <a:gd name="connsiteX11" fmla="*/ 0 w 5972388"/>
              <a:gd name="connsiteY11" fmla="*/ 2074311 h 4708464"/>
              <a:gd name="connsiteX0" fmla="*/ 0 w 5972388"/>
              <a:gd name="connsiteY0" fmla="*/ 2074311 h 4708464"/>
              <a:gd name="connsiteX1" fmla="*/ 66158 w 5972388"/>
              <a:gd name="connsiteY1" fmla="*/ 2008153 h 4708464"/>
              <a:gd name="connsiteX2" fmla="*/ 3294345 w 5972388"/>
              <a:gd name="connsiteY2" fmla="*/ 2007705 h 4708464"/>
              <a:gd name="connsiteX3" fmla="*/ 2638363 w 5972388"/>
              <a:gd name="connsiteY3" fmla="*/ 0 h 4708464"/>
              <a:gd name="connsiteX4" fmla="*/ 3880753 w 5972388"/>
              <a:gd name="connsiteY4" fmla="*/ 2007705 h 4708464"/>
              <a:gd name="connsiteX5" fmla="*/ 5906230 w 5972388"/>
              <a:gd name="connsiteY5" fmla="*/ 2008153 h 4708464"/>
              <a:gd name="connsiteX6" fmla="*/ 5972388 w 5972388"/>
              <a:gd name="connsiteY6" fmla="*/ 2074311 h 4708464"/>
              <a:gd name="connsiteX7" fmla="*/ 5972388 w 5972388"/>
              <a:gd name="connsiteY7" fmla="*/ 4642306 h 4708464"/>
              <a:gd name="connsiteX8" fmla="*/ 5906230 w 5972388"/>
              <a:gd name="connsiteY8" fmla="*/ 4708464 h 4708464"/>
              <a:gd name="connsiteX9" fmla="*/ 66158 w 5972388"/>
              <a:gd name="connsiteY9" fmla="*/ 4708464 h 4708464"/>
              <a:gd name="connsiteX10" fmla="*/ 0 w 5972388"/>
              <a:gd name="connsiteY10" fmla="*/ 4642306 h 4708464"/>
              <a:gd name="connsiteX11" fmla="*/ 0 w 5972388"/>
              <a:gd name="connsiteY11" fmla="*/ 2074311 h 4708464"/>
              <a:gd name="connsiteX0" fmla="*/ 0 w 5972388"/>
              <a:gd name="connsiteY0" fmla="*/ 2074311 h 4708464"/>
              <a:gd name="connsiteX1" fmla="*/ 66158 w 5972388"/>
              <a:gd name="connsiteY1" fmla="*/ 2008153 h 4708464"/>
              <a:gd name="connsiteX2" fmla="*/ 3294345 w 5972388"/>
              <a:gd name="connsiteY2" fmla="*/ 2007705 h 4708464"/>
              <a:gd name="connsiteX3" fmla="*/ 2638363 w 5972388"/>
              <a:gd name="connsiteY3" fmla="*/ 0 h 4708464"/>
              <a:gd name="connsiteX4" fmla="*/ 3880753 w 5972388"/>
              <a:gd name="connsiteY4" fmla="*/ 2007705 h 4708464"/>
              <a:gd name="connsiteX5" fmla="*/ 5906230 w 5972388"/>
              <a:gd name="connsiteY5" fmla="*/ 2008153 h 4708464"/>
              <a:gd name="connsiteX6" fmla="*/ 5972388 w 5972388"/>
              <a:gd name="connsiteY6" fmla="*/ 2074311 h 4708464"/>
              <a:gd name="connsiteX7" fmla="*/ 5972388 w 5972388"/>
              <a:gd name="connsiteY7" fmla="*/ 4642306 h 4708464"/>
              <a:gd name="connsiteX8" fmla="*/ 5906230 w 5972388"/>
              <a:gd name="connsiteY8" fmla="*/ 4708464 h 4708464"/>
              <a:gd name="connsiteX9" fmla="*/ 66158 w 5972388"/>
              <a:gd name="connsiteY9" fmla="*/ 4708464 h 4708464"/>
              <a:gd name="connsiteX10" fmla="*/ 0 w 5972388"/>
              <a:gd name="connsiteY10" fmla="*/ 4642306 h 4708464"/>
              <a:gd name="connsiteX11" fmla="*/ 0 w 5972388"/>
              <a:gd name="connsiteY11" fmla="*/ 2074311 h 4708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72388" h="4708464">
                <a:moveTo>
                  <a:pt x="0" y="2074311"/>
                </a:moveTo>
                <a:cubicBezTo>
                  <a:pt x="0" y="2037773"/>
                  <a:pt x="29620" y="2008153"/>
                  <a:pt x="66158" y="2008153"/>
                </a:cubicBezTo>
                <a:lnTo>
                  <a:pt x="3294345" y="2007705"/>
                </a:lnTo>
                <a:cubicBezTo>
                  <a:pt x="3075684" y="1338470"/>
                  <a:pt x="3016050" y="838200"/>
                  <a:pt x="2638363" y="0"/>
                </a:cubicBezTo>
                <a:cubicBezTo>
                  <a:pt x="3141945" y="1007166"/>
                  <a:pt x="3466623" y="1338470"/>
                  <a:pt x="3880753" y="2007705"/>
                </a:cubicBezTo>
                <a:lnTo>
                  <a:pt x="5906230" y="2008153"/>
                </a:lnTo>
                <a:cubicBezTo>
                  <a:pt x="5942768" y="2008153"/>
                  <a:pt x="5972388" y="2037773"/>
                  <a:pt x="5972388" y="2074311"/>
                </a:cubicBezTo>
                <a:lnTo>
                  <a:pt x="5972388" y="4642306"/>
                </a:lnTo>
                <a:cubicBezTo>
                  <a:pt x="5972388" y="4678844"/>
                  <a:pt x="5942768" y="4708464"/>
                  <a:pt x="5906230" y="4708464"/>
                </a:cubicBezTo>
                <a:lnTo>
                  <a:pt x="66158" y="4708464"/>
                </a:lnTo>
                <a:cubicBezTo>
                  <a:pt x="29620" y="4708464"/>
                  <a:pt x="0" y="4678844"/>
                  <a:pt x="0" y="4642306"/>
                </a:cubicBezTo>
                <a:lnTo>
                  <a:pt x="0" y="2074311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6800" tIns="18000" rIns="18000" bIns="18000" rtlCol="0" anchor="b">
            <a:spAutoFit/>
          </a:bodyPr>
          <a:lstStyle/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protected static </a:t>
            </a:r>
            <a:r>
              <a:rPr lang="en-CA" sz="1600" kern="0" spc="-170" dirty="0">
                <a:solidFill>
                  <a:schemeClr val="tx1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 </a:t>
            </a:r>
            <a:r>
              <a:rPr lang="en-CA" sz="1600" kern="0" spc="-170" dirty="0" err="1">
                <a:solidFill>
                  <a:schemeClr val="tx1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createAddress</a:t>
            </a:r>
            <a:r>
              <a:rPr lang="en-CA" sz="1600" kern="0" spc="-170" dirty="0">
                <a:solidFill>
                  <a:schemeClr val="tx1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(String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host</a:t>
            </a:r>
            <a:r>
              <a:rPr lang="en-CA" sz="1600" kern="0" spc="-170" dirty="0">
                <a:solidFill>
                  <a:schemeClr val="tx1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, </a:t>
            </a:r>
            <a:r>
              <a:rPr lang="en-CA" sz="1600" kern="0" spc="-170" dirty="0" err="1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int</a:t>
            </a:r>
            <a:r>
              <a:rPr lang="en-CA" sz="1600" kern="0" spc="-170" dirty="0">
                <a:solidFill>
                  <a:schemeClr val="tx1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port</a:t>
            </a:r>
            <a:r>
              <a:rPr lang="en-CA" sz="1600" kern="0" spc="-170" dirty="0">
                <a:solidFill>
                  <a:schemeClr val="tx1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) { </a:t>
            </a:r>
            <a:endParaRPr lang="en-CA" sz="1600" kern="0" spc="-170" dirty="0">
              <a:solidFill>
                <a:srgbClr val="7030A0"/>
              </a:solidFill>
              <a:latin typeface="Consolas" panose="020B0609020204030204" pitchFamily="49" charset="0"/>
              <a:ea typeface="Menlo" panose="020B0609030804020204" pitchFamily="49" charset="0"/>
              <a:cs typeface="Consolas" panose="020B0609020204030204" pitchFamily="49" charset="0"/>
            </a:endParaRP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try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</a:t>
            </a: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return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new 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Address(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host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,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port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);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} 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catch 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UnknownHostException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e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) 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</a:t>
            </a:r>
            <a:r>
              <a:rPr lang="en-CA" sz="1600" kern="0" spc="-17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e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.printStackTrace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();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}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</a:t>
            </a: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return null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C8A810-C402-EB4C-8BB1-F23FFA430316}"/>
              </a:ext>
            </a:extLst>
          </p:cNvPr>
          <p:cNvSpPr txBox="1"/>
          <p:nvPr/>
        </p:nvSpPr>
        <p:spPr>
          <a:xfrm>
            <a:off x="11278258" y="5756185"/>
            <a:ext cx="836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After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2AC9A3-9DE4-9C43-A1CC-D11AD78FF4B5}"/>
              </a:ext>
            </a:extLst>
          </p:cNvPr>
          <p:cNvSpPr txBox="1"/>
          <p:nvPr/>
        </p:nvSpPr>
        <p:spPr>
          <a:xfrm>
            <a:off x="0" y="5756185"/>
            <a:ext cx="1030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Before</a:t>
            </a:r>
          </a:p>
        </p:txBody>
      </p:sp>
    </p:spTree>
    <p:extLst>
      <p:ext uri="{BB962C8B-B14F-4D97-AF65-F5344CB8AC3E}">
        <p14:creationId xmlns:p14="http://schemas.microsoft.com/office/powerpoint/2010/main" val="276682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97EAB1B-2D2C-7842-87A7-25241D954CB7}"/>
              </a:ext>
            </a:extLst>
          </p:cNvPr>
          <p:cNvSpPr/>
          <p:nvPr/>
        </p:nvSpPr>
        <p:spPr>
          <a:xfrm>
            <a:off x="9255319" y="183249"/>
            <a:ext cx="1741336" cy="24884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B35948-ACDA-A04A-943D-3575276C3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40BD-3997-BB4A-9AE7-14AF3A7E89A9}" type="slidenum">
              <a:rPr lang="en-US" sz="1600" smtClean="0"/>
              <a:t>15</a:t>
            </a:fld>
            <a:endParaRPr lang="en-US" sz="160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A4C3B36-5126-564C-A6E1-A7FF74674086}"/>
              </a:ext>
            </a:extLst>
          </p:cNvPr>
          <p:cNvSpPr/>
          <p:nvPr/>
        </p:nvSpPr>
        <p:spPr>
          <a:xfrm>
            <a:off x="1354239" y="185628"/>
            <a:ext cx="864176" cy="2488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47271D5-6522-0545-88E8-CDBCA55D0E52}"/>
              </a:ext>
            </a:extLst>
          </p:cNvPr>
          <p:cNvSpPr/>
          <p:nvPr/>
        </p:nvSpPr>
        <p:spPr>
          <a:xfrm>
            <a:off x="161966" y="468896"/>
            <a:ext cx="911460" cy="2488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70F8CE1-ACA8-5747-AA85-A07D226E1DEA}"/>
              </a:ext>
            </a:extLst>
          </p:cNvPr>
          <p:cNvSpPr/>
          <p:nvPr/>
        </p:nvSpPr>
        <p:spPr>
          <a:xfrm>
            <a:off x="6528021" y="185628"/>
            <a:ext cx="1272209" cy="2488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0D662D5-91E8-684E-8899-64CC9D2F4133}"/>
              </a:ext>
            </a:extLst>
          </p:cNvPr>
          <p:cNvSpPr/>
          <p:nvPr/>
        </p:nvSpPr>
        <p:spPr>
          <a:xfrm>
            <a:off x="5407733" y="468896"/>
            <a:ext cx="1231606" cy="2488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9489E33-40A8-9045-9991-1CC0831496EA}"/>
              </a:ext>
            </a:extLst>
          </p:cNvPr>
          <p:cNvSpPr/>
          <p:nvPr/>
        </p:nvSpPr>
        <p:spPr>
          <a:xfrm>
            <a:off x="8062623" y="468896"/>
            <a:ext cx="2289975" cy="2488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D92C6C7-F98D-8241-BE98-E3921C7FC053}"/>
              </a:ext>
            </a:extLst>
          </p:cNvPr>
          <p:cNvSpPr/>
          <p:nvPr/>
        </p:nvSpPr>
        <p:spPr>
          <a:xfrm>
            <a:off x="2496710" y="476847"/>
            <a:ext cx="1326763" cy="2488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6202B2-1FCC-8845-BEB2-C06956106849}"/>
              </a:ext>
            </a:extLst>
          </p:cNvPr>
          <p:cNvSpPr txBox="1"/>
          <p:nvPr/>
        </p:nvSpPr>
        <p:spPr>
          <a:xfrm>
            <a:off x="5246756" y="4041722"/>
            <a:ext cx="5893311" cy="267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6800" tIns="18000" rIns="18000" bIns="18000" rtlCol="0" anchor="b">
            <a:spAutoFit/>
          </a:bodyPr>
          <a:lstStyle/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protected static </a:t>
            </a:r>
            <a:r>
              <a:rPr lang="en-CA" sz="1600" kern="0" spc="-170" dirty="0">
                <a:solidFill>
                  <a:schemeClr val="tx1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 </a:t>
            </a:r>
            <a:r>
              <a:rPr lang="en-CA" sz="1600" kern="0" spc="-170" dirty="0" err="1">
                <a:solidFill>
                  <a:schemeClr val="tx1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createAddress</a:t>
            </a:r>
            <a:r>
              <a:rPr lang="en-CA" sz="1600" kern="0" spc="-170" dirty="0">
                <a:solidFill>
                  <a:schemeClr val="tx1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(String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host</a:t>
            </a:r>
            <a:r>
              <a:rPr lang="en-CA" sz="1600" kern="0" spc="-170" dirty="0">
                <a:solidFill>
                  <a:schemeClr val="tx1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, </a:t>
            </a:r>
            <a:r>
              <a:rPr lang="en-CA" sz="1600" kern="0" spc="-170" dirty="0" err="1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int</a:t>
            </a:r>
            <a:r>
              <a:rPr lang="en-CA" sz="1600" kern="0" spc="-170" dirty="0">
                <a:solidFill>
                  <a:schemeClr val="tx1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port</a:t>
            </a:r>
            <a:r>
              <a:rPr lang="en-CA" sz="1600" kern="0" spc="-170" dirty="0">
                <a:solidFill>
                  <a:schemeClr val="tx1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) { </a:t>
            </a:r>
            <a:endParaRPr lang="en-CA" sz="1600" kern="0" spc="-170" dirty="0">
              <a:solidFill>
                <a:srgbClr val="7030A0"/>
              </a:solidFill>
              <a:latin typeface="Consolas" panose="020B0609020204030204" pitchFamily="49" charset="0"/>
              <a:ea typeface="Menlo" panose="020B0609030804020204" pitchFamily="49" charset="0"/>
              <a:cs typeface="Consolas" panose="020B0609020204030204" pitchFamily="49" charset="0"/>
            </a:endParaRP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try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</a:t>
            </a: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return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new 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Address(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host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,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port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);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} 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catch 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UnknownHostException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e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) 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</a:t>
            </a:r>
            <a:r>
              <a:rPr lang="en-CA" sz="1600" kern="0" spc="-17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e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.printStackTrace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();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}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</a:t>
            </a: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return null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FCC76E-A1FA-CA48-8064-CBEB1778B5BE}"/>
              </a:ext>
            </a:extLst>
          </p:cNvPr>
          <p:cNvSpPr txBox="1"/>
          <p:nvPr/>
        </p:nvSpPr>
        <p:spPr>
          <a:xfrm>
            <a:off x="36096" y="143255"/>
            <a:ext cx="5245767" cy="41154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private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static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Address[] 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createAddresses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 err="1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count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) 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Address[]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= </a:t>
            </a: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new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Address[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count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];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for 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 err="1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= </a:t>
            </a:r>
            <a:r>
              <a:rPr lang="en-CA" sz="1600" kern="0" spc="-170" dirty="0">
                <a:solidFill>
                  <a:srgbClr val="0000FF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0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; </a:t>
            </a:r>
            <a:r>
              <a:rPr lang="en-CA" sz="1600" kern="0" spc="-17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&lt;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count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; </a:t>
            </a:r>
            <a:r>
              <a:rPr lang="en-CA" sz="1600" kern="0" spc="-17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++) 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try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[</a:t>
            </a:r>
            <a:r>
              <a:rPr lang="en-CA" sz="1600" kern="0" spc="-17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] =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   new 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Address(</a:t>
            </a:r>
            <a:r>
              <a:rPr lang="en-CA" sz="1600" kern="0" spc="-170" dirty="0">
                <a:solidFill>
                  <a:srgbClr val="0000FF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"127.0.0.1"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, </a:t>
            </a:r>
            <a:r>
              <a:rPr lang="en-CA" sz="1600" b="1" i="1" kern="0" spc="-170" dirty="0" err="1">
                <a:solidFill>
                  <a:srgbClr val="0000FF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PORTS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.incrementAndGet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());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}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catch 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UnknownHostException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e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) 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 </a:t>
            </a:r>
            <a:r>
              <a:rPr lang="en-CA" sz="1600" kern="0" spc="-17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e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.printStackTrace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();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}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}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return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}</a:t>
            </a:r>
          </a:p>
          <a:p>
            <a:pPr>
              <a:lnSpc>
                <a:spcPct val="120000"/>
              </a:lnSpc>
            </a:pPr>
            <a:endParaRPr lang="en-US" sz="1600" kern="0" spc="-170" dirty="0">
              <a:latin typeface="Consolas" panose="020B0609020204030204" pitchFamily="49" charset="0"/>
              <a:ea typeface="Menlo" panose="020B0609030804020204" pitchFamily="49" charset="0"/>
              <a:cs typeface="Consolas" panose="020B0609020204030204" pitchFamily="49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4E7FE12-539E-DE40-9A00-9A49E1CD8AED}"/>
              </a:ext>
            </a:extLst>
          </p:cNvPr>
          <p:cNvSpPr txBox="1"/>
          <p:nvPr/>
        </p:nvSpPr>
        <p:spPr>
          <a:xfrm>
            <a:off x="5246756" y="146448"/>
            <a:ext cx="7006204" cy="41154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private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static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latin typeface="Consolas" panose="020B0609020204030204" pitchFamily="49" charset="0"/>
                <a:cs typeface="Consolas" panose="020B0609020204030204" pitchFamily="49" charset="0"/>
              </a:rPr>
              <a:t>List&lt;Address&gt;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createAddresses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AtomicInteger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ports,</a:t>
            </a:r>
            <a:r>
              <a:rPr lang="en-CA" sz="1600" kern="0" spc="-30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 err="1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count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){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</a:t>
            </a:r>
            <a:r>
              <a:rPr lang="en-CA" sz="1600" kern="0" spc="-170" dirty="0">
                <a:latin typeface="Consolas" panose="020B0609020204030204" pitchFamily="49" charset="0"/>
                <a:cs typeface="Consolas" panose="020B0609020204030204" pitchFamily="49" charset="0"/>
              </a:rPr>
              <a:t>List&lt;Address&gt;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= </a:t>
            </a: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new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ArrayList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&lt;Address&gt;(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count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);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for 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 err="1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= </a:t>
            </a:r>
            <a:r>
              <a:rPr lang="en-CA" sz="1600" kern="0" spc="-170" dirty="0">
                <a:solidFill>
                  <a:srgbClr val="0000FF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0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; </a:t>
            </a:r>
            <a:r>
              <a:rPr lang="en-CA" sz="1600" kern="0" spc="-17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&lt;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count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; </a:t>
            </a:r>
            <a:r>
              <a:rPr lang="en-CA" sz="1600" kern="0" spc="-17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++) 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</a:t>
            </a:r>
            <a:endParaRPr lang="en-CA" sz="1600" kern="0" spc="-170" dirty="0">
              <a:latin typeface="Consolas" panose="020B0609020204030204" pitchFamily="49" charset="0"/>
              <a:ea typeface="Menlo" panose="020B0609030804020204" pitchFamily="49" charset="0"/>
              <a:cs typeface="Consolas" panose="020B0609020204030204" pitchFamily="49" charset="0"/>
            </a:endParaRP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endParaRPr lang="en-CA" sz="1600" kern="0" spc="-170" dirty="0">
              <a:latin typeface="Consolas" panose="020B0609020204030204" pitchFamily="49" charset="0"/>
              <a:ea typeface="Menlo" panose="020B0609030804020204" pitchFamily="49" charset="0"/>
              <a:cs typeface="Consolas" panose="020B0609020204030204" pitchFamily="49" charset="0"/>
            </a:endParaRP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</a:t>
            </a:r>
            <a:r>
              <a:rPr lang="en-CA" sz="1600" kern="0" spc="-17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addresses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.add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createAddress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>
                <a:solidFill>
                  <a:srgbClr val="0000FF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"127.0.0.1"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, </a:t>
            </a:r>
            <a:r>
              <a:rPr lang="en-CA" sz="1600" kern="0" spc="-17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ports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.incrementAndGet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()));      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</a:t>
            </a:r>
            <a:endParaRPr lang="en-CA" sz="1600" kern="0" spc="-170" dirty="0">
              <a:latin typeface="Consolas" panose="020B0609020204030204" pitchFamily="49" charset="0"/>
              <a:ea typeface="Menlo" panose="020B0609030804020204" pitchFamily="49" charset="0"/>
              <a:cs typeface="Consolas" panose="020B0609020204030204" pitchFamily="49" charset="0"/>
            </a:endParaRP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}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return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}</a:t>
            </a:r>
          </a:p>
          <a:p>
            <a:pPr>
              <a:lnSpc>
                <a:spcPct val="120000"/>
              </a:lnSpc>
            </a:pPr>
            <a:endParaRPr lang="en-US" sz="1600" kern="0" spc="-170" dirty="0">
              <a:latin typeface="Consolas" panose="020B0609020204030204" pitchFamily="49" charset="0"/>
              <a:ea typeface="Menlo" panose="020B060903080402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C8A810-C402-EB4C-8BB1-F23FFA430316}"/>
              </a:ext>
            </a:extLst>
          </p:cNvPr>
          <p:cNvSpPr txBox="1"/>
          <p:nvPr/>
        </p:nvSpPr>
        <p:spPr>
          <a:xfrm>
            <a:off x="11278258" y="5756185"/>
            <a:ext cx="836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After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2AC9A3-9DE4-9C43-A1CC-D11AD78FF4B5}"/>
              </a:ext>
            </a:extLst>
          </p:cNvPr>
          <p:cNvSpPr txBox="1"/>
          <p:nvPr/>
        </p:nvSpPr>
        <p:spPr>
          <a:xfrm>
            <a:off x="0" y="5756185"/>
            <a:ext cx="1030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Before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719634A-0D6F-8E4E-BC89-DCE6AC450B41}"/>
              </a:ext>
            </a:extLst>
          </p:cNvPr>
          <p:cNvSpPr/>
          <p:nvPr/>
        </p:nvSpPr>
        <p:spPr>
          <a:xfrm>
            <a:off x="5246756" y="5028914"/>
            <a:ext cx="3972413" cy="1687254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15062DE-4431-8248-AFBA-6A548D95EC9E}"/>
              </a:ext>
            </a:extLst>
          </p:cNvPr>
          <p:cNvSpPr/>
          <p:nvPr/>
        </p:nvSpPr>
        <p:spPr>
          <a:xfrm>
            <a:off x="5246756" y="1293540"/>
            <a:ext cx="6945243" cy="3415093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47FC44-806E-9047-B9DD-1C9C05AF1CC6}"/>
              </a:ext>
            </a:extLst>
          </p:cNvPr>
          <p:cNvSpPr/>
          <p:nvPr/>
        </p:nvSpPr>
        <p:spPr>
          <a:xfrm>
            <a:off x="43732" y="150550"/>
            <a:ext cx="12148268" cy="1150286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91944F2-A340-CF4C-9B7E-7C346EF44FCE}"/>
              </a:ext>
            </a:extLst>
          </p:cNvPr>
          <p:cNvSpPr/>
          <p:nvPr/>
        </p:nvSpPr>
        <p:spPr>
          <a:xfrm>
            <a:off x="13480" y="1973766"/>
            <a:ext cx="5233276" cy="2074534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89CD182-6F72-BD41-9005-ED66294ACA79}"/>
              </a:ext>
            </a:extLst>
          </p:cNvPr>
          <p:cNvSpPr txBox="1"/>
          <p:nvPr/>
        </p:nvSpPr>
        <p:spPr>
          <a:xfrm>
            <a:off x="267460" y="4331430"/>
            <a:ext cx="4183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textual similarity </a:t>
            </a:r>
            <a:r>
              <a:rPr lang="en-US" sz="3200" b="1" dirty="0">
                <a:sym typeface="Symbol" panose="05050102010706020507" pitchFamily="18" charset="2"/>
              </a:rPr>
              <a:t></a:t>
            </a:r>
            <a:r>
              <a:rPr lang="en-US" sz="3200" b="1" dirty="0"/>
              <a:t> 30%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7944C70-C90B-0C4A-8955-8AB38E1CF4FD}"/>
              </a:ext>
            </a:extLst>
          </p:cNvPr>
          <p:cNvSpPr/>
          <p:nvPr/>
        </p:nvSpPr>
        <p:spPr>
          <a:xfrm>
            <a:off x="5572540" y="4620250"/>
            <a:ext cx="2927993" cy="408664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2FB7E13-CE73-C84A-B895-C628F85FB1CD}"/>
              </a:ext>
            </a:extLst>
          </p:cNvPr>
          <p:cNvSpPr/>
          <p:nvPr/>
        </p:nvSpPr>
        <p:spPr>
          <a:xfrm>
            <a:off x="501805" y="1293541"/>
            <a:ext cx="4780058" cy="68022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7583FA0A-E897-AE46-8311-5FE844265F52}"/>
              </a:ext>
            </a:extLst>
          </p:cNvPr>
          <p:cNvSpPr/>
          <p:nvPr/>
        </p:nvSpPr>
        <p:spPr>
          <a:xfrm>
            <a:off x="3702205" y="2074127"/>
            <a:ext cx="1773044" cy="2709747"/>
          </a:xfrm>
          <a:custGeom>
            <a:avLst/>
            <a:gdLst>
              <a:gd name="connsiteX0" fmla="*/ 0 w 1650380"/>
              <a:gd name="connsiteY0" fmla="*/ 0 h 2709746"/>
              <a:gd name="connsiteX1" fmla="*/ 1650380 w 1650380"/>
              <a:gd name="connsiteY1" fmla="*/ 2709746 h 2709746"/>
              <a:gd name="connsiteX0" fmla="*/ 0 w 1650380"/>
              <a:gd name="connsiteY0" fmla="*/ 0 h 2709746"/>
              <a:gd name="connsiteX1" fmla="*/ 869795 w 1650380"/>
              <a:gd name="connsiteY1" fmla="*/ 1315844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680224 w 1650380"/>
              <a:gd name="connsiteY1" fmla="*/ 1795346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680224 w 1650380"/>
              <a:gd name="connsiteY1" fmla="*/ 1795346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680224 w 1650380"/>
              <a:gd name="connsiteY1" fmla="*/ 1795346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602166 w 1650380"/>
              <a:gd name="connsiteY1" fmla="*/ 1382751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1650380 w 1650380"/>
              <a:gd name="connsiteY1" fmla="*/ 2709746 h 2709746"/>
              <a:gd name="connsiteX0" fmla="*/ 0 w 1650380"/>
              <a:gd name="connsiteY0" fmla="*/ 0 h 2709746"/>
              <a:gd name="connsiteX1" fmla="*/ 1650380 w 1650380"/>
              <a:gd name="connsiteY1" fmla="*/ 2709746 h 2709746"/>
              <a:gd name="connsiteX0" fmla="*/ 0 w 1650380"/>
              <a:gd name="connsiteY0" fmla="*/ 0 h 2709746"/>
              <a:gd name="connsiteX1" fmla="*/ 1650380 w 1650380"/>
              <a:gd name="connsiteY1" fmla="*/ 2709746 h 2709746"/>
              <a:gd name="connsiteX0" fmla="*/ 0 w 1639229"/>
              <a:gd name="connsiteY0" fmla="*/ 0 h 2843561"/>
              <a:gd name="connsiteX1" fmla="*/ 1639229 w 1639229"/>
              <a:gd name="connsiteY1" fmla="*/ 2843561 h 2843561"/>
              <a:gd name="connsiteX0" fmla="*/ 0 w 1773044"/>
              <a:gd name="connsiteY0" fmla="*/ 0 h 2709747"/>
              <a:gd name="connsiteX1" fmla="*/ 1773044 w 1773044"/>
              <a:gd name="connsiteY1" fmla="*/ 2709747 h 2709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73044" h="2709747">
                <a:moveTo>
                  <a:pt x="0" y="0"/>
                </a:moveTo>
                <a:cubicBezTo>
                  <a:pt x="137532" y="1516566"/>
                  <a:pt x="509239" y="2453269"/>
                  <a:pt x="1773044" y="2709747"/>
                </a:cubicBezTo>
              </a:path>
            </a:pathLst>
          </a:custGeom>
          <a:noFill/>
          <a:ln cap="rnd">
            <a:solidFill>
              <a:schemeClr val="accent2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1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97EAB1B-2D2C-7842-87A7-25241D954CB7}"/>
              </a:ext>
            </a:extLst>
          </p:cNvPr>
          <p:cNvSpPr/>
          <p:nvPr/>
        </p:nvSpPr>
        <p:spPr>
          <a:xfrm>
            <a:off x="9255319" y="183249"/>
            <a:ext cx="1741336" cy="24884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B35948-ACDA-A04A-943D-3575276C3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40BD-3997-BB4A-9AE7-14AF3A7E89A9}" type="slidenum">
              <a:rPr lang="en-US" sz="1600" smtClean="0"/>
              <a:t>16</a:t>
            </a:fld>
            <a:endParaRPr lang="en-US" sz="160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A4C3B36-5126-564C-A6E1-A7FF74674086}"/>
              </a:ext>
            </a:extLst>
          </p:cNvPr>
          <p:cNvSpPr/>
          <p:nvPr/>
        </p:nvSpPr>
        <p:spPr>
          <a:xfrm>
            <a:off x="1354239" y="185628"/>
            <a:ext cx="864176" cy="2488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47271D5-6522-0545-88E8-CDBCA55D0E52}"/>
              </a:ext>
            </a:extLst>
          </p:cNvPr>
          <p:cNvSpPr/>
          <p:nvPr/>
        </p:nvSpPr>
        <p:spPr>
          <a:xfrm>
            <a:off x="161966" y="468896"/>
            <a:ext cx="911460" cy="2488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70F8CE1-ACA8-5747-AA85-A07D226E1DEA}"/>
              </a:ext>
            </a:extLst>
          </p:cNvPr>
          <p:cNvSpPr/>
          <p:nvPr/>
        </p:nvSpPr>
        <p:spPr>
          <a:xfrm>
            <a:off x="6528021" y="185628"/>
            <a:ext cx="1272209" cy="2488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0D662D5-91E8-684E-8899-64CC9D2F4133}"/>
              </a:ext>
            </a:extLst>
          </p:cNvPr>
          <p:cNvSpPr/>
          <p:nvPr/>
        </p:nvSpPr>
        <p:spPr>
          <a:xfrm>
            <a:off x="5407733" y="468896"/>
            <a:ext cx="1231606" cy="2488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9489E33-40A8-9045-9991-1CC0831496EA}"/>
              </a:ext>
            </a:extLst>
          </p:cNvPr>
          <p:cNvSpPr/>
          <p:nvPr/>
        </p:nvSpPr>
        <p:spPr>
          <a:xfrm>
            <a:off x="8062623" y="468896"/>
            <a:ext cx="2289975" cy="2488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D92C6C7-F98D-8241-BE98-E3921C7FC053}"/>
              </a:ext>
            </a:extLst>
          </p:cNvPr>
          <p:cNvSpPr/>
          <p:nvPr/>
        </p:nvSpPr>
        <p:spPr>
          <a:xfrm>
            <a:off x="2496710" y="476847"/>
            <a:ext cx="1326763" cy="2488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FCC76E-A1FA-CA48-8064-CBEB1778B5BE}"/>
              </a:ext>
            </a:extLst>
          </p:cNvPr>
          <p:cNvSpPr txBox="1"/>
          <p:nvPr/>
        </p:nvSpPr>
        <p:spPr>
          <a:xfrm>
            <a:off x="36096" y="143255"/>
            <a:ext cx="5245767" cy="41154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private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static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Address[] 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createAddresses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 err="1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count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) 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Address[]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= </a:t>
            </a: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new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Address[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count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];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for 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 err="1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= </a:t>
            </a:r>
            <a:r>
              <a:rPr lang="en-CA" sz="1600" kern="0" spc="-170" dirty="0">
                <a:solidFill>
                  <a:srgbClr val="0000FF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0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; </a:t>
            </a:r>
            <a:r>
              <a:rPr lang="en-CA" sz="1600" kern="0" spc="-17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&lt;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count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; </a:t>
            </a:r>
            <a:r>
              <a:rPr lang="en-CA" sz="1600" kern="0" spc="-17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++) 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try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[</a:t>
            </a:r>
            <a:r>
              <a:rPr lang="en-CA" sz="1600" kern="0" spc="-17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] =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   new 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Address(</a:t>
            </a:r>
            <a:r>
              <a:rPr lang="en-CA" sz="1600" kern="0" spc="-170" dirty="0">
                <a:solidFill>
                  <a:srgbClr val="0000FF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"127.0.0.1"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, </a:t>
            </a:r>
            <a:r>
              <a:rPr lang="en-CA" sz="1600" b="1" i="1" kern="0" spc="-170" dirty="0" err="1">
                <a:solidFill>
                  <a:srgbClr val="0000FF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PORTS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.incrementAndGet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());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}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catch 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UnknownHostException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e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) 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 </a:t>
            </a:r>
            <a:r>
              <a:rPr lang="en-CA" sz="1600" kern="0" spc="-17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e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.printStackTrace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();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}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}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return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}</a:t>
            </a:r>
          </a:p>
          <a:p>
            <a:pPr>
              <a:lnSpc>
                <a:spcPct val="120000"/>
              </a:lnSpc>
            </a:pPr>
            <a:endParaRPr lang="en-US" sz="1600" kern="0" spc="-170" dirty="0">
              <a:latin typeface="Consolas" panose="020B0609020204030204" pitchFamily="49" charset="0"/>
              <a:ea typeface="Menlo" panose="020B0609030804020204" pitchFamily="49" charset="0"/>
              <a:cs typeface="Consolas" panose="020B0609020204030204" pitchFamily="49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4E7FE12-539E-DE40-9A00-9A49E1CD8AED}"/>
              </a:ext>
            </a:extLst>
          </p:cNvPr>
          <p:cNvSpPr txBox="1"/>
          <p:nvPr/>
        </p:nvSpPr>
        <p:spPr>
          <a:xfrm>
            <a:off x="5246756" y="146448"/>
            <a:ext cx="7006204" cy="41154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private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static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latin typeface="Consolas" panose="020B0609020204030204" pitchFamily="49" charset="0"/>
                <a:cs typeface="Consolas" panose="020B0609020204030204" pitchFamily="49" charset="0"/>
              </a:rPr>
              <a:t>List&lt;Address&gt;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createAddresses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AtomicInteger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ports,</a:t>
            </a:r>
            <a:r>
              <a:rPr lang="en-CA" sz="1600" kern="0" spc="-30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 err="1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count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){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</a:t>
            </a:r>
            <a:r>
              <a:rPr lang="en-CA" sz="1600" kern="0" spc="-170" dirty="0">
                <a:latin typeface="Consolas" panose="020B0609020204030204" pitchFamily="49" charset="0"/>
                <a:cs typeface="Consolas" panose="020B0609020204030204" pitchFamily="49" charset="0"/>
              </a:rPr>
              <a:t>List&lt;Address&gt;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= </a:t>
            </a: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new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ArrayList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&lt;Address&gt;(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count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);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for 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 err="1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= </a:t>
            </a:r>
            <a:r>
              <a:rPr lang="en-CA" sz="1600" kern="0" spc="-170" dirty="0">
                <a:solidFill>
                  <a:srgbClr val="0000FF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0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; </a:t>
            </a:r>
            <a:r>
              <a:rPr lang="en-CA" sz="1600" kern="0" spc="-17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&lt;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count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; </a:t>
            </a:r>
            <a:r>
              <a:rPr lang="en-CA" sz="1600" kern="0" spc="-17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++) 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</a:t>
            </a:r>
            <a:endParaRPr lang="en-CA" sz="1600" kern="0" spc="-170" dirty="0">
              <a:latin typeface="Consolas" panose="020B0609020204030204" pitchFamily="49" charset="0"/>
              <a:ea typeface="Menlo" panose="020B0609030804020204" pitchFamily="49" charset="0"/>
              <a:cs typeface="Consolas" panose="020B0609020204030204" pitchFamily="49" charset="0"/>
            </a:endParaRP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endParaRPr lang="en-CA" sz="1600" kern="0" spc="-170" dirty="0">
              <a:latin typeface="Consolas" panose="020B0609020204030204" pitchFamily="49" charset="0"/>
              <a:ea typeface="Menlo" panose="020B0609030804020204" pitchFamily="49" charset="0"/>
              <a:cs typeface="Consolas" panose="020B0609020204030204" pitchFamily="49" charset="0"/>
            </a:endParaRP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</a:t>
            </a:r>
            <a:r>
              <a:rPr lang="en-CA" sz="1600" kern="0" spc="-17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addresses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.add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createAddress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>
                <a:solidFill>
                  <a:srgbClr val="0000FF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"127.0.0.1"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, </a:t>
            </a:r>
            <a:r>
              <a:rPr lang="en-CA" sz="1600" kern="0" spc="-17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ports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.incrementAndGet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()));      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</a:t>
            </a:r>
            <a:endParaRPr lang="en-CA" sz="1600" kern="0" spc="-170" dirty="0">
              <a:latin typeface="Consolas" panose="020B0609020204030204" pitchFamily="49" charset="0"/>
              <a:ea typeface="Menlo" panose="020B0609030804020204" pitchFamily="49" charset="0"/>
              <a:cs typeface="Consolas" panose="020B0609020204030204" pitchFamily="49" charset="0"/>
            </a:endParaRP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}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return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}</a:t>
            </a:r>
          </a:p>
          <a:p>
            <a:pPr>
              <a:lnSpc>
                <a:spcPct val="120000"/>
              </a:lnSpc>
            </a:pPr>
            <a:endParaRPr lang="en-US" sz="1600" kern="0" spc="-170" dirty="0">
              <a:latin typeface="Consolas" panose="020B0609020204030204" pitchFamily="49" charset="0"/>
              <a:ea typeface="Menlo" panose="020B0609030804020204" pitchFamily="49" charset="0"/>
              <a:cs typeface="Consolas" panose="020B0609020204030204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6202B2-1FCC-8845-BEB2-C06956106849}"/>
              </a:ext>
            </a:extLst>
          </p:cNvPr>
          <p:cNvSpPr txBox="1"/>
          <p:nvPr/>
        </p:nvSpPr>
        <p:spPr>
          <a:xfrm>
            <a:off x="5246756" y="4041722"/>
            <a:ext cx="5893311" cy="267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6800" tIns="18000" rIns="18000" bIns="18000" rtlCol="0" anchor="b">
            <a:spAutoFit/>
          </a:bodyPr>
          <a:lstStyle/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protected static </a:t>
            </a:r>
            <a:r>
              <a:rPr lang="en-CA" sz="1600" kern="0" spc="-170" dirty="0">
                <a:solidFill>
                  <a:schemeClr val="tx1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 </a:t>
            </a:r>
            <a:r>
              <a:rPr lang="en-CA" sz="1600" kern="0" spc="-170" dirty="0" err="1">
                <a:solidFill>
                  <a:schemeClr val="tx1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createAddress</a:t>
            </a:r>
            <a:r>
              <a:rPr lang="en-CA" sz="1600" kern="0" spc="-170" dirty="0">
                <a:solidFill>
                  <a:schemeClr val="tx1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(String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host</a:t>
            </a:r>
            <a:r>
              <a:rPr lang="en-CA" sz="1600" kern="0" spc="-170" dirty="0">
                <a:solidFill>
                  <a:schemeClr val="tx1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, </a:t>
            </a:r>
            <a:r>
              <a:rPr lang="en-CA" sz="1600" kern="0" spc="-170" dirty="0" err="1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int</a:t>
            </a:r>
            <a:r>
              <a:rPr lang="en-CA" sz="1600" kern="0" spc="-170" dirty="0">
                <a:solidFill>
                  <a:schemeClr val="tx1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port</a:t>
            </a:r>
            <a:r>
              <a:rPr lang="en-CA" sz="1600" kern="0" spc="-170" dirty="0">
                <a:solidFill>
                  <a:schemeClr val="tx1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) { </a:t>
            </a:r>
            <a:endParaRPr lang="en-CA" sz="1600" kern="0" spc="-170" dirty="0">
              <a:solidFill>
                <a:srgbClr val="7030A0"/>
              </a:solidFill>
              <a:latin typeface="Consolas" panose="020B0609020204030204" pitchFamily="49" charset="0"/>
              <a:ea typeface="Menlo" panose="020B0609030804020204" pitchFamily="49" charset="0"/>
              <a:cs typeface="Consolas" panose="020B0609020204030204" pitchFamily="49" charset="0"/>
            </a:endParaRP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try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</a:t>
            </a: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return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new 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Address(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host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,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port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);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} 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catch 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UnknownHostException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e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) 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</a:t>
            </a:r>
            <a:r>
              <a:rPr lang="en-CA" sz="1600" kern="0" spc="-17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e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.printStackTrace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();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}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</a:t>
            </a: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return null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C8A810-C402-EB4C-8BB1-F23FFA430316}"/>
              </a:ext>
            </a:extLst>
          </p:cNvPr>
          <p:cNvSpPr txBox="1"/>
          <p:nvPr/>
        </p:nvSpPr>
        <p:spPr>
          <a:xfrm>
            <a:off x="11278258" y="5756185"/>
            <a:ext cx="836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After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2AC9A3-9DE4-9C43-A1CC-D11AD78FF4B5}"/>
              </a:ext>
            </a:extLst>
          </p:cNvPr>
          <p:cNvSpPr txBox="1"/>
          <p:nvPr/>
        </p:nvSpPr>
        <p:spPr>
          <a:xfrm>
            <a:off x="0" y="5756185"/>
            <a:ext cx="1030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Before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4B61A8-A0B3-6444-9B7C-EAC58AB06AE8}"/>
              </a:ext>
            </a:extLst>
          </p:cNvPr>
          <p:cNvSpPr txBox="1"/>
          <p:nvPr/>
        </p:nvSpPr>
        <p:spPr>
          <a:xfrm>
            <a:off x="1355437" y="4321737"/>
            <a:ext cx="27049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(1) Abstraction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697579-683E-5F4E-9B19-B76B81F3C9B3}"/>
              </a:ext>
            </a:extLst>
          </p:cNvPr>
          <p:cNvSpPr/>
          <p:nvPr/>
        </p:nvSpPr>
        <p:spPr>
          <a:xfrm>
            <a:off x="5246756" y="5028914"/>
            <a:ext cx="3972413" cy="1687254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56D27C6-23F8-9C4C-9543-B797E05575B5}"/>
              </a:ext>
            </a:extLst>
          </p:cNvPr>
          <p:cNvSpPr/>
          <p:nvPr/>
        </p:nvSpPr>
        <p:spPr>
          <a:xfrm>
            <a:off x="5246756" y="1293540"/>
            <a:ext cx="6945243" cy="3415093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FEBD747-847E-9C43-AB8E-732BC1A3A473}"/>
              </a:ext>
            </a:extLst>
          </p:cNvPr>
          <p:cNvSpPr/>
          <p:nvPr/>
        </p:nvSpPr>
        <p:spPr>
          <a:xfrm>
            <a:off x="43732" y="150550"/>
            <a:ext cx="12148268" cy="1150286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FABEA8C-070E-2144-ADA6-AABCBD38BFF8}"/>
              </a:ext>
            </a:extLst>
          </p:cNvPr>
          <p:cNvSpPr/>
          <p:nvPr/>
        </p:nvSpPr>
        <p:spPr>
          <a:xfrm>
            <a:off x="13480" y="1973766"/>
            <a:ext cx="5233276" cy="2074534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7944C70-C90B-0C4A-8955-8AB38E1CF4FD}"/>
              </a:ext>
            </a:extLst>
          </p:cNvPr>
          <p:cNvSpPr/>
          <p:nvPr/>
        </p:nvSpPr>
        <p:spPr>
          <a:xfrm>
            <a:off x="5572540" y="4620250"/>
            <a:ext cx="2927993" cy="408664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2FB7E13-CE73-C84A-B895-C628F85FB1CD}"/>
              </a:ext>
            </a:extLst>
          </p:cNvPr>
          <p:cNvSpPr/>
          <p:nvPr/>
        </p:nvSpPr>
        <p:spPr>
          <a:xfrm>
            <a:off x="501805" y="1293541"/>
            <a:ext cx="4780058" cy="68022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7583FA0A-E897-AE46-8311-5FE844265F52}"/>
              </a:ext>
            </a:extLst>
          </p:cNvPr>
          <p:cNvSpPr/>
          <p:nvPr/>
        </p:nvSpPr>
        <p:spPr>
          <a:xfrm>
            <a:off x="3702205" y="2074127"/>
            <a:ext cx="1773044" cy="2709747"/>
          </a:xfrm>
          <a:custGeom>
            <a:avLst/>
            <a:gdLst>
              <a:gd name="connsiteX0" fmla="*/ 0 w 1650380"/>
              <a:gd name="connsiteY0" fmla="*/ 0 h 2709746"/>
              <a:gd name="connsiteX1" fmla="*/ 1650380 w 1650380"/>
              <a:gd name="connsiteY1" fmla="*/ 2709746 h 2709746"/>
              <a:gd name="connsiteX0" fmla="*/ 0 w 1650380"/>
              <a:gd name="connsiteY0" fmla="*/ 0 h 2709746"/>
              <a:gd name="connsiteX1" fmla="*/ 869795 w 1650380"/>
              <a:gd name="connsiteY1" fmla="*/ 1315844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680224 w 1650380"/>
              <a:gd name="connsiteY1" fmla="*/ 1795346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680224 w 1650380"/>
              <a:gd name="connsiteY1" fmla="*/ 1795346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680224 w 1650380"/>
              <a:gd name="connsiteY1" fmla="*/ 1795346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602166 w 1650380"/>
              <a:gd name="connsiteY1" fmla="*/ 1382751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1650380 w 1650380"/>
              <a:gd name="connsiteY1" fmla="*/ 2709746 h 2709746"/>
              <a:gd name="connsiteX0" fmla="*/ 0 w 1650380"/>
              <a:gd name="connsiteY0" fmla="*/ 0 h 2709746"/>
              <a:gd name="connsiteX1" fmla="*/ 1650380 w 1650380"/>
              <a:gd name="connsiteY1" fmla="*/ 2709746 h 2709746"/>
              <a:gd name="connsiteX0" fmla="*/ 0 w 1650380"/>
              <a:gd name="connsiteY0" fmla="*/ 0 h 2709746"/>
              <a:gd name="connsiteX1" fmla="*/ 1650380 w 1650380"/>
              <a:gd name="connsiteY1" fmla="*/ 2709746 h 2709746"/>
              <a:gd name="connsiteX0" fmla="*/ 0 w 1639229"/>
              <a:gd name="connsiteY0" fmla="*/ 0 h 2843561"/>
              <a:gd name="connsiteX1" fmla="*/ 1639229 w 1639229"/>
              <a:gd name="connsiteY1" fmla="*/ 2843561 h 2843561"/>
              <a:gd name="connsiteX0" fmla="*/ 0 w 1773044"/>
              <a:gd name="connsiteY0" fmla="*/ 0 h 2709747"/>
              <a:gd name="connsiteX1" fmla="*/ 1773044 w 1773044"/>
              <a:gd name="connsiteY1" fmla="*/ 2709747 h 2709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73044" h="2709747">
                <a:moveTo>
                  <a:pt x="0" y="0"/>
                </a:moveTo>
                <a:cubicBezTo>
                  <a:pt x="137532" y="1516566"/>
                  <a:pt x="509239" y="2453269"/>
                  <a:pt x="1773044" y="2709747"/>
                </a:cubicBezTo>
              </a:path>
            </a:pathLst>
          </a:custGeom>
          <a:noFill/>
          <a:ln cap="rnd">
            <a:solidFill>
              <a:schemeClr val="accent2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59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97EAB1B-2D2C-7842-87A7-25241D954CB7}"/>
              </a:ext>
            </a:extLst>
          </p:cNvPr>
          <p:cNvSpPr/>
          <p:nvPr/>
        </p:nvSpPr>
        <p:spPr>
          <a:xfrm>
            <a:off x="9255319" y="183249"/>
            <a:ext cx="1741336" cy="24884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B35948-ACDA-A04A-943D-3575276C3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40BD-3997-BB4A-9AE7-14AF3A7E89A9}" type="slidenum">
              <a:rPr lang="en-US" sz="1600" smtClean="0"/>
              <a:t>17</a:t>
            </a:fld>
            <a:endParaRPr lang="en-US" sz="160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A4C3B36-5126-564C-A6E1-A7FF74674086}"/>
              </a:ext>
            </a:extLst>
          </p:cNvPr>
          <p:cNvSpPr/>
          <p:nvPr/>
        </p:nvSpPr>
        <p:spPr>
          <a:xfrm>
            <a:off x="1354239" y="185628"/>
            <a:ext cx="864176" cy="2488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47271D5-6522-0545-88E8-CDBCA55D0E52}"/>
              </a:ext>
            </a:extLst>
          </p:cNvPr>
          <p:cNvSpPr/>
          <p:nvPr/>
        </p:nvSpPr>
        <p:spPr>
          <a:xfrm>
            <a:off x="161966" y="468896"/>
            <a:ext cx="911460" cy="2488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70F8CE1-ACA8-5747-AA85-A07D226E1DEA}"/>
              </a:ext>
            </a:extLst>
          </p:cNvPr>
          <p:cNvSpPr/>
          <p:nvPr/>
        </p:nvSpPr>
        <p:spPr>
          <a:xfrm>
            <a:off x="6528021" y="185628"/>
            <a:ext cx="1272209" cy="2488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0D662D5-91E8-684E-8899-64CC9D2F4133}"/>
              </a:ext>
            </a:extLst>
          </p:cNvPr>
          <p:cNvSpPr/>
          <p:nvPr/>
        </p:nvSpPr>
        <p:spPr>
          <a:xfrm>
            <a:off x="5407733" y="468896"/>
            <a:ext cx="1231606" cy="2488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9489E33-40A8-9045-9991-1CC0831496EA}"/>
              </a:ext>
            </a:extLst>
          </p:cNvPr>
          <p:cNvSpPr/>
          <p:nvPr/>
        </p:nvSpPr>
        <p:spPr>
          <a:xfrm>
            <a:off x="8062623" y="468896"/>
            <a:ext cx="2289975" cy="2488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D92C6C7-F98D-8241-BE98-E3921C7FC053}"/>
              </a:ext>
            </a:extLst>
          </p:cNvPr>
          <p:cNvSpPr/>
          <p:nvPr/>
        </p:nvSpPr>
        <p:spPr>
          <a:xfrm>
            <a:off x="2496710" y="476847"/>
            <a:ext cx="1326763" cy="2488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FCC76E-A1FA-CA48-8064-CBEB1778B5BE}"/>
              </a:ext>
            </a:extLst>
          </p:cNvPr>
          <p:cNvSpPr txBox="1"/>
          <p:nvPr/>
        </p:nvSpPr>
        <p:spPr>
          <a:xfrm>
            <a:off x="36096" y="143255"/>
            <a:ext cx="5245767" cy="41154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private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static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Address[] 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createAddresses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 err="1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count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) 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Address[]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= </a:t>
            </a: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new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Address[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count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];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for 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 err="1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= </a:t>
            </a:r>
            <a:r>
              <a:rPr lang="en-CA" sz="1600" kern="0" spc="-170" dirty="0">
                <a:solidFill>
                  <a:srgbClr val="0000FF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0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; </a:t>
            </a:r>
            <a:r>
              <a:rPr lang="en-CA" sz="1600" kern="0" spc="-17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&lt;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count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; </a:t>
            </a:r>
            <a:r>
              <a:rPr lang="en-CA" sz="1600" kern="0" spc="-17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++) 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try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[</a:t>
            </a:r>
            <a:r>
              <a:rPr lang="en-CA" sz="1600" kern="0" spc="-17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] =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   new 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Address(</a:t>
            </a:r>
            <a:r>
              <a:rPr lang="en-CA" sz="1600" kern="0" spc="-170" dirty="0">
                <a:solidFill>
                  <a:srgbClr val="0000FF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"127.0.0.1"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, </a:t>
            </a:r>
            <a:r>
              <a:rPr lang="en-CA" sz="1600" b="1" i="1" kern="0" spc="-170" dirty="0" err="1">
                <a:solidFill>
                  <a:srgbClr val="0000FF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PORTS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.incrementAndGet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());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}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catch 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UnknownHostException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e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) 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 </a:t>
            </a:r>
            <a:r>
              <a:rPr lang="en-CA" sz="1600" kern="0" spc="-17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e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.printStackTrace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();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}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}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return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}</a:t>
            </a:r>
          </a:p>
          <a:p>
            <a:pPr>
              <a:lnSpc>
                <a:spcPct val="120000"/>
              </a:lnSpc>
            </a:pPr>
            <a:endParaRPr lang="en-US" sz="1600" kern="0" spc="-170" dirty="0">
              <a:latin typeface="Consolas" panose="020B0609020204030204" pitchFamily="49" charset="0"/>
              <a:ea typeface="Menlo" panose="020B0609030804020204" pitchFamily="49" charset="0"/>
              <a:cs typeface="Consolas" panose="020B0609020204030204" pitchFamily="49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4E7FE12-539E-DE40-9A00-9A49E1CD8AED}"/>
              </a:ext>
            </a:extLst>
          </p:cNvPr>
          <p:cNvSpPr txBox="1"/>
          <p:nvPr/>
        </p:nvSpPr>
        <p:spPr>
          <a:xfrm>
            <a:off x="5246756" y="146448"/>
            <a:ext cx="7006204" cy="41154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private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static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latin typeface="Consolas" panose="020B0609020204030204" pitchFamily="49" charset="0"/>
                <a:cs typeface="Consolas" panose="020B0609020204030204" pitchFamily="49" charset="0"/>
              </a:rPr>
              <a:t>List&lt;Address&gt;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createAddresses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AtomicInteger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ports,</a:t>
            </a:r>
            <a:r>
              <a:rPr lang="en-CA" sz="1600" kern="0" spc="-30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 err="1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count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){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</a:t>
            </a:r>
            <a:r>
              <a:rPr lang="en-CA" sz="1600" kern="0" spc="-170" dirty="0">
                <a:latin typeface="Consolas" panose="020B0609020204030204" pitchFamily="49" charset="0"/>
                <a:cs typeface="Consolas" panose="020B0609020204030204" pitchFamily="49" charset="0"/>
              </a:rPr>
              <a:t>List&lt;Address&gt;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= </a:t>
            </a: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new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ArrayList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&lt;Address&gt;(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count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);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for 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 err="1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= </a:t>
            </a:r>
            <a:r>
              <a:rPr lang="en-CA" sz="1600" kern="0" spc="-170" dirty="0">
                <a:solidFill>
                  <a:srgbClr val="0000FF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0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; </a:t>
            </a:r>
            <a:r>
              <a:rPr lang="en-CA" sz="1600" kern="0" spc="-17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&lt;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count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; </a:t>
            </a:r>
            <a:r>
              <a:rPr lang="en-CA" sz="1600" kern="0" spc="-17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++) 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</a:t>
            </a:r>
            <a:endParaRPr lang="en-CA" sz="1600" kern="0" spc="-170" dirty="0">
              <a:latin typeface="Consolas" panose="020B0609020204030204" pitchFamily="49" charset="0"/>
              <a:ea typeface="Menlo" panose="020B0609030804020204" pitchFamily="49" charset="0"/>
              <a:cs typeface="Consolas" panose="020B0609020204030204" pitchFamily="49" charset="0"/>
            </a:endParaRP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endParaRPr lang="en-CA" sz="1600" kern="0" spc="-170" dirty="0">
              <a:latin typeface="Consolas" panose="020B0609020204030204" pitchFamily="49" charset="0"/>
              <a:ea typeface="Menlo" panose="020B0609030804020204" pitchFamily="49" charset="0"/>
              <a:cs typeface="Consolas" panose="020B0609020204030204" pitchFamily="49" charset="0"/>
            </a:endParaRP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</a:t>
            </a:r>
            <a:r>
              <a:rPr lang="en-CA" sz="1600" kern="0" spc="-17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addresses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.add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createAddress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>
                <a:solidFill>
                  <a:srgbClr val="0000FF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"127.0.0.1"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, </a:t>
            </a:r>
            <a:r>
              <a:rPr lang="en-CA" sz="1600" kern="0" spc="-17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ports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.incrementAndGet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()));      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</a:t>
            </a:r>
            <a:endParaRPr lang="en-CA" sz="1600" kern="0" spc="-170" dirty="0">
              <a:latin typeface="Consolas" panose="020B0609020204030204" pitchFamily="49" charset="0"/>
              <a:ea typeface="Menlo" panose="020B0609030804020204" pitchFamily="49" charset="0"/>
              <a:cs typeface="Consolas" panose="020B0609020204030204" pitchFamily="49" charset="0"/>
            </a:endParaRP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}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return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}</a:t>
            </a:r>
          </a:p>
          <a:p>
            <a:pPr>
              <a:lnSpc>
                <a:spcPct val="120000"/>
              </a:lnSpc>
            </a:pPr>
            <a:endParaRPr lang="en-US" sz="1600" kern="0" spc="-170" dirty="0">
              <a:latin typeface="Consolas" panose="020B0609020204030204" pitchFamily="49" charset="0"/>
              <a:ea typeface="Menlo" panose="020B0609030804020204" pitchFamily="49" charset="0"/>
              <a:cs typeface="Consolas" panose="020B0609020204030204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6202B2-1FCC-8845-BEB2-C06956106849}"/>
              </a:ext>
            </a:extLst>
          </p:cNvPr>
          <p:cNvSpPr txBox="1"/>
          <p:nvPr/>
        </p:nvSpPr>
        <p:spPr>
          <a:xfrm>
            <a:off x="5246756" y="4041722"/>
            <a:ext cx="5893311" cy="267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6800" tIns="18000" rIns="18000" bIns="18000" rtlCol="0" anchor="b">
            <a:spAutoFit/>
          </a:bodyPr>
          <a:lstStyle/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protected static </a:t>
            </a:r>
            <a:r>
              <a:rPr lang="en-CA" sz="1600" kern="0" spc="-170" dirty="0">
                <a:solidFill>
                  <a:schemeClr val="tx1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 </a:t>
            </a:r>
            <a:r>
              <a:rPr lang="en-CA" sz="1600" kern="0" spc="-170" dirty="0" err="1">
                <a:solidFill>
                  <a:schemeClr val="tx1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createAddress</a:t>
            </a:r>
            <a:r>
              <a:rPr lang="en-CA" sz="1600" kern="0" spc="-170" dirty="0">
                <a:solidFill>
                  <a:schemeClr val="tx1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(String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host</a:t>
            </a:r>
            <a:r>
              <a:rPr lang="en-CA" sz="1600" kern="0" spc="-170" dirty="0">
                <a:solidFill>
                  <a:schemeClr val="tx1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, </a:t>
            </a:r>
            <a:r>
              <a:rPr lang="en-CA" sz="1600" kern="0" spc="-170" dirty="0" err="1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int</a:t>
            </a:r>
            <a:r>
              <a:rPr lang="en-CA" sz="1600" kern="0" spc="-170" dirty="0">
                <a:solidFill>
                  <a:schemeClr val="tx1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port</a:t>
            </a:r>
            <a:r>
              <a:rPr lang="en-CA" sz="1600" kern="0" spc="-170" dirty="0">
                <a:solidFill>
                  <a:schemeClr val="tx1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) { </a:t>
            </a:r>
            <a:endParaRPr lang="en-CA" sz="1600" kern="0" spc="-170" dirty="0">
              <a:solidFill>
                <a:srgbClr val="7030A0"/>
              </a:solidFill>
              <a:latin typeface="Consolas" panose="020B0609020204030204" pitchFamily="49" charset="0"/>
              <a:ea typeface="Menlo" panose="020B0609030804020204" pitchFamily="49" charset="0"/>
              <a:cs typeface="Consolas" panose="020B0609020204030204" pitchFamily="49" charset="0"/>
            </a:endParaRP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try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</a:t>
            </a: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return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new 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Address(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host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,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port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);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} 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catch 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UnknownHostException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e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) 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</a:t>
            </a:r>
            <a:r>
              <a:rPr lang="en-CA" sz="1600" kern="0" spc="-17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e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.printStackTrace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();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}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</a:t>
            </a: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return null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C8A810-C402-EB4C-8BB1-F23FFA430316}"/>
              </a:ext>
            </a:extLst>
          </p:cNvPr>
          <p:cNvSpPr txBox="1"/>
          <p:nvPr/>
        </p:nvSpPr>
        <p:spPr>
          <a:xfrm>
            <a:off x="11278258" y="5756185"/>
            <a:ext cx="836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After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2AC9A3-9DE4-9C43-A1CC-D11AD78FF4B5}"/>
              </a:ext>
            </a:extLst>
          </p:cNvPr>
          <p:cNvSpPr txBox="1"/>
          <p:nvPr/>
        </p:nvSpPr>
        <p:spPr>
          <a:xfrm>
            <a:off x="0" y="5756185"/>
            <a:ext cx="1030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Before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919F40B-5C4C-5147-9B65-DFF437AFD240}"/>
              </a:ext>
            </a:extLst>
          </p:cNvPr>
          <p:cNvSpPr/>
          <p:nvPr/>
        </p:nvSpPr>
        <p:spPr>
          <a:xfrm>
            <a:off x="5246756" y="5028913"/>
            <a:ext cx="3972413" cy="1722555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04B3426-0F39-1241-BE84-12BE767521D7}"/>
              </a:ext>
            </a:extLst>
          </p:cNvPr>
          <p:cNvSpPr/>
          <p:nvPr/>
        </p:nvSpPr>
        <p:spPr>
          <a:xfrm>
            <a:off x="5246756" y="1293540"/>
            <a:ext cx="6945243" cy="3415093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80A9BEC-81CF-3147-8C18-0E908B120476}"/>
              </a:ext>
            </a:extLst>
          </p:cNvPr>
          <p:cNvSpPr/>
          <p:nvPr/>
        </p:nvSpPr>
        <p:spPr>
          <a:xfrm>
            <a:off x="43732" y="150549"/>
            <a:ext cx="12148268" cy="1457533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EC8BB94-3EFC-A441-8E32-F4AD177903F5}"/>
              </a:ext>
            </a:extLst>
          </p:cNvPr>
          <p:cNvSpPr/>
          <p:nvPr/>
        </p:nvSpPr>
        <p:spPr>
          <a:xfrm>
            <a:off x="13480" y="1973766"/>
            <a:ext cx="5233276" cy="2074534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7944C70-C90B-0C4A-8955-8AB38E1CF4FD}"/>
              </a:ext>
            </a:extLst>
          </p:cNvPr>
          <p:cNvSpPr/>
          <p:nvPr/>
        </p:nvSpPr>
        <p:spPr>
          <a:xfrm>
            <a:off x="6211228" y="4620251"/>
            <a:ext cx="2289305" cy="40895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2FB7E13-CE73-C84A-B895-C628F85FB1CD}"/>
              </a:ext>
            </a:extLst>
          </p:cNvPr>
          <p:cNvSpPr/>
          <p:nvPr/>
        </p:nvSpPr>
        <p:spPr>
          <a:xfrm>
            <a:off x="646771" y="1548930"/>
            <a:ext cx="4635092" cy="424836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7583FA0A-E897-AE46-8311-5FE844265F52}"/>
              </a:ext>
            </a:extLst>
          </p:cNvPr>
          <p:cNvSpPr/>
          <p:nvPr/>
        </p:nvSpPr>
        <p:spPr>
          <a:xfrm>
            <a:off x="3702205" y="2074127"/>
            <a:ext cx="1773044" cy="2709747"/>
          </a:xfrm>
          <a:custGeom>
            <a:avLst/>
            <a:gdLst>
              <a:gd name="connsiteX0" fmla="*/ 0 w 1650380"/>
              <a:gd name="connsiteY0" fmla="*/ 0 h 2709746"/>
              <a:gd name="connsiteX1" fmla="*/ 1650380 w 1650380"/>
              <a:gd name="connsiteY1" fmla="*/ 2709746 h 2709746"/>
              <a:gd name="connsiteX0" fmla="*/ 0 w 1650380"/>
              <a:gd name="connsiteY0" fmla="*/ 0 h 2709746"/>
              <a:gd name="connsiteX1" fmla="*/ 869795 w 1650380"/>
              <a:gd name="connsiteY1" fmla="*/ 1315844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680224 w 1650380"/>
              <a:gd name="connsiteY1" fmla="*/ 1795346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680224 w 1650380"/>
              <a:gd name="connsiteY1" fmla="*/ 1795346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680224 w 1650380"/>
              <a:gd name="connsiteY1" fmla="*/ 1795346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602166 w 1650380"/>
              <a:gd name="connsiteY1" fmla="*/ 1382751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1650380 w 1650380"/>
              <a:gd name="connsiteY1" fmla="*/ 2709746 h 2709746"/>
              <a:gd name="connsiteX0" fmla="*/ 0 w 1650380"/>
              <a:gd name="connsiteY0" fmla="*/ 0 h 2709746"/>
              <a:gd name="connsiteX1" fmla="*/ 1650380 w 1650380"/>
              <a:gd name="connsiteY1" fmla="*/ 2709746 h 2709746"/>
              <a:gd name="connsiteX0" fmla="*/ 0 w 1650380"/>
              <a:gd name="connsiteY0" fmla="*/ 0 h 2709746"/>
              <a:gd name="connsiteX1" fmla="*/ 1650380 w 1650380"/>
              <a:gd name="connsiteY1" fmla="*/ 2709746 h 2709746"/>
              <a:gd name="connsiteX0" fmla="*/ 0 w 1639229"/>
              <a:gd name="connsiteY0" fmla="*/ 0 h 2843561"/>
              <a:gd name="connsiteX1" fmla="*/ 1639229 w 1639229"/>
              <a:gd name="connsiteY1" fmla="*/ 2843561 h 2843561"/>
              <a:gd name="connsiteX0" fmla="*/ 0 w 1773044"/>
              <a:gd name="connsiteY0" fmla="*/ 0 h 2709747"/>
              <a:gd name="connsiteX1" fmla="*/ 1773044 w 1773044"/>
              <a:gd name="connsiteY1" fmla="*/ 2709747 h 2709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73044" h="2709747">
                <a:moveTo>
                  <a:pt x="0" y="0"/>
                </a:moveTo>
                <a:cubicBezTo>
                  <a:pt x="137532" y="1516566"/>
                  <a:pt x="509239" y="2453269"/>
                  <a:pt x="1773044" y="2709747"/>
                </a:cubicBezTo>
              </a:path>
            </a:pathLst>
          </a:custGeom>
          <a:noFill/>
          <a:ln cap="rnd">
            <a:solidFill>
              <a:schemeClr val="accent2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5696F8A-1A10-924E-8D67-2F4847A03819}"/>
              </a:ext>
            </a:extLst>
          </p:cNvPr>
          <p:cNvSpPr txBox="1"/>
          <p:nvPr/>
        </p:nvSpPr>
        <p:spPr>
          <a:xfrm>
            <a:off x="1355437" y="4321737"/>
            <a:ext cx="27049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(1) Abstraction</a:t>
            </a:r>
          </a:p>
        </p:txBody>
      </p:sp>
    </p:spTree>
    <p:extLst>
      <p:ext uri="{BB962C8B-B14F-4D97-AF65-F5344CB8AC3E}">
        <p14:creationId xmlns:p14="http://schemas.microsoft.com/office/powerpoint/2010/main" val="233357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97EAB1B-2D2C-7842-87A7-25241D954CB7}"/>
              </a:ext>
            </a:extLst>
          </p:cNvPr>
          <p:cNvSpPr/>
          <p:nvPr/>
        </p:nvSpPr>
        <p:spPr>
          <a:xfrm>
            <a:off x="9255319" y="183249"/>
            <a:ext cx="1741336" cy="24884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B35948-ACDA-A04A-943D-3575276C3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40BD-3997-BB4A-9AE7-14AF3A7E89A9}" type="slidenum">
              <a:rPr lang="en-US" sz="1600" smtClean="0"/>
              <a:t>18</a:t>
            </a:fld>
            <a:endParaRPr lang="en-US" sz="160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A4C3B36-5126-564C-A6E1-A7FF74674086}"/>
              </a:ext>
            </a:extLst>
          </p:cNvPr>
          <p:cNvSpPr/>
          <p:nvPr/>
        </p:nvSpPr>
        <p:spPr>
          <a:xfrm>
            <a:off x="1354239" y="185628"/>
            <a:ext cx="864176" cy="2488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47271D5-6522-0545-88E8-CDBCA55D0E52}"/>
              </a:ext>
            </a:extLst>
          </p:cNvPr>
          <p:cNvSpPr/>
          <p:nvPr/>
        </p:nvSpPr>
        <p:spPr>
          <a:xfrm>
            <a:off x="161966" y="468896"/>
            <a:ext cx="911460" cy="2488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70F8CE1-ACA8-5747-AA85-A07D226E1DEA}"/>
              </a:ext>
            </a:extLst>
          </p:cNvPr>
          <p:cNvSpPr/>
          <p:nvPr/>
        </p:nvSpPr>
        <p:spPr>
          <a:xfrm>
            <a:off x="6528021" y="185628"/>
            <a:ext cx="1272209" cy="2488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0D662D5-91E8-684E-8899-64CC9D2F4133}"/>
              </a:ext>
            </a:extLst>
          </p:cNvPr>
          <p:cNvSpPr/>
          <p:nvPr/>
        </p:nvSpPr>
        <p:spPr>
          <a:xfrm>
            <a:off x="5407733" y="468896"/>
            <a:ext cx="1231606" cy="2488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9489E33-40A8-9045-9991-1CC0831496EA}"/>
              </a:ext>
            </a:extLst>
          </p:cNvPr>
          <p:cNvSpPr/>
          <p:nvPr/>
        </p:nvSpPr>
        <p:spPr>
          <a:xfrm>
            <a:off x="8062623" y="468896"/>
            <a:ext cx="2289975" cy="2488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D92C6C7-F98D-8241-BE98-E3921C7FC053}"/>
              </a:ext>
            </a:extLst>
          </p:cNvPr>
          <p:cNvSpPr/>
          <p:nvPr/>
        </p:nvSpPr>
        <p:spPr>
          <a:xfrm>
            <a:off x="2496710" y="476847"/>
            <a:ext cx="1326763" cy="2488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F097B791-06A2-D040-AE5B-E3B8F6154886}"/>
              </a:ext>
            </a:extLst>
          </p:cNvPr>
          <p:cNvSpPr/>
          <p:nvPr/>
        </p:nvSpPr>
        <p:spPr>
          <a:xfrm>
            <a:off x="8193411" y="1622707"/>
            <a:ext cx="1020037" cy="28558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F1B20BC2-25A6-1C4A-96A0-1CA760E1429D}"/>
              </a:ext>
            </a:extLst>
          </p:cNvPr>
          <p:cNvSpPr/>
          <p:nvPr/>
        </p:nvSpPr>
        <p:spPr>
          <a:xfrm>
            <a:off x="9332561" y="1622707"/>
            <a:ext cx="2195824" cy="28558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FCC76E-A1FA-CA48-8064-CBEB1778B5BE}"/>
              </a:ext>
            </a:extLst>
          </p:cNvPr>
          <p:cNvSpPr txBox="1"/>
          <p:nvPr/>
        </p:nvSpPr>
        <p:spPr>
          <a:xfrm>
            <a:off x="36096" y="143255"/>
            <a:ext cx="5245767" cy="41154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private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static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Address[] 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createAddresses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 err="1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count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) 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Address[]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= </a:t>
            </a: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new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Address[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count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];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for 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 err="1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= </a:t>
            </a:r>
            <a:r>
              <a:rPr lang="en-CA" sz="1600" kern="0" spc="-170" dirty="0">
                <a:solidFill>
                  <a:srgbClr val="0000FF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0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; </a:t>
            </a:r>
            <a:r>
              <a:rPr lang="en-CA" sz="1600" kern="0" spc="-17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&lt;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count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; </a:t>
            </a:r>
            <a:r>
              <a:rPr lang="en-CA" sz="1600" kern="0" spc="-17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++) 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try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[</a:t>
            </a:r>
            <a:r>
              <a:rPr lang="en-CA" sz="1600" kern="0" spc="-17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] =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   new 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Address(</a:t>
            </a:r>
            <a:r>
              <a:rPr lang="en-CA" sz="1600" kern="0" spc="-170" dirty="0">
                <a:solidFill>
                  <a:srgbClr val="0000FF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"127.0.0.1"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, </a:t>
            </a:r>
            <a:r>
              <a:rPr lang="en-CA" sz="1600" b="1" i="1" kern="0" spc="-170" dirty="0" err="1">
                <a:solidFill>
                  <a:srgbClr val="0000FF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PORTS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.incrementAndGet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());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}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catch 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UnknownHostException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e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) 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 </a:t>
            </a:r>
            <a:r>
              <a:rPr lang="en-CA" sz="1600" kern="0" spc="-17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e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.printStackTrace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();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}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}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return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}</a:t>
            </a:r>
          </a:p>
          <a:p>
            <a:pPr>
              <a:lnSpc>
                <a:spcPct val="120000"/>
              </a:lnSpc>
            </a:pPr>
            <a:endParaRPr lang="en-US" sz="1600" kern="0" spc="-170" dirty="0">
              <a:latin typeface="Consolas" panose="020B0609020204030204" pitchFamily="49" charset="0"/>
              <a:ea typeface="Menlo" panose="020B0609030804020204" pitchFamily="49" charset="0"/>
              <a:cs typeface="Consolas" panose="020B0609020204030204" pitchFamily="49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4E7FE12-539E-DE40-9A00-9A49E1CD8AED}"/>
              </a:ext>
            </a:extLst>
          </p:cNvPr>
          <p:cNvSpPr txBox="1"/>
          <p:nvPr/>
        </p:nvSpPr>
        <p:spPr>
          <a:xfrm>
            <a:off x="5246756" y="146448"/>
            <a:ext cx="7006204" cy="41154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private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static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latin typeface="Consolas" panose="020B0609020204030204" pitchFamily="49" charset="0"/>
                <a:cs typeface="Consolas" panose="020B0609020204030204" pitchFamily="49" charset="0"/>
              </a:rPr>
              <a:t>List&lt;Address&gt;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createAddresses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AtomicInteger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ports,</a:t>
            </a:r>
            <a:r>
              <a:rPr lang="en-CA" sz="1600" kern="0" spc="-30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 err="1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count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){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</a:t>
            </a:r>
            <a:r>
              <a:rPr lang="en-CA" sz="1600" kern="0" spc="-170" dirty="0">
                <a:latin typeface="Consolas" panose="020B0609020204030204" pitchFamily="49" charset="0"/>
                <a:cs typeface="Consolas" panose="020B0609020204030204" pitchFamily="49" charset="0"/>
              </a:rPr>
              <a:t>List&lt;Address&gt;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= </a:t>
            </a: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new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ArrayList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&lt;Address&gt;(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count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);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for 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 err="1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= </a:t>
            </a:r>
            <a:r>
              <a:rPr lang="en-CA" sz="1600" kern="0" spc="-170" dirty="0">
                <a:solidFill>
                  <a:srgbClr val="0000FF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0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; </a:t>
            </a:r>
            <a:r>
              <a:rPr lang="en-CA" sz="1600" kern="0" spc="-17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&lt;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count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; </a:t>
            </a:r>
            <a:r>
              <a:rPr lang="en-CA" sz="1600" kern="0" spc="-17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++) 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</a:t>
            </a:r>
            <a:endParaRPr lang="en-CA" sz="1600" kern="0" spc="-170" dirty="0">
              <a:latin typeface="Consolas" panose="020B0609020204030204" pitchFamily="49" charset="0"/>
              <a:ea typeface="Menlo" panose="020B0609030804020204" pitchFamily="49" charset="0"/>
              <a:cs typeface="Consolas" panose="020B0609020204030204" pitchFamily="49" charset="0"/>
            </a:endParaRP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endParaRPr lang="en-CA" sz="1600" kern="0" spc="-170" dirty="0">
              <a:latin typeface="Consolas" panose="020B0609020204030204" pitchFamily="49" charset="0"/>
              <a:ea typeface="Menlo" panose="020B0609030804020204" pitchFamily="49" charset="0"/>
              <a:cs typeface="Consolas" panose="020B0609020204030204" pitchFamily="49" charset="0"/>
            </a:endParaRP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</a:t>
            </a:r>
            <a:r>
              <a:rPr lang="en-CA" sz="1600" kern="0" spc="-17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addresses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.add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createAddress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>
                <a:solidFill>
                  <a:srgbClr val="0000FF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"127.0.0.1"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, </a:t>
            </a:r>
            <a:r>
              <a:rPr lang="en-CA" sz="1600" kern="0" spc="-17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ports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.incrementAndGet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()));      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</a:t>
            </a:r>
            <a:endParaRPr lang="en-CA" sz="1600" kern="0" spc="-170" dirty="0">
              <a:latin typeface="Consolas" panose="020B0609020204030204" pitchFamily="49" charset="0"/>
              <a:ea typeface="Menlo" panose="020B0609030804020204" pitchFamily="49" charset="0"/>
              <a:cs typeface="Consolas" panose="020B0609020204030204" pitchFamily="49" charset="0"/>
            </a:endParaRP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}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return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}</a:t>
            </a:r>
          </a:p>
          <a:p>
            <a:pPr>
              <a:lnSpc>
                <a:spcPct val="120000"/>
              </a:lnSpc>
            </a:pPr>
            <a:endParaRPr lang="en-US" sz="1600" kern="0" spc="-170" dirty="0">
              <a:latin typeface="Consolas" panose="020B0609020204030204" pitchFamily="49" charset="0"/>
              <a:ea typeface="Menlo" panose="020B0609030804020204" pitchFamily="49" charset="0"/>
              <a:cs typeface="Consolas" panose="020B0609020204030204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6202B2-1FCC-8845-BEB2-C06956106849}"/>
              </a:ext>
            </a:extLst>
          </p:cNvPr>
          <p:cNvSpPr txBox="1"/>
          <p:nvPr/>
        </p:nvSpPr>
        <p:spPr>
          <a:xfrm>
            <a:off x="5246756" y="4041722"/>
            <a:ext cx="5893311" cy="267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6800" tIns="18000" rIns="18000" bIns="18000" rtlCol="0" anchor="b">
            <a:spAutoFit/>
          </a:bodyPr>
          <a:lstStyle/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protected static </a:t>
            </a:r>
            <a:r>
              <a:rPr lang="en-CA" sz="1600" kern="0" spc="-170" dirty="0">
                <a:solidFill>
                  <a:schemeClr val="tx1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 </a:t>
            </a:r>
            <a:r>
              <a:rPr lang="en-CA" sz="1600" kern="0" spc="-170" dirty="0" err="1">
                <a:solidFill>
                  <a:schemeClr val="tx1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createAddress</a:t>
            </a:r>
            <a:r>
              <a:rPr lang="en-CA" sz="1600" kern="0" spc="-170" dirty="0">
                <a:solidFill>
                  <a:schemeClr val="tx1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(String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host</a:t>
            </a:r>
            <a:r>
              <a:rPr lang="en-CA" sz="1600" kern="0" spc="-170" dirty="0">
                <a:solidFill>
                  <a:schemeClr val="tx1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, </a:t>
            </a:r>
            <a:r>
              <a:rPr lang="en-CA" sz="1600" kern="0" spc="-170" dirty="0" err="1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int</a:t>
            </a:r>
            <a:r>
              <a:rPr lang="en-CA" sz="1600" kern="0" spc="-170" dirty="0">
                <a:solidFill>
                  <a:schemeClr val="tx1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port</a:t>
            </a:r>
            <a:r>
              <a:rPr lang="en-CA" sz="1600" kern="0" spc="-170" dirty="0">
                <a:solidFill>
                  <a:schemeClr val="tx1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) { </a:t>
            </a:r>
            <a:endParaRPr lang="en-CA" sz="1600" kern="0" spc="-170" dirty="0">
              <a:solidFill>
                <a:srgbClr val="7030A0"/>
              </a:solidFill>
              <a:latin typeface="Consolas" panose="020B0609020204030204" pitchFamily="49" charset="0"/>
              <a:ea typeface="Menlo" panose="020B0609030804020204" pitchFamily="49" charset="0"/>
              <a:cs typeface="Consolas" panose="020B0609020204030204" pitchFamily="49" charset="0"/>
            </a:endParaRP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try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</a:t>
            </a: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return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new 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Address(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host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,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port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);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} 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catch 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UnknownHostException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e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) 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</a:t>
            </a:r>
            <a:r>
              <a:rPr lang="en-CA" sz="1600" kern="0" spc="-17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e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.printStackTrace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();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}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</a:t>
            </a: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return null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C8A810-C402-EB4C-8BB1-F23FFA430316}"/>
              </a:ext>
            </a:extLst>
          </p:cNvPr>
          <p:cNvSpPr txBox="1"/>
          <p:nvPr/>
        </p:nvSpPr>
        <p:spPr>
          <a:xfrm>
            <a:off x="11278258" y="5756185"/>
            <a:ext cx="836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After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2AC9A3-9DE4-9C43-A1CC-D11AD78FF4B5}"/>
              </a:ext>
            </a:extLst>
          </p:cNvPr>
          <p:cNvSpPr txBox="1"/>
          <p:nvPr/>
        </p:nvSpPr>
        <p:spPr>
          <a:xfrm>
            <a:off x="0" y="5756185"/>
            <a:ext cx="1030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Before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7765E99-12E5-4D45-92A8-720CFF4B7CA1}"/>
              </a:ext>
            </a:extLst>
          </p:cNvPr>
          <p:cNvSpPr txBox="1"/>
          <p:nvPr/>
        </p:nvSpPr>
        <p:spPr>
          <a:xfrm>
            <a:off x="1030282" y="4316298"/>
            <a:ext cx="35863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(2) </a:t>
            </a:r>
            <a:r>
              <a:rPr lang="en-US" sz="3200" b="1" dirty="0" err="1"/>
              <a:t>Argumentization</a:t>
            </a:r>
            <a:endParaRPr lang="en-US" sz="3200" b="1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C9EC0B1-A599-D341-84FA-245F0C3FDAAC}"/>
              </a:ext>
            </a:extLst>
          </p:cNvPr>
          <p:cNvSpPr/>
          <p:nvPr/>
        </p:nvSpPr>
        <p:spPr>
          <a:xfrm>
            <a:off x="5246756" y="5028913"/>
            <a:ext cx="3972413" cy="1786027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37FADDF-EB62-B342-9D61-673BE176CC5F}"/>
              </a:ext>
            </a:extLst>
          </p:cNvPr>
          <p:cNvSpPr/>
          <p:nvPr/>
        </p:nvSpPr>
        <p:spPr>
          <a:xfrm>
            <a:off x="5246756" y="2142499"/>
            <a:ext cx="6945243" cy="1931202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C67F6E-701A-6A45-882E-43F980DD2D0B}"/>
              </a:ext>
            </a:extLst>
          </p:cNvPr>
          <p:cNvSpPr/>
          <p:nvPr/>
        </p:nvSpPr>
        <p:spPr>
          <a:xfrm>
            <a:off x="43732" y="150550"/>
            <a:ext cx="12148268" cy="143354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D4D1AC2-6B69-2245-A3CF-38A1CAABAF2B}"/>
              </a:ext>
            </a:extLst>
          </p:cNvPr>
          <p:cNvSpPr/>
          <p:nvPr/>
        </p:nvSpPr>
        <p:spPr>
          <a:xfrm>
            <a:off x="13480" y="1973766"/>
            <a:ext cx="5233276" cy="2074534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7944C70-C90B-0C4A-8955-8AB38E1CF4FD}"/>
              </a:ext>
            </a:extLst>
          </p:cNvPr>
          <p:cNvSpPr/>
          <p:nvPr/>
        </p:nvSpPr>
        <p:spPr>
          <a:xfrm>
            <a:off x="6211228" y="4620250"/>
            <a:ext cx="2289305" cy="408949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2FB7E13-CE73-C84A-B895-C628F85FB1CD}"/>
              </a:ext>
            </a:extLst>
          </p:cNvPr>
          <p:cNvSpPr/>
          <p:nvPr/>
        </p:nvSpPr>
        <p:spPr>
          <a:xfrm>
            <a:off x="646771" y="1548930"/>
            <a:ext cx="4635092" cy="424836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7583FA0A-E897-AE46-8311-5FE844265F52}"/>
              </a:ext>
            </a:extLst>
          </p:cNvPr>
          <p:cNvSpPr/>
          <p:nvPr/>
        </p:nvSpPr>
        <p:spPr>
          <a:xfrm>
            <a:off x="3702205" y="2074127"/>
            <a:ext cx="1773044" cy="2709747"/>
          </a:xfrm>
          <a:custGeom>
            <a:avLst/>
            <a:gdLst>
              <a:gd name="connsiteX0" fmla="*/ 0 w 1650380"/>
              <a:gd name="connsiteY0" fmla="*/ 0 h 2709746"/>
              <a:gd name="connsiteX1" fmla="*/ 1650380 w 1650380"/>
              <a:gd name="connsiteY1" fmla="*/ 2709746 h 2709746"/>
              <a:gd name="connsiteX0" fmla="*/ 0 w 1650380"/>
              <a:gd name="connsiteY0" fmla="*/ 0 h 2709746"/>
              <a:gd name="connsiteX1" fmla="*/ 869795 w 1650380"/>
              <a:gd name="connsiteY1" fmla="*/ 1315844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680224 w 1650380"/>
              <a:gd name="connsiteY1" fmla="*/ 1795346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680224 w 1650380"/>
              <a:gd name="connsiteY1" fmla="*/ 1795346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680224 w 1650380"/>
              <a:gd name="connsiteY1" fmla="*/ 1795346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602166 w 1650380"/>
              <a:gd name="connsiteY1" fmla="*/ 1382751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1650380 w 1650380"/>
              <a:gd name="connsiteY1" fmla="*/ 2709746 h 2709746"/>
              <a:gd name="connsiteX0" fmla="*/ 0 w 1650380"/>
              <a:gd name="connsiteY0" fmla="*/ 0 h 2709746"/>
              <a:gd name="connsiteX1" fmla="*/ 1650380 w 1650380"/>
              <a:gd name="connsiteY1" fmla="*/ 2709746 h 2709746"/>
              <a:gd name="connsiteX0" fmla="*/ 0 w 1650380"/>
              <a:gd name="connsiteY0" fmla="*/ 0 h 2709746"/>
              <a:gd name="connsiteX1" fmla="*/ 1650380 w 1650380"/>
              <a:gd name="connsiteY1" fmla="*/ 2709746 h 2709746"/>
              <a:gd name="connsiteX0" fmla="*/ 0 w 1639229"/>
              <a:gd name="connsiteY0" fmla="*/ 0 h 2843561"/>
              <a:gd name="connsiteX1" fmla="*/ 1639229 w 1639229"/>
              <a:gd name="connsiteY1" fmla="*/ 2843561 h 2843561"/>
              <a:gd name="connsiteX0" fmla="*/ 0 w 1773044"/>
              <a:gd name="connsiteY0" fmla="*/ 0 h 2709747"/>
              <a:gd name="connsiteX1" fmla="*/ 1773044 w 1773044"/>
              <a:gd name="connsiteY1" fmla="*/ 2709747 h 2709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73044" h="2709747">
                <a:moveTo>
                  <a:pt x="0" y="0"/>
                </a:moveTo>
                <a:cubicBezTo>
                  <a:pt x="137532" y="1516566"/>
                  <a:pt x="509239" y="2453269"/>
                  <a:pt x="1773044" y="2709747"/>
                </a:cubicBezTo>
              </a:path>
            </a:pathLst>
          </a:custGeom>
          <a:noFill/>
          <a:ln cap="rnd">
            <a:solidFill>
              <a:schemeClr val="accent2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AE3C8FFA-57D9-5A49-94A4-5C10A0D48026}"/>
              </a:ext>
            </a:extLst>
          </p:cNvPr>
          <p:cNvSpPr/>
          <p:nvPr/>
        </p:nvSpPr>
        <p:spPr>
          <a:xfrm>
            <a:off x="8864599" y="1973766"/>
            <a:ext cx="693101" cy="2195615"/>
          </a:xfrm>
          <a:custGeom>
            <a:avLst/>
            <a:gdLst>
              <a:gd name="connsiteX0" fmla="*/ 0 w 1650380"/>
              <a:gd name="connsiteY0" fmla="*/ 0 h 2709746"/>
              <a:gd name="connsiteX1" fmla="*/ 1650380 w 1650380"/>
              <a:gd name="connsiteY1" fmla="*/ 2709746 h 2709746"/>
              <a:gd name="connsiteX0" fmla="*/ 0 w 1650380"/>
              <a:gd name="connsiteY0" fmla="*/ 0 h 2709746"/>
              <a:gd name="connsiteX1" fmla="*/ 869795 w 1650380"/>
              <a:gd name="connsiteY1" fmla="*/ 1315844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680224 w 1650380"/>
              <a:gd name="connsiteY1" fmla="*/ 1795346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680224 w 1650380"/>
              <a:gd name="connsiteY1" fmla="*/ 1795346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680224 w 1650380"/>
              <a:gd name="connsiteY1" fmla="*/ 1795346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602166 w 1650380"/>
              <a:gd name="connsiteY1" fmla="*/ 1382751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1650380 w 1650380"/>
              <a:gd name="connsiteY1" fmla="*/ 2709746 h 2709746"/>
              <a:gd name="connsiteX0" fmla="*/ 0 w 1650380"/>
              <a:gd name="connsiteY0" fmla="*/ 0 h 2709746"/>
              <a:gd name="connsiteX1" fmla="*/ 1650380 w 1650380"/>
              <a:gd name="connsiteY1" fmla="*/ 2709746 h 2709746"/>
              <a:gd name="connsiteX0" fmla="*/ 0 w 1650380"/>
              <a:gd name="connsiteY0" fmla="*/ 0 h 2709746"/>
              <a:gd name="connsiteX1" fmla="*/ 1650380 w 1650380"/>
              <a:gd name="connsiteY1" fmla="*/ 2709746 h 2709746"/>
              <a:gd name="connsiteX0" fmla="*/ 0 w 1639229"/>
              <a:gd name="connsiteY0" fmla="*/ 0 h 2843561"/>
              <a:gd name="connsiteX1" fmla="*/ 1639229 w 1639229"/>
              <a:gd name="connsiteY1" fmla="*/ 2843561 h 2843561"/>
              <a:gd name="connsiteX0" fmla="*/ 0 w 1773044"/>
              <a:gd name="connsiteY0" fmla="*/ 0 h 2709747"/>
              <a:gd name="connsiteX1" fmla="*/ 1773044 w 1773044"/>
              <a:gd name="connsiteY1" fmla="*/ 2709747 h 2709747"/>
              <a:gd name="connsiteX0" fmla="*/ 0 w 977177"/>
              <a:gd name="connsiteY0" fmla="*/ 0 h 2159413"/>
              <a:gd name="connsiteX1" fmla="*/ 977177 w 977177"/>
              <a:gd name="connsiteY1" fmla="*/ 2159413 h 2159413"/>
              <a:gd name="connsiteX0" fmla="*/ 0 w 977177"/>
              <a:gd name="connsiteY0" fmla="*/ 0 h 2159413"/>
              <a:gd name="connsiteX1" fmla="*/ 977177 w 977177"/>
              <a:gd name="connsiteY1" fmla="*/ 2159413 h 2159413"/>
              <a:gd name="connsiteX0" fmla="*/ 0 w 977177"/>
              <a:gd name="connsiteY0" fmla="*/ 0 h 2159413"/>
              <a:gd name="connsiteX1" fmla="*/ 977177 w 977177"/>
              <a:gd name="connsiteY1" fmla="*/ 2159413 h 2159413"/>
              <a:gd name="connsiteX0" fmla="*/ 0 w 833244"/>
              <a:gd name="connsiteY0" fmla="*/ 0 h 2074746"/>
              <a:gd name="connsiteX1" fmla="*/ 833244 w 833244"/>
              <a:gd name="connsiteY1" fmla="*/ 2074746 h 2074746"/>
              <a:gd name="connsiteX0" fmla="*/ 0 w 833244"/>
              <a:gd name="connsiteY0" fmla="*/ 0 h 2074746"/>
              <a:gd name="connsiteX1" fmla="*/ 833244 w 833244"/>
              <a:gd name="connsiteY1" fmla="*/ 2074746 h 2074746"/>
              <a:gd name="connsiteX0" fmla="*/ 0 w 807844"/>
              <a:gd name="connsiteY0" fmla="*/ 0 h 2210213"/>
              <a:gd name="connsiteX1" fmla="*/ 807844 w 807844"/>
              <a:gd name="connsiteY1" fmla="*/ 2210213 h 2210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7844" h="2210213">
                <a:moveTo>
                  <a:pt x="0" y="0"/>
                </a:moveTo>
                <a:cubicBezTo>
                  <a:pt x="645532" y="1008566"/>
                  <a:pt x="593906" y="1437268"/>
                  <a:pt x="807844" y="2210213"/>
                </a:cubicBezTo>
              </a:path>
            </a:pathLst>
          </a:cu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112D0BBB-F606-9B47-A29D-C9CE4877E2A0}"/>
              </a:ext>
            </a:extLst>
          </p:cNvPr>
          <p:cNvSpPr/>
          <p:nvPr/>
        </p:nvSpPr>
        <p:spPr>
          <a:xfrm>
            <a:off x="9858141" y="1953507"/>
            <a:ext cx="693101" cy="2195615"/>
          </a:xfrm>
          <a:custGeom>
            <a:avLst/>
            <a:gdLst>
              <a:gd name="connsiteX0" fmla="*/ 0 w 1650380"/>
              <a:gd name="connsiteY0" fmla="*/ 0 h 2709746"/>
              <a:gd name="connsiteX1" fmla="*/ 1650380 w 1650380"/>
              <a:gd name="connsiteY1" fmla="*/ 2709746 h 2709746"/>
              <a:gd name="connsiteX0" fmla="*/ 0 w 1650380"/>
              <a:gd name="connsiteY0" fmla="*/ 0 h 2709746"/>
              <a:gd name="connsiteX1" fmla="*/ 869795 w 1650380"/>
              <a:gd name="connsiteY1" fmla="*/ 1315844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680224 w 1650380"/>
              <a:gd name="connsiteY1" fmla="*/ 1795346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680224 w 1650380"/>
              <a:gd name="connsiteY1" fmla="*/ 1795346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680224 w 1650380"/>
              <a:gd name="connsiteY1" fmla="*/ 1795346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602166 w 1650380"/>
              <a:gd name="connsiteY1" fmla="*/ 1382751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1650380 w 1650380"/>
              <a:gd name="connsiteY1" fmla="*/ 2709746 h 2709746"/>
              <a:gd name="connsiteX0" fmla="*/ 0 w 1650380"/>
              <a:gd name="connsiteY0" fmla="*/ 0 h 2709746"/>
              <a:gd name="connsiteX1" fmla="*/ 1650380 w 1650380"/>
              <a:gd name="connsiteY1" fmla="*/ 2709746 h 2709746"/>
              <a:gd name="connsiteX0" fmla="*/ 0 w 1650380"/>
              <a:gd name="connsiteY0" fmla="*/ 0 h 2709746"/>
              <a:gd name="connsiteX1" fmla="*/ 1650380 w 1650380"/>
              <a:gd name="connsiteY1" fmla="*/ 2709746 h 2709746"/>
              <a:gd name="connsiteX0" fmla="*/ 0 w 1639229"/>
              <a:gd name="connsiteY0" fmla="*/ 0 h 2843561"/>
              <a:gd name="connsiteX1" fmla="*/ 1639229 w 1639229"/>
              <a:gd name="connsiteY1" fmla="*/ 2843561 h 2843561"/>
              <a:gd name="connsiteX0" fmla="*/ 0 w 1773044"/>
              <a:gd name="connsiteY0" fmla="*/ 0 h 2709747"/>
              <a:gd name="connsiteX1" fmla="*/ 1773044 w 1773044"/>
              <a:gd name="connsiteY1" fmla="*/ 2709747 h 2709747"/>
              <a:gd name="connsiteX0" fmla="*/ 0 w 977177"/>
              <a:gd name="connsiteY0" fmla="*/ 0 h 2159413"/>
              <a:gd name="connsiteX1" fmla="*/ 977177 w 977177"/>
              <a:gd name="connsiteY1" fmla="*/ 2159413 h 2159413"/>
              <a:gd name="connsiteX0" fmla="*/ 0 w 977177"/>
              <a:gd name="connsiteY0" fmla="*/ 0 h 2159413"/>
              <a:gd name="connsiteX1" fmla="*/ 977177 w 977177"/>
              <a:gd name="connsiteY1" fmla="*/ 2159413 h 2159413"/>
              <a:gd name="connsiteX0" fmla="*/ 0 w 977177"/>
              <a:gd name="connsiteY0" fmla="*/ 0 h 2159413"/>
              <a:gd name="connsiteX1" fmla="*/ 977177 w 977177"/>
              <a:gd name="connsiteY1" fmla="*/ 2159413 h 2159413"/>
              <a:gd name="connsiteX0" fmla="*/ 0 w 833244"/>
              <a:gd name="connsiteY0" fmla="*/ 0 h 2074746"/>
              <a:gd name="connsiteX1" fmla="*/ 833244 w 833244"/>
              <a:gd name="connsiteY1" fmla="*/ 2074746 h 2074746"/>
              <a:gd name="connsiteX0" fmla="*/ 0 w 833244"/>
              <a:gd name="connsiteY0" fmla="*/ 0 h 2074746"/>
              <a:gd name="connsiteX1" fmla="*/ 833244 w 833244"/>
              <a:gd name="connsiteY1" fmla="*/ 2074746 h 2074746"/>
              <a:gd name="connsiteX0" fmla="*/ 0 w 807844"/>
              <a:gd name="connsiteY0" fmla="*/ 0 h 2210213"/>
              <a:gd name="connsiteX1" fmla="*/ 807844 w 807844"/>
              <a:gd name="connsiteY1" fmla="*/ 2210213 h 2210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7844" h="2210213">
                <a:moveTo>
                  <a:pt x="0" y="0"/>
                </a:moveTo>
                <a:cubicBezTo>
                  <a:pt x="645532" y="1008566"/>
                  <a:pt x="593906" y="1437268"/>
                  <a:pt x="807844" y="2210213"/>
                </a:cubicBezTo>
              </a:path>
            </a:pathLst>
          </a:cu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BAE82A0A-03D4-C348-99D5-02F56E442C64}"/>
              </a:ext>
            </a:extLst>
          </p:cNvPr>
          <p:cNvSpPr/>
          <p:nvPr/>
        </p:nvSpPr>
        <p:spPr>
          <a:xfrm>
            <a:off x="7550642" y="4360642"/>
            <a:ext cx="2017762" cy="386608"/>
          </a:xfrm>
          <a:custGeom>
            <a:avLst/>
            <a:gdLst>
              <a:gd name="connsiteX0" fmla="*/ 0 w 1650380"/>
              <a:gd name="connsiteY0" fmla="*/ 0 h 2709746"/>
              <a:gd name="connsiteX1" fmla="*/ 1650380 w 1650380"/>
              <a:gd name="connsiteY1" fmla="*/ 2709746 h 2709746"/>
              <a:gd name="connsiteX0" fmla="*/ 0 w 1650380"/>
              <a:gd name="connsiteY0" fmla="*/ 0 h 2709746"/>
              <a:gd name="connsiteX1" fmla="*/ 869795 w 1650380"/>
              <a:gd name="connsiteY1" fmla="*/ 1315844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680224 w 1650380"/>
              <a:gd name="connsiteY1" fmla="*/ 1795346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680224 w 1650380"/>
              <a:gd name="connsiteY1" fmla="*/ 1795346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680224 w 1650380"/>
              <a:gd name="connsiteY1" fmla="*/ 1795346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602166 w 1650380"/>
              <a:gd name="connsiteY1" fmla="*/ 1382751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1650380 w 1650380"/>
              <a:gd name="connsiteY1" fmla="*/ 2709746 h 2709746"/>
              <a:gd name="connsiteX0" fmla="*/ 0 w 1650380"/>
              <a:gd name="connsiteY0" fmla="*/ 0 h 2709746"/>
              <a:gd name="connsiteX1" fmla="*/ 1650380 w 1650380"/>
              <a:gd name="connsiteY1" fmla="*/ 2709746 h 2709746"/>
              <a:gd name="connsiteX0" fmla="*/ 0 w 1650380"/>
              <a:gd name="connsiteY0" fmla="*/ 0 h 2709746"/>
              <a:gd name="connsiteX1" fmla="*/ 1650380 w 1650380"/>
              <a:gd name="connsiteY1" fmla="*/ 2709746 h 2709746"/>
              <a:gd name="connsiteX0" fmla="*/ 0 w 1639229"/>
              <a:gd name="connsiteY0" fmla="*/ 0 h 2843561"/>
              <a:gd name="connsiteX1" fmla="*/ 1639229 w 1639229"/>
              <a:gd name="connsiteY1" fmla="*/ 2843561 h 2843561"/>
              <a:gd name="connsiteX0" fmla="*/ 0 w 1773044"/>
              <a:gd name="connsiteY0" fmla="*/ 0 h 2709747"/>
              <a:gd name="connsiteX1" fmla="*/ 1773044 w 1773044"/>
              <a:gd name="connsiteY1" fmla="*/ 2709747 h 2709747"/>
              <a:gd name="connsiteX0" fmla="*/ 0 w 977177"/>
              <a:gd name="connsiteY0" fmla="*/ 0 h 2159413"/>
              <a:gd name="connsiteX1" fmla="*/ 977177 w 977177"/>
              <a:gd name="connsiteY1" fmla="*/ 2159413 h 2159413"/>
              <a:gd name="connsiteX0" fmla="*/ 0 w 977177"/>
              <a:gd name="connsiteY0" fmla="*/ 0 h 2159413"/>
              <a:gd name="connsiteX1" fmla="*/ 977177 w 977177"/>
              <a:gd name="connsiteY1" fmla="*/ 2159413 h 2159413"/>
              <a:gd name="connsiteX0" fmla="*/ 0 w 977177"/>
              <a:gd name="connsiteY0" fmla="*/ 0 h 2159413"/>
              <a:gd name="connsiteX1" fmla="*/ 977177 w 977177"/>
              <a:gd name="connsiteY1" fmla="*/ 2159413 h 2159413"/>
              <a:gd name="connsiteX0" fmla="*/ 0 w 833244"/>
              <a:gd name="connsiteY0" fmla="*/ 0 h 2074746"/>
              <a:gd name="connsiteX1" fmla="*/ 833244 w 833244"/>
              <a:gd name="connsiteY1" fmla="*/ 2074746 h 2074746"/>
              <a:gd name="connsiteX0" fmla="*/ 0 w 833244"/>
              <a:gd name="connsiteY0" fmla="*/ 0 h 2074746"/>
              <a:gd name="connsiteX1" fmla="*/ 833244 w 833244"/>
              <a:gd name="connsiteY1" fmla="*/ 2074746 h 2074746"/>
              <a:gd name="connsiteX0" fmla="*/ 0 w 807844"/>
              <a:gd name="connsiteY0" fmla="*/ 0 h 2210213"/>
              <a:gd name="connsiteX1" fmla="*/ 807844 w 807844"/>
              <a:gd name="connsiteY1" fmla="*/ 2210213 h 2210213"/>
              <a:gd name="connsiteX0" fmla="*/ 0 w 501926"/>
              <a:gd name="connsiteY0" fmla="*/ 0 h 1400532"/>
              <a:gd name="connsiteX1" fmla="*/ 501926 w 501926"/>
              <a:gd name="connsiteY1" fmla="*/ 1400532 h 1400532"/>
              <a:gd name="connsiteX0" fmla="*/ 2586601 w 2667495"/>
              <a:gd name="connsiteY0" fmla="*/ 0 h 369175"/>
              <a:gd name="connsiteX1" fmla="*/ 9607 w 2667495"/>
              <a:gd name="connsiteY1" fmla="*/ 318116 h 369175"/>
              <a:gd name="connsiteX0" fmla="*/ 2576995 w 2672750"/>
              <a:gd name="connsiteY0" fmla="*/ 0 h 421876"/>
              <a:gd name="connsiteX1" fmla="*/ 1 w 2672750"/>
              <a:gd name="connsiteY1" fmla="*/ 318116 h 421876"/>
              <a:gd name="connsiteX0" fmla="*/ 2498048 w 2596162"/>
              <a:gd name="connsiteY0" fmla="*/ 0 h 443763"/>
              <a:gd name="connsiteX1" fmla="*/ 0 w 2596162"/>
              <a:gd name="connsiteY1" fmla="*/ 403345 h 443763"/>
              <a:gd name="connsiteX0" fmla="*/ 2498048 w 2587634"/>
              <a:gd name="connsiteY0" fmla="*/ 0 h 405404"/>
              <a:gd name="connsiteX1" fmla="*/ 0 w 2587634"/>
              <a:gd name="connsiteY1" fmla="*/ 403345 h 405404"/>
              <a:gd name="connsiteX0" fmla="*/ 2399365 w 2491553"/>
              <a:gd name="connsiteY0" fmla="*/ 0 h 388705"/>
              <a:gd name="connsiteX1" fmla="*/ 0 w 2491553"/>
              <a:gd name="connsiteY1" fmla="*/ 326638 h 388705"/>
              <a:gd name="connsiteX0" fmla="*/ 2399365 w 2399365"/>
              <a:gd name="connsiteY0" fmla="*/ 0 h 326638"/>
              <a:gd name="connsiteX1" fmla="*/ 0 w 2399365"/>
              <a:gd name="connsiteY1" fmla="*/ 326638 h 326638"/>
              <a:gd name="connsiteX0" fmla="*/ 2350024 w 2350024"/>
              <a:gd name="connsiteY0" fmla="*/ 0 h 390281"/>
              <a:gd name="connsiteX1" fmla="*/ 0 w 2350024"/>
              <a:gd name="connsiteY1" fmla="*/ 390281 h 390281"/>
              <a:gd name="connsiteX0" fmla="*/ 2350024 w 2350088"/>
              <a:gd name="connsiteY0" fmla="*/ 0 h 390281"/>
              <a:gd name="connsiteX1" fmla="*/ 0 w 2350088"/>
              <a:gd name="connsiteY1" fmla="*/ 390281 h 390281"/>
              <a:gd name="connsiteX0" fmla="*/ 2375424 w 2375477"/>
              <a:gd name="connsiteY0" fmla="*/ 0 h 390281"/>
              <a:gd name="connsiteX1" fmla="*/ 25400 w 2375477"/>
              <a:gd name="connsiteY1" fmla="*/ 390281 h 390281"/>
              <a:gd name="connsiteX0" fmla="*/ 2365645 w 2365699"/>
              <a:gd name="connsiteY0" fmla="*/ 0 h 581206"/>
              <a:gd name="connsiteX1" fmla="*/ 25488 w 2365699"/>
              <a:gd name="connsiteY1" fmla="*/ 581206 h 581206"/>
              <a:gd name="connsiteX0" fmla="*/ 2351749 w 2351806"/>
              <a:gd name="connsiteY0" fmla="*/ 0 h 581206"/>
              <a:gd name="connsiteX1" fmla="*/ 11592 w 2351806"/>
              <a:gd name="connsiteY1" fmla="*/ 581206 h 581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51806" h="581206">
                <a:moveTo>
                  <a:pt x="2351749" y="0"/>
                </a:moveTo>
                <a:cubicBezTo>
                  <a:pt x="2365708" y="399902"/>
                  <a:pt x="-192477" y="-331303"/>
                  <a:pt x="11592" y="581206"/>
                </a:cubicBezTo>
              </a:path>
            </a:pathLst>
          </a:cu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DFC0735D-E5DD-9645-A947-7EFF660500AD}"/>
              </a:ext>
            </a:extLst>
          </p:cNvPr>
          <p:cNvSpPr/>
          <p:nvPr/>
        </p:nvSpPr>
        <p:spPr>
          <a:xfrm>
            <a:off x="8110342" y="4386042"/>
            <a:ext cx="2462723" cy="361208"/>
          </a:xfrm>
          <a:custGeom>
            <a:avLst/>
            <a:gdLst>
              <a:gd name="connsiteX0" fmla="*/ 0 w 1650380"/>
              <a:gd name="connsiteY0" fmla="*/ 0 h 2709746"/>
              <a:gd name="connsiteX1" fmla="*/ 1650380 w 1650380"/>
              <a:gd name="connsiteY1" fmla="*/ 2709746 h 2709746"/>
              <a:gd name="connsiteX0" fmla="*/ 0 w 1650380"/>
              <a:gd name="connsiteY0" fmla="*/ 0 h 2709746"/>
              <a:gd name="connsiteX1" fmla="*/ 869795 w 1650380"/>
              <a:gd name="connsiteY1" fmla="*/ 1315844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680224 w 1650380"/>
              <a:gd name="connsiteY1" fmla="*/ 1795346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680224 w 1650380"/>
              <a:gd name="connsiteY1" fmla="*/ 1795346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680224 w 1650380"/>
              <a:gd name="connsiteY1" fmla="*/ 1795346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602166 w 1650380"/>
              <a:gd name="connsiteY1" fmla="*/ 1382751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1650380 w 1650380"/>
              <a:gd name="connsiteY1" fmla="*/ 2709746 h 2709746"/>
              <a:gd name="connsiteX0" fmla="*/ 0 w 1650380"/>
              <a:gd name="connsiteY0" fmla="*/ 0 h 2709746"/>
              <a:gd name="connsiteX1" fmla="*/ 1650380 w 1650380"/>
              <a:gd name="connsiteY1" fmla="*/ 2709746 h 2709746"/>
              <a:gd name="connsiteX0" fmla="*/ 0 w 1650380"/>
              <a:gd name="connsiteY0" fmla="*/ 0 h 2709746"/>
              <a:gd name="connsiteX1" fmla="*/ 1650380 w 1650380"/>
              <a:gd name="connsiteY1" fmla="*/ 2709746 h 2709746"/>
              <a:gd name="connsiteX0" fmla="*/ 0 w 1639229"/>
              <a:gd name="connsiteY0" fmla="*/ 0 h 2843561"/>
              <a:gd name="connsiteX1" fmla="*/ 1639229 w 1639229"/>
              <a:gd name="connsiteY1" fmla="*/ 2843561 h 2843561"/>
              <a:gd name="connsiteX0" fmla="*/ 0 w 1773044"/>
              <a:gd name="connsiteY0" fmla="*/ 0 h 2709747"/>
              <a:gd name="connsiteX1" fmla="*/ 1773044 w 1773044"/>
              <a:gd name="connsiteY1" fmla="*/ 2709747 h 2709747"/>
              <a:gd name="connsiteX0" fmla="*/ 0 w 977177"/>
              <a:gd name="connsiteY0" fmla="*/ 0 h 2159413"/>
              <a:gd name="connsiteX1" fmla="*/ 977177 w 977177"/>
              <a:gd name="connsiteY1" fmla="*/ 2159413 h 2159413"/>
              <a:gd name="connsiteX0" fmla="*/ 0 w 977177"/>
              <a:gd name="connsiteY0" fmla="*/ 0 h 2159413"/>
              <a:gd name="connsiteX1" fmla="*/ 977177 w 977177"/>
              <a:gd name="connsiteY1" fmla="*/ 2159413 h 2159413"/>
              <a:gd name="connsiteX0" fmla="*/ 0 w 977177"/>
              <a:gd name="connsiteY0" fmla="*/ 0 h 2159413"/>
              <a:gd name="connsiteX1" fmla="*/ 977177 w 977177"/>
              <a:gd name="connsiteY1" fmla="*/ 2159413 h 2159413"/>
              <a:gd name="connsiteX0" fmla="*/ 0 w 833244"/>
              <a:gd name="connsiteY0" fmla="*/ 0 h 2074746"/>
              <a:gd name="connsiteX1" fmla="*/ 833244 w 833244"/>
              <a:gd name="connsiteY1" fmla="*/ 2074746 h 2074746"/>
              <a:gd name="connsiteX0" fmla="*/ 0 w 833244"/>
              <a:gd name="connsiteY0" fmla="*/ 0 h 2074746"/>
              <a:gd name="connsiteX1" fmla="*/ 833244 w 833244"/>
              <a:gd name="connsiteY1" fmla="*/ 2074746 h 2074746"/>
              <a:gd name="connsiteX0" fmla="*/ 0 w 807844"/>
              <a:gd name="connsiteY0" fmla="*/ 0 h 2210213"/>
              <a:gd name="connsiteX1" fmla="*/ 807844 w 807844"/>
              <a:gd name="connsiteY1" fmla="*/ 2210213 h 2210213"/>
              <a:gd name="connsiteX0" fmla="*/ 0 w 501926"/>
              <a:gd name="connsiteY0" fmla="*/ 0 h 1400532"/>
              <a:gd name="connsiteX1" fmla="*/ 501926 w 501926"/>
              <a:gd name="connsiteY1" fmla="*/ 1400532 h 1400532"/>
              <a:gd name="connsiteX0" fmla="*/ 2586601 w 2667495"/>
              <a:gd name="connsiteY0" fmla="*/ 0 h 369175"/>
              <a:gd name="connsiteX1" fmla="*/ 9607 w 2667495"/>
              <a:gd name="connsiteY1" fmla="*/ 318116 h 369175"/>
              <a:gd name="connsiteX0" fmla="*/ 2576995 w 2672750"/>
              <a:gd name="connsiteY0" fmla="*/ 0 h 421876"/>
              <a:gd name="connsiteX1" fmla="*/ 1 w 2672750"/>
              <a:gd name="connsiteY1" fmla="*/ 318116 h 421876"/>
              <a:gd name="connsiteX0" fmla="*/ 2498048 w 2596162"/>
              <a:gd name="connsiteY0" fmla="*/ 0 h 443763"/>
              <a:gd name="connsiteX1" fmla="*/ 0 w 2596162"/>
              <a:gd name="connsiteY1" fmla="*/ 403345 h 443763"/>
              <a:gd name="connsiteX0" fmla="*/ 2498048 w 2587634"/>
              <a:gd name="connsiteY0" fmla="*/ 0 h 405404"/>
              <a:gd name="connsiteX1" fmla="*/ 0 w 2587634"/>
              <a:gd name="connsiteY1" fmla="*/ 403345 h 405404"/>
              <a:gd name="connsiteX0" fmla="*/ 2399365 w 2491553"/>
              <a:gd name="connsiteY0" fmla="*/ 0 h 388705"/>
              <a:gd name="connsiteX1" fmla="*/ 0 w 2491553"/>
              <a:gd name="connsiteY1" fmla="*/ 326638 h 388705"/>
              <a:gd name="connsiteX0" fmla="*/ 2399365 w 2399365"/>
              <a:gd name="connsiteY0" fmla="*/ 0 h 326638"/>
              <a:gd name="connsiteX1" fmla="*/ 0 w 2399365"/>
              <a:gd name="connsiteY1" fmla="*/ 326638 h 326638"/>
              <a:gd name="connsiteX0" fmla="*/ 2350024 w 2350024"/>
              <a:gd name="connsiteY0" fmla="*/ 0 h 390281"/>
              <a:gd name="connsiteX1" fmla="*/ 0 w 2350024"/>
              <a:gd name="connsiteY1" fmla="*/ 390281 h 390281"/>
              <a:gd name="connsiteX0" fmla="*/ 2350024 w 2350088"/>
              <a:gd name="connsiteY0" fmla="*/ 0 h 390281"/>
              <a:gd name="connsiteX1" fmla="*/ 0 w 2350088"/>
              <a:gd name="connsiteY1" fmla="*/ 390281 h 390281"/>
              <a:gd name="connsiteX0" fmla="*/ 2375424 w 2375477"/>
              <a:gd name="connsiteY0" fmla="*/ 0 h 390281"/>
              <a:gd name="connsiteX1" fmla="*/ 25400 w 2375477"/>
              <a:gd name="connsiteY1" fmla="*/ 390281 h 390281"/>
              <a:gd name="connsiteX0" fmla="*/ 2365645 w 2365699"/>
              <a:gd name="connsiteY0" fmla="*/ 0 h 581206"/>
              <a:gd name="connsiteX1" fmla="*/ 25488 w 2365699"/>
              <a:gd name="connsiteY1" fmla="*/ 581206 h 581206"/>
              <a:gd name="connsiteX0" fmla="*/ 2351749 w 2351806"/>
              <a:gd name="connsiteY0" fmla="*/ 0 h 581206"/>
              <a:gd name="connsiteX1" fmla="*/ 11592 w 2351806"/>
              <a:gd name="connsiteY1" fmla="*/ 581206 h 581206"/>
              <a:gd name="connsiteX0" fmla="*/ 2882725 w 2882772"/>
              <a:gd name="connsiteY0" fmla="*/ 0 h 543021"/>
              <a:gd name="connsiteX1" fmla="*/ 9678 w 2882772"/>
              <a:gd name="connsiteY1" fmla="*/ 543021 h 543021"/>
              <a:gd name="connsiteX0" fmla="*/ 2882783 w 2882784"/>
              <a:gd name="connsiteY0" fmla="*/ 0 h 543021"/>
              <a:gd name="connsiteX1" fmla="*/ 9736 w 2882784"/>
              <a:gd name="connsiteY1" fmla="*/ 543021 h 543021"/>
              <a:gd name="connsiteX0" fmla="*/ 2922138 w 2922139"/>
              <a:gd name="connsiteY0" fmla="*/ 0 h 543021"/>
              <a:gd name="connsiteX1" fmla="*/ 9619 w 2922139"/>
              <a:gd name="connsiteY1" fmla="*/ 543021 h 543021"/>
              <a:gd name="connsiteX0" fmla="*/ 2921857 w 2923836"/>
              <a:gd name="connsiteY0" fmla="*/ 0 h 543021"/>
              <a:gd name="connsiteX1" fmla="*/ 9338 w 2923836"/>
              <a:gd name="connsiteY1" fmla="*/ 543021 h 543021"/>
              <a:gd name="connsiteX0" fmla="*/ 2852975 w 2854997"/>
              <a:gd name="connsiteY0" fmla="*/ 0 h 543021"/>
              <a:gd name="connsiteX1" fmla="*/ 9535 w 2854997"/>
              <a:gd name="connsiteY1" fmla="*/ 543021 h 543021"/>
              <a:gd name="connsiteX0" fmla="*/ 2847175 w 2849248"/>
              <a:gd name="connsiteY0" fmla="*/ 0 h 543021"/>
              <a:gd name="connsiteX1" fmla="*/ 3735 w 2849248"/>
              <a:gd name="connsiteY1" fmla="*/ 543021 h 543021"/>
              <a:gd name="connsiteX0" fmla="*/ 2855756 w 2857759"/>
              <a:gd name="connsiteY0" fmla="*/ 0 h 543021"/>
              <a:gd name="connsiteX1" fmla="*/ 12316 w 2857759"/>
              <a:gd name="connsiteY1" fmla="*/ 543021 h 543021"/>
              <a:gd name="connsiteX0" fmla="*/ 2868493 w 2870431"/>
              <a:gd name="connsiteY0" fmla="*/ 0 h 543021"/>
              <a:gd name="connsiteX1" fmla="*/ 25053 w 2870431"/>
              <a:gd name="connsiteY1" fmla="*/ 543021 h 543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70431" h="543021">
                <a:moveTo>
                  <a:pt x="2868493" y="0"/>
                </a:moveTo>
                <a:cubicBezTo>
                  <a:pt x="2961400" y="870851"/>
                  <a:pt x="-317172" y="-293117"/>
                  <a:pt x="25053" y="543021"/>
                </a:cubicBezTo>
              </a:path>
            </a:pathLst>
          </a:cu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6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3" grpId="0" animBg="1"/>
      <p:bldP spid="24" grpId="0" animBg="1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97EAB1B-2D2C-7842-87A7-25241D954CB7}"/>
              </a:ext>
            </a:extLst>
          </p:cNvPr>
          <p:cNvSpPr/>
          <p:nvPr/>
        </p:nvSpPr>
        <p:spPr>
          <a:xfrm>
            <a:off x="9255319" y="183249"/>
            <a:ext cx="1741336" cy="24884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B35948-ACDA-A04A-943D-3575276C3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40BD-3997-BB4A-9AE7-14AF3A7E89A9}" type="slidenum">
              <a:rPr lang="en-US" sz="1600" smtClean="0"/>
              <a:t>19</a:t>
            </a:fld>
            <a:endParaRPr lang="en-US" sz="160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A4C3B36-5126-564C-A6E1-A7FF74674086}"/>
              </a:ext>
            </a:extLst>
          </p:cNvPr>
          <p:cNvSpPr/>
          <p:nvPr/>
        </p:nvSpPr>
        <p:spPr>
          <a:xfrm>
            <a:off x="1354239" y="185628"/>
            <a:ext cx="864176" cy="2488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47271D5-6522-0545-88E8-CDBCA55D0E52}"/>
              </a:ext>
            </a:extLst>
          </p:cNvPr>
          <p:cNvSpPr/>
          <p:nvPr/>
        </p:nvSpPr>
        <p:spPr>
          <a:xfrm>
            <a:off x="161966" y="468896"/>
            <a:ext cx="911460" cy="2488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70F8CE1-ACA8-5747-AA85-A07D226E1DEA}"/>
              </a:ext>
            </a:extLst>
          </p:cNvPr>
          <p:cNvSpPr/>
          <p:nvPr/>
        </p:nvSpPr>
        <p:spPr>
          <a:xfrm>
            <a:off x="6528021" y="185628"/>
            <a:ext cx="1272209" cy="2488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0D662D5-91E8-684E-8899-64CC9D2F4133}"/>
              </a:ext>
            </a:extLst>
          </p:cNvPr>
          <p:cNvSpPr/>
          <p:nvPr/>
        </p:nvSpPr>
        <p:spPr>
          <a:xfrm>
            <a:off x="5407733" y="468896"/>
            <a:ext cx="1231606" cy="2488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9489E33-40A8-9045-9991-1CC0831496EA}"/>
              </a:ext>
            </a:extLst>
          </p:cNvPr>
          <p:cNvSpPr/>
          <p:nvPr/>
        </p:nvSpPr>
        <p:spPr>
          <a:xfrm>
            <a:off x="8062623" y="468896"/>
            <a:ext cx="2289975" cy="2488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D92C6C7-F98D-8241-BE98-E3921C7FC053}"/>
              </a:ext>
            </a:extLst>
          </p:cNvPr>
          <p:cNvSpPr/>
          <p:nvPr/>
        </p:nvSpPr>
        <p:spPr>
          <a:xfrm>
            <a:off x="2496710" y="476847"/>
            <a:ext cx="1326763" cy="2488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F097B791-06A2-D040-AE5B-E3B8F6154886}"/>
              </a:ext>
            </a:extLst>
          </p:cNvPr>
          <p:cNvSpPr/>
          <p:nvPr/>
        </p:nvSpPr>
        <p:spPr>
          <a:xfrm>
            <a:off x="8193411" y="1622707"/>
            <a:ext cx="1020037" cy="28558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F1B20BC2-25A6-1C4A-96A0-1CA760E1429D}"/>
              </a:ext>
            </a:extLst>
          </p:cNvPr>
          <p:cNvSpPr/>
          <p:nvPr/>
        </p:nvSpPr>
        <p:spPr>
          <a:xfrm>
            <a:off x="9332561" y="1622707"/>
            <a:ext cx="2195824" cy="28558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651123FF-AF0F-504E-85A5-C07BBA82593C}"/>
              </a:ext>
            </a:extLst>
          </p:cNvPr>
          <p:cNvSpPr/>
          <p:nvPr/>
        </p:nvSpPr>
        <p:spPr>
          <a:xfrm>
            <a:off x="7349480" y="4694316"/>
            <a:ext cx="998653" cy="28558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4C084836-B088-C242-8962-52D062B50F84}"/>
              </a:ext>
            </a:extLst>
          </p:cNvPr>
          <p:cNvSpPr/>
          <p:nvPr/>
        </p:nvSpPr>
        <p:spPr>
          <a:xfrm>
            <a:off x="8471696" y="4694316"/>
            <a:ext cx="2111637" cy="28558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FCC76E-A1FA-CA48-8064-CBEB1778B5BE}"/>
              </a:ext>
            </a:extLst>
          </p:cNvPr>
          <p:cNvSpPr txBox="1"/>
          <p:nvPr/>
        </p:nvSpPr>
        <p:spPr>
          <a:xfrm>
            <a:off x="36096" y="143255"/>
            <a:ext cx="5245767" cy="41154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private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static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Address[] 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createAddresses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 err="1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count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) 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Address[]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= </a:t>
            </a: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new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Address[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count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];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for 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 err="1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= </a:t>
            </a:r>
            <a:r>
              <a:rPr lang="en-CA" sz="1600" kern="0" spc="-170" dirty="0">
                <a:solidFill>
                  <a:srgbClr val="0000FF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0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; </a:t>
            </a:r>
            <a:r>
              <a:rPr lang="en-CA" sz="1600" kern="0" spc="-17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&lt;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count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; </a:t>
            </a:r>
            <a:r>
              <a:rPr lang="en-CA" sz="1600" kern="0" spc="-17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++) 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try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[</a:t>
            </a:r>
            <a:r>
              <a:rPr lang="en-CA" sz="1600" kern="0" spc="-17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] =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   new 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Address(</a:t>
            </a:r>
            <a:r>
              <a:rPr lang="en-CA" sz="1600" kern="0" spc="-170" dirty="0">
                <a:solidFill>
                  <a:srgbClr val="0000FF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"127.0.0.1"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, </a:t>
            </a:r>
            <a:r>
              <a:rPr lang="en-CA" sz="1600" b="1" i="1" kern="0" spc="-170" dirty="0" err="1">
                <a:solidFill>
                  <a:srgbClr val="0000FF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PORTS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.incrementAndGet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());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}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catch 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UnknownHostException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e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) 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 </a:t>
            </a:r>
            <a:r>
              <a:rPr lang="en-CA" sz="1600" kern="0" spc="-17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e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.printStackTrace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();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}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}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return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}</a:t>
            </a:r>
          </a:p>
          <a:p>
            <a:pPr>
              <a:lnSpc>
                <a:spcPct val="120000"/>
              </a:lnSpc>
            </a:pPr>
            <a:endParaRPr lang="en-US" sz="1600" kern="0" spc="-170" dirty="0">
              <a:latin typeface="Consolas" panose="020B0609020204030204" pitchFamily="49" charset="0"/>
              <a:ea typeface="Menlo" panose="020B0609030804020204" pitchFamily="49" charset="0"/>
              <a:cs typeface="Consolas" panose="020B0609020204030204" pitchFamily="49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4E7FE12-539E-DE40-9A00-9A49E1CD8AED}"/>
              </a:ext>
            </a:extLst>
          </p:cNvPr>
          <p:cNvSpPr txBox="1"/>
          <p:nvPr/>
        </p:nvSpPr>
        <p:spPr>
          <a:xfrm>
            <a:off x="5246756" y="146448"/>
            <a:ext cx="7006204" cy="41154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private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static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latin typeface="Consolas" panose="020B0609020204030204" pitchFamily="49" charset="0"/>
                <a:cs typeface="Consolas" panose="020B0609020204030204" pitchFamily="49" charset="0"/>
              </a:rPr>
              <a:t>List&lt;Address&gt;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createAddresses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AtomicInteger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ports,</a:t>
            </a:r>
            <a:r>
              <a:rPr lang="en-CA" sz="1600" kern="0" spc="-30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 err="1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count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){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</a:t>
            </a:r>
            <a:r>
              <a:rPr lang="en-CA" sz="1600" kern="0" spc="-170" dirty="0">
                <a:latin typeface="Consolas" panose="020B0609020204030204" pitchFamily="49" charset="0"/>
                <a:cs typeface="Consolas" panose="020B0609020204030204" pitchFamily="49" charset="0"/>
              </a:rPr>
              <a:t>List&lt;Address&gt;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= </a:t>
            </a: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new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ArrayList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&lt;Address&gt;(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count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);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for 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 err="1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= </a:t>
            </a:r>
            <a:r>
              <a:rPr lang="en-CA" sz="1600" kern="0" spc="-170" dirty="0">
                <a:solidFill>
                  <a:srgbClr val="0000FF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0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; </a:t>
            </a:r>
            <a:r>
              <a:rPr lang="en-CA" sz="1600" kern="0" spc="-17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&lt;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count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; </a:t>
            </a:r>
            <a:r>
              <a:rPr lang="en-CA" sz="1600" kern="0" spc="-17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++) 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</a:t>
            </a:r>
            <a:endParaRPr lang="en-CA" sz="1600" kern="0" spc="-170" dirty="0">
              <a:latin typeface="Consolas" panose="020B0609020204030204" pitchFamily="49" charset="0"/>
              <a:ea typeface="Menlo" panose="020B0609030804020204" pitchFamily="49" charset="0"/>
              <a:cs typeface="Consolas" panose="020B0609020204030204" pitchFamily="49" charset="0"/>
            </a:endParaRP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endParaRPr lang="en-CA" sz="1600" kern="0" spc="-170" dirty="0">
              <a:latin typeface="Consolas" panose="020B0609020204030204" pitchFamily="49" charset="0"/>
              <a:ea typeface="Menlo" panose="020B0609030804020204" pitchFamily="49" charset="0"/>
              <a:cs typeface="Consolas" panose="020B0609020204030204" pitchFamily="49" charset="0"/>
            </a:endParaRP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</a:t>
            </a:r>
            <a:r>
              <a:rPr lang="en-CA" sz="1600" kern="0" spc="-17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addresses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.add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createAddress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>
                <a:solidFill>
                  <a:srgbClr val="0000FF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"127.0.0.1"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, </a:t>
            </a:r>
            <a:r>
              <a:rPr lang="en-CA" sz="1600" kern="0" spc="-17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ports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.incrementAndGet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()));      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</a:t>
            </a:r>
            <a:endParaRPr lang="en-CA" sz="1600" kern="0" spc="-170" dirty="0">
              <a:latin typeface="Consolas" panose="020B0609020204030204" pitchFamily="49" charset="0"/>
              <a:ea typeface="Menlo" panose="020B0609030804020204" pitchFamily="49" charset="0"/>
              <a:cs typeface="Consolas" panose="020B0609020204030204" pitchFamily="49" charset="0"/>
            </a:endParaRP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}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return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}</a:t>
            </a:r>
          </a:p>
          <a:p>
            <a:pPr>
              <a:lnSpc>
                <a:spcPct val="120000"/>
              </a:lnSpc>
            </a:pPr>
            <a:endParaRPr lang="en-US" sz="1600" kern="0" spc="-170" dirty="0">
              <a:latin typeface="Consolas" panose="020B0609020204030204" pitchFamily="49" charset="0"/>
              <a:ea typeface="Menlo" panose="020B0609030804020204" pitchFamily="49" charset="0"/>
              <a:cs typeface="Consolas" panose="020B0609020204030204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6202B2-1FCC-8845-BEB2-C06956106849}"/>
              </a:ext>
            </a:extLst>
          </p:cNvPr>
          <p:cNvSpPr txBox="1"/>
          <p:nvPr/>
        </p:nvSpPr>
        <p:spPr>
          <a:xfrm>
            <a:off x="5246756" y="4041722"/>
            <a:ext cx="5893311" cy="267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6800" tIns="18000" rIns="18000" bIns="18000" rtlCol="0" anchor="b">
            <a:spAutoFit/>
          </a:bodyPr>
          <a:lstStyle/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protected static </a:t>
            </a:r>
            <a:r>
              <a:rPr lang="en-CA" sz="1600" kern="0" spc="-170" dirty="0">
                <a:solidFill>
                  <a:schemeClr val="tx1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 </a:t>
            </a:r>
            <a:r>
              <a:rPr lang="en-CA" sz="1600" kern="0" spc="-170" dirty="0" err="1">
                <a:solidFill>
                  <a:schemeClr val="tx1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createAddress</a:t>
            </a:r>
            <a:r>
              <a:rPr lang="en-CA" sz="1600" kern="0" spc="-170" dirty="0">
                <a:solidFill>
                  <a:schemeClr val="tx1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(String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host</a:t>
            </a:r>
            <a:r>
              <a:rPr lang="en-CA" sz="1600" kern="0" spc="-170" dirty="0">
                <a:solidFill>
                  <a:schemeClr val="tx1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, </a:t>
            </a:r>
            <a:r>
              <a:rPr lang="en-CA" sz="1600" kern="0" spc="-170" dirty="0" err="1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int</a:t>
            </a:r>
            <a:r>
              <a:rPr lang="en-CA" sz="1600" kern="0" spc="-170" dirty="0">
                <a:solidFill>
                  <a:schemeClr val="tx1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port</a:t>
            </a:r>
            <a:r>
              <a:rPr lang="en-CA" sz="1600" kern="0" spc="-170" dirty="0">
                <a:solidFill>
                  <a:schemeClr val="tx1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) { </a:t>
            </a:r>
            <a:endParaRPr lang="en-CA" sz="1600" kern="0" spc="-170" dirty="0">
              <a:solidFill>
                <a:srgbClr val="7030A0"/>
              </a:solidFill>
              <a:latin typeface="Consolas" panose="020B0609020204030204" pitchFamily="49" charset="0"/>
              <a:ea typeface="Menlo" panose="020B0609030804020204" pitchFamily="49" charset="0"/>
              <a:cs typeface="Consolas" panose="020B0609020204030204" pitchFamily="49" charset="0"/>
            </a:endParaRP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try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</a:t>
            </a: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return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new 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Address(</a:t>
            </a:r>
            <a:r>
              <a:rPr lang="en-CA" sz="1600" kern="0" spc="-170" dirty="0">
                <a:solidFill>
                  <a:srgbClr val="0000FF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"127.0.0.1"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, </a:t>
            </a:r>
            <a:r>
              <a:rPr lang="en-CA" sz="1600" kern="0" spc="-17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ports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.incrementAndGet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());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} 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catch 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UnknownHostException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e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) 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</a:t>
            </a:r>
            <a:r>
              <a:rPr lang="en-CA" sz="1600" kern="0" spc="-17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e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.printStackTrace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();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}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</a:t>
            </a: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return null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C8A810-C402-EB4C-8BB1-F23FFA430316}"/>
              </a:ext>
            </a:extLst>
          </p:cNvPr>
          <p:cNvSpPr txBox="1"/>
          <p:nvPr/>
        </p:nvSpPr>
        <p:spPr>
          <a:xfrm>
            <a:off x="11278258" y="5756185"/>
            <a:ext cx="836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After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2AC9A3-9DE4-9C43-A1CC-D11AD78FF4B5}"/>
              </a:ext>
            </a:extLst>
          </p:cNvPr>
          <p:cNvSpPr txBox="1"/>
          <p:nvPr/>
        </p:nvSpPr>
        <p:spPr>
          <a:xfrm>
            <a:off x="0" y="5756185"/>
            <a:ext cx="1030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Before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D5FBFDA-9F5A-984C-8903-4F6FA09D53F0}"/>
              </a:ext>
            </a:extLst>
          </p:cNvPr>
          <p:cNvSpPr/>
          <p:nvPr/>
        </p:nvSpPr>
        <p:spPr>
          <a:xfrm>
            <a:off x="5246756" y="5028914"/>
            <a:ext cx="3972413" cy="1687254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5055AD9-599E-6D48-B760-273791680A5E}"/>
              </a:ext>
            </a:extLst>
          </p:cNvPr>
          <p:cNvSpPr/>
          <p:nvPr/>
        </p:nvSpPr>
        <p:spPr>
          <a:xfrm>
            <a:off x="5246756" y="1484786"/>
            <a:ext cx="6945243" cy="3166759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D54FDAA-D572-0A4A-B7E4-7BACEE3B602D}"/>
              </a:ext>
            </a:extLst>
          </p:cNvPr>
          <p:cNvSpPr/>
          <p:nvPr/>
        </p:nvSpPr>
        <p:spPr>
          <a:xfrm>
            <a:off x="43732" y="150550"/>
            <a:ext cx="12148268" cy="143354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2C2F211-A250-C54C-94D6-6799C02274F1}"/>
              </a:ext>
            </a:extLst>
          </p:cNvPr>
          <p:cNvSpPr/>
          <p:nvPr/>
        </p:nvSpPr>
        <p:spPr>
          <a:xfrm>
            <a:off x="13480" y="1973766"/>
            <a:ext cx="5233276" cy="2074534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7583FA0A-E897-AE46-8311-5FE844265F52}"/>
              </a:ext>
            </a:extLst>
          </p:cNvPr>
          <p:cNvSpPr/>
          <p:nvPr/>
        </p:nvSpPr>
        <p:spPr>
          <a:xfrm>
            <a:off x="3702205" y="2074127"/>
            <a:ext cx="1773044" cy="2709747"/>
          </a:xfrm>
          <a:custGeom>
            <a:avLst/>
            <a:gdLst>
              <a:gd name="connsiteX0" fmla="*/ 0 w 1650380"/>
              <a:gd name="connsiteY0" fmla="*/ 0 h 2709746"/>
              <a:gd name="connsiteX1" fmla="*/ 1650380 w 1650380"/>
              <a:gd name="connsiteY1" fmla="*/ 2709746 h 2709746"/>
              <a:gd name="connsiteX0" fmla="*/ 0 w 1650380"/>
              <a:gd name="connsiteY0" fmla="*/ 0 h 2709746"/>
              <a:gd name="connsiteX1" fmla="*/ 869795 w 1650380"/>
              <a:gd name="connsiteY1" fmla="*/ 1315844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680224 w 1650380"/>
              <a:gd name="connsiteY1" fmla="*/ 1795346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680224 w 1650380"/>
              <a:gd name="connsiteY1" fmla="*/ 1795346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680224 w 1650380"/>
              <a:gd name="connsiteY1" fmla="*/ 1795346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602166 w 1650380"/>
              <a:gd name="connsiteY1" fmla="*/ 1382751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1650380 w 1650380"/>
              <a:gd name="connsiteY1" fmla="*/ 2709746 h 2709746"/>
              <a:gd name="connsiteX0" fmla="*/ 0 w 1650380"/>
              <a:gd name="connsiteY0" fmla="*/ 0 h 2709746"/>
              <a:gd name="connsiteX1" fmla="*/ 1650380 w 1650380"/>
              <a:gd name="connsiteY1" fmla="*/ 2709746 h 2709746"/>
              <a:gd name="connsiteX0" fmla="*/ 0 w 1650380"/>
              <a:gd name="connsiteY0" fmla="*/ 0 h 2709746"/>
              <a:gd name="connsiteX1" fmla="*/ 1650380 w 1650380"/>
              <a:gd name="connsiteY1" fmla="*/ 2709746 h 2709746"/>
              <a:gd name="connsiteX0" fmla="*/ 0 w 1639229"/>
              <a:gd name="connsiteY0" fmla="*/ 0 h 2843561"/>
              <a:gd name="connsiteX1" fmla="*/ 1639229 w 1639229"/>
              <a:gd name="connsiteY1" fmla="*/ 2843561 h 2843561"/>
              <a:gd name="connsiteX0" fmla="*/ 0 w 1773044"/>
              <a:gd name="connsiteY0" fmla="*/ 0 h 2709747"/>
              <a:gd name="connsiteX1" fmla="*/ 1773044 w 1773044"/>
              <a:gd name="connsiteY1" fmla="*/ 2709747 h 2709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73044" h="2709747">
                <a:moveTo>
                  <a:pt x="0" y="0"/>
                </a:moveTo>
                <a:cubicBezTo>
                  <a:pt x="137532" y="1516566"/>
                  <a:pt x="509239" y="2453269"/>
                  <a:pt x="1773044" y="2709747"/>
                </a:cubicBezTo>
              </a:path>
            </a:pathLst>
          </a:custGeom>
          <a:noFill/>
          <a:ln cap="rnd">
            <a:solidFill>
              <a:schemeClr val="accent2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7944C70-C90B-0C4A-8955-8AB38E1CF4FD}"/>
              </a:ext>
            </a:extLst>
          </p:cNvPr>
          <p:cNvSpPr/>
          <p:nvPr/>
        </p:nvSpPr>
        <p:spPr>
          <a:xfrm>
            <a:off x="6211226" y="4620250"/>
            <a:ext cx="4609173" cy="408949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2FB7E13-CE73-C84A-B895-C628F85FB1CD}"/>
              </a:ext>
            </a:extLst>
          </p:cNvPr>
          <p:cNvSpPr/>
          <p:nvPr/>
        </p:nvSpPr>
        <p:spPr>
          <a:xfrm>
            <a:off x="646771" y="1548930"/>
            <a:ext cx="4635092" cy="424836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F289B2C-E051-B347-B014-6E2B43B5CAD5}"/>
              </a:ext>
            </a:extLst>
          </p:cNvPr>
          <p:cNvSpPr txBox="1"/>
          <p:nvPr/>
        </p:nvSpPr>
        <p:spPr>
          <a:xfrm>
            <a:off x="1030282" y="4316298"/>
            <a:ext cx="35863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(2) </a:t>
            </a:r>
            <a:r>
              <a:rPr lang="en-US" sz="3200" b="1" dirty="0" err="1"/>
              <a:t>Argumentization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9191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8C56E-CF9D-4FEF-A04C-C03C957F8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46" y="365125"/>
            <a:ext cx="10989040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Candara" panose="020E0502030303020204" pitchFamily="34" charset="0"/>
              </a:rPr>
              <a:t>Refactoring is noise in evolution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A29DB-E600-4353-B2F3-B40256F02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89040" cy="4351338"/>
          </a:xfrm>
        </p:spPr>
        <p:txBody>
          <a:bodyPr>
            <a:normAutofit/>
          </a:bodyPr>
          <a:lstStyle/>
          <a:p>
            <a:r>
              <a:rPr lang="en-US" b="1" dirty="0">
                <a:latin typeface="Candara" panose="020E0502030303020204" pitchFamily="34" charset="0"/>
              </a:rPr>
              <a:t>Bug-inducing analysis </a:t>
            </a:r>
            <a:r>
              <a:rPr lang="en-US" dirty="0">
                <a:latin typeface="Candara" panose="020E0502030303020204" pitchFamily="34" charset="0"/>
              </a:rPr>
              <a:t>(SZZ): flag refactoring edits as bug-introducing changes</a:t>
            </a:r>
          </a:p>
          <a:p>
            <a:r>
              <a:rPr lang="en-US" b="1" dirty="0">
                <a:latin typeface="Candara" panose="020E0502030303020204" pitchFamily="34" charset="0"/>
              </a:rPr>
              <a:t>Tracing requirements to code</a:t>
            </a:r>
            <a:r>
              <a:rPr lang="en-US" dirty="0">
                <a:latin typeface="Candara" panose="020E0502030303020204" pitchFamily="34" charset="0"/>
              </a:rPr>
              <a:t>:</a:t>
            </a:r>
            <a:r>
              <a:rPr lang="en-US" b="1" dirty="0">
                <a:latin typeface="Candara" panose="020E0502030303020204" pitchFamily="34" charset="0"/>
              </a:rPr>
              <a:t> </a:t>
            </a:r>
            <a:r>
              <a:rPr lang="en-US" dirty="0">
                <a:latin typeface="Candara" panose="020E0502030303020204" pitchFamily="34" charset="0"/>
              </a:rPr>
              <a:t>miss traceability links due to refactoring</a:t>
            </a:r>
          </a:p>
          <a:p>
            <a:r>
              <a:rPr lang="en-US" b="1" dirty="0">
                <a:latin typeface="Candara" panose="020E0502030303020204" pitchFamily="34" charset="0"/>
              </a:rPr>
              <a:t>Regression testing</a:t>
            </a:r>
            <a:r>
              <a:rPr lang="en-US" dirty="0">
                <a:latin typeface="Candara" panose="020E0502030303020204" pitchFamily="34" charset="0"/>
              </a:rPr>
              <a:t>: unnecessary execution of tests for refactored code with no behavioral changes</a:t>
            </a:r>
            <a:endParaRPr lang="en-US" b="1" dirty="0">
              <a:latin typeface="Candara" panose="020E0502030303020204" pitchFamily="34" charset="0"/>
            </a:endParaRPr>
          </a:p>
          <a:p>
            <a:r>
              <a:rPr lang="en-US" b="1" dirty="0">
                <a:latin typeface="Candara" panose="020E0502030303020204" pitchFamily="34" charset="0"/>
              </a:rPr>
              <a:t>Code review/merging</a:t>
            </a:r>
            <a:r>
              <a:rPr lang="en-US" dirty="0">
                <a:latin typeface="Candara" panose="020E0502030303020204" pitchFamily="34" charset="0"/>
              </a:rPr>
              <a:t>: refactoring edits tangled with the actual changes intended by developers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46FF8B-96AC-4B73-9125-3D8E2777E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40BD-3997-BB4A-9AE7-14AF3A7E89A9}" type="slidenum">
              <a:rPr lang="en-US" sz="1600" smtClean="0"/>
              <a:t>2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116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97EAB1B-2D2C-7842-87A7-25241D954CB7}"/>
              </a:ext>
            </a:extLst>
          </p:cNvPr>
          <p:cNvSpPr/>
          <p:nvPr/>
        </p:nvSpPr>
        <p:spPr>
          <a:xfrm>
            <a:off x="9255319" y="183249"/>
            <a:ext cx="1741336" cy="24884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B35948-ACDA-A04A-943D-3575276C3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40BD-3997-BB4A-9AE7-14AF3A7E89A9}" type="slidenum">
              <a:rPr lang="en-US" sz="1600" smtClean="0"/>
              <a:t>20</a:t>
            </a:fld>
            <a:endParaRPr lang="en-US" sz="160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A4C3B36-5126-564C-A6E1-A7FF74674086}"/>
              </a:ext>
            </a:extLst>
          </p:cNvPr>
          <p:cNvSpPr/>
          <p:nvPr/>
        </p:nvSpPr>
        <p:spPr>
          <a:xfrm>
            <a:off x="1354239" y="185628"/>
            <a:ext cx="864176" cy="2488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47271D5-6522-0545-88E8-CDBCA55D0E52}"/>
              </a:ext>
            </a:extLst>
          </p:cNvPr>
          <p:cNvSpPr/>
          <p:nvPr/>
        </p:nvSpPr>
        <p:spPr>
          <a:xfrm>
            <a:off x="161966" y="468896"/>
            <a:ext cx="911460" cy="2488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70F8CE1-ACA8-5747-AA85-A07D226E1DEA}"/>
              </a:ext>
            </a:extLst>
          </p:cNvPr>
          <p:cNvSpPr/>
          <p:nvPr/>
        </p:nvSpPr>
        <p:spPr>
          <a:xfrm>
            <a:off x="6528021" y="185628"/>
            <a:ext cx="1272209" cy="2488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0D662D5-91E8-684E-8899-64CC9D2F4133}"/>
              </a:ext>
            </a:extLst>
          </p:cNvPr>
          <p:cNvSpPr/>
          <p:nvPr/>
        </p:nvSpPr>
        <p:spPr>
          <a:xfrm>
            <a:off x="5407733" y="468896"/>
            <a:ext cx="1231606" cy="2488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9489E33-40A8-9045-9991-1CC0831496EA}"/>
              </a:ext>
            </a:extLst>
          </p:cNvPr>
          <p:cNvSpPr/>
          <p:nvPr/>
        </p:nvSpPr>
        <p:spPr>
          <a:xfrm>
            <a:off x="8062623" y="468896"/>
            <a:ext cx="2289975" cy="2488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D92C6C7-F98D-8241-BE98-E3921C7FC053}"/>
              </a:ext>
            </a:extLst>
          </p:cNvPr>
          <p:cNvSpPr/>
          <p:nvPr/>
        </p:nvSpPr>
        <p:spPr>
          <a:xfrm>
            <a:off x="2496710" y="476847"/>
            <a:ext cx="1326763" cy="2488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8B1A7171-D740-D04D-800E-27B2B9CE9CE3}"/>
              </a:ext>
            </a:extLst>
          </p:cNvPr>
          <p:cNvSpPr/>
          <p:nvPr/>
        </p:nvSpPr>
        <p:spPr>
          <a:xfrm>
            <a:off x="8493760" y="4658754"/>
            <a:ext cx="487680" cy="32683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1832B050-270B-534E-A9AA-FBFF938815B2}"/>
              </a:ext>
            </a:extLst>
          </p:cNvPr>
          <p:cNvSpPr/>
          <p:nvPr/>
        </p:nvSpPr>
        <p:spPr>
          <a:xfrm>
            <a:off x="2966720" y="1597932"/>
            <a:ext cx="508000" cy="32683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FCC76E-A1FA-CA48-8064-CBEB1778B5BE}"/>
              </a:ext>
            </a:extLst>
          </p:cNvPr>
          <p:cNvSpPr txBox="1"/>
          <p:nvPr/>
        </p:nvSpPr>
        <p:spPr>
          <a:xfrm>
            <a:off x="36096" y="143255"/>
            <a:ext cx="5245767" cy="41154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private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static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Address[] 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createAddresses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 err="1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count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) 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Address[]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= </a:t>
            </a: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new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Address[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count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];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for 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 err="1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= </a:t>
            </a:r>
            <a:r>
              <a:rPr lang="en-CA" sz="1600" kern="0" spc="-170" dirty="0">
                <a:solidFill>
                  <a:srgbClr val="0000FF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0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; </a:t>
            </a:r>
            <a:r>
              <a:rPr lang="en-CA" sz="1600" kern="0" spc="-17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&lt;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count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; </a:t>
            </a:r>
            <a:r>
              <a:rPr lang="en-CA" sz="1600" kern="0" spc="-17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++) 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try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[</a:t>
            </a:r>
            <a:r>
              <a:rPr lang="en-CA" sz="1600" kern="0" spc="-17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] =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   new 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Address(</a:t>
            </a:r>
            <a:r>
              <a:rPr lang="en-CA" sz="1600" kern="0" spc="-170" dirty="0">
                <a:solidFill>
                  <a:srgbClr val="0000FF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"127.0.0.1"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, </a:t>
            </a:r>
            <a:r>
              <a:rPr lang="en-CA" sz="1600" b="1" i="1" kern="0" spc="-170" dirty="0" err="1">
                <a:solidFill>
                  <a:srgbClr val="0000FF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PORTS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.incrementAndGet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());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}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catch 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UnknownHostException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e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) 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 </a:t>
            </a:r>
            <a:r>
              <a:rPr lang="en-CA" sz="1600" kern="0" spc="-17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e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.printStackTrace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();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}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}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return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}</a:t>
            </a:r>
          </a:p>
          <a:p>
            <a:pPr>
              <a:lnSpc>
                <a:spcPct val="120000"/>
              </a:lnSpc>
            </a:pPr>
            <a:endParaRPr lang="en-US" sz="1600" kern="0" spc="-170" dirty="0">
              <a:latin typeface="Consolas" panose="020B0609020204030204" pitchFamily="49" charset="0"/>
              <a:ea typeface="Menlo" panose="020B0609030804020204" pitchFamily="49" charset="0"/>
              <a:cs typeface="Consolas" panose="020B0609020204030204" pitchFamily="49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4E7FE12-539E-DE40-9A00-9A49E1CD8AED}"/>
              </a:ext>
            </a:extLst>
          </p:cNvPr>
          <p:cNvSpPr txBox="1"/>
          <p:nvPr/>
        </p:nvSpPr>
        <p:spPr>
          <a:xfrm>
            <a:off x="5246756" y="146448"/>
            <a:ext cx="7006204" cy="41154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private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static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latin typeface="Consolas" panose="020B0609020204030204" pitchFamily="49" charset="0"/>
                <a:cs typeface="Consolas" panose="020B0609020204030204" pitchFamily="49" charset="0"/>
              </a:rPr>
              <a:t>List&lt;Address&gt;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createAddresses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AtomicInteger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ports,</a:t>
            </a:r>
            <a:r>
              <a:rPr lang="en-CA" sz="1600" kern="0" spc="-30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 err="1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count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){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</a:t>
            </a:r>
            <a:r>
              <a:rPr lang="en-CA" sz="1600" kern="0" spc="-170" dirty="0">
                <a:latin typeface="Consolas" panose="020B0609020204030204" pitchFamily="49" charset="0"/>
                <a:cs typeface="Consolas" panose="020B0609020204030204" pitchFamily="49" charset="0"/>
              </a:rPr>
              <a:t>List&lt;Address&gt;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= </a:t>
            </a: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new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ArrayList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&lt;Address&gt;(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count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);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for 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 err="1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= </a:t>
            </a:r>
            <a:r>
              <a:rPr lang="en-CA" sz="1600" kern="0" spc="-170" dirty="0">
                <a:solidFill>
                  <a:srgbClr val="0000FF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0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; </a:t>
            </a:r>
            <a:r>
              <a:rPr lang="en-CA" sz="1600" kern="0" spc="-17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&lt;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count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; </a:t>
            </a:r>
            <a:r>
              <a:rPr lang="en-CA" sz="1600" kern="0" spc="-17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++) 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</a:t>
            </a:r>
            <a:endParaRPr lang="en-CA" sz="1600" kern="0" spc="-170" dirty="0">
              <a:latin typeface="Consolas" panose="020B0609020204030204" pitchFamily="49" charset="0"/>
              <a:ea typeface="Menlo" panose="020B0609030804020204" pitchFamily="49" charset="0"/>
              <a:cs typeface="Consolas" panose="020B0609020204030204" pitchFamily="49" charset="0"/>
            </a:endParaRP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endParaRPr lang="en-CA" sz="1600" kern="0" spc="-170" dirty="0">
              <a:latin typeface="Consolas" panose="020B0609020204030204" pitchFamily="49" charset="0"/>
              <a:ea typeface="Menlo" panose="020B0609030804020204" pitchFamily="49" charset="0"/>
              <a:cs typeface="Consolas" panose="020B0609020204030204" pitchFamily="49" charset="0"/>
            </a:endParaRP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</a:t>
            </a:r>
            <a:r>
              <a:rPr lang="en-CA" sz="1600" kern="0" spc="-17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addresses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.add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createAddress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>
                <a:solidFill>
                  <a:srgbClr val="0000FF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"127.0.0.1"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, </a:t>
            </a:r>
            <a:r>
              <a:rPr lang="en-CA" sz="1600" kern="0" spc="-17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ports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.incrementAndGet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()));      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</a:t>
            </a:r>
            <a:endParaRPr lang="en-CA" sz="1600" kern="0" spc="-170" dirty="0">
              <a:latin typeface="Consolas" panose="020B0609020204030204" pitchFamily="49" charset="0"/>
              <a:ea typeface="Menlo" panose="020B0609030804020204" pitchFamily="49" charset="0"/>
              <a:cs typeface="Consolas" panose="020B0609020204030204" pitchFamily="49" charset="0"/>
            </a:endParaRP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}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return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}</a:t>
            </a:r>
          </a:p>
          <a:p>
            <a:pPr>
              <a:lnSpc>
                <a:spcPct val="120000"/>
              </a:lnSpc>
            </a:pPr>
            <a:endParaRPr lang="en-US" sz="1600" kern="0" spc="-170" dirty="0">
              <a:latin typeface="Consolas" panose="020B0609020204030204" pitchFamily="49" charset="0"/>
              <a:ea typeface="Menlo" panose="020B0609030804020204" pitchFamily="49" charset="0"/>
              <a:cs typeface="Consolas" panose="020B0609020204030204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6202B2-1FCC-8845-BEB2-C06956106849}"/>
              </a:ext>
            </a:extLst>
          </p:cNvPr>
          <p:cNvSpPr txBox="1"/>
          <p:nvPr/>
        </p:nvSpPr>
        <p:spPr>
          <a:xfrm>
            <a:off x="5246756" y="4041722"/>
            <a:ext cx="5893311" cy="267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6800" tIns="18000" rIns="18000" bIns="18000" rtlCol="0" anchor="b">
            <a:spAutoFit/>
          </a:bodyPr>
          <a:lstStyle/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protected static </a:t>
            </a:r>
            <a:r>
              <a:rPr lang="en-CA" sz="1600" kern="0" spc="-170" dirty="0">
                <a:solidFill>
                  <a:schemeClr val="tx1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 </a:t>
            </a:r>
            <a:r>
              <a:rPr lang="en-CA" sz="1600" kern="0" spc="-170" dirty="0" err="1">
                <a:solidFill>
                  <a:schemeClr val="tx1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createAddress</a:t>
            </a:r>
            <a:r>
              <a:rPr lang="en-CA" sz="1600" kern="0" spc="-170" dirty="0">
                <a:solidFill>
                  <a:schemeClr val="tx1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(String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host</a:t>
            </a:r>
            <a:r>
              <a:rPr lang="en-CA" sz="1600" kern="0" spc="-170" dirty="0">
                <a:solidFill>
                  <a:schemeClr val="tx1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, </a:t>
            </a:r>
            <a:r>
              <a:rPr lang="en-CA" sz="1600" kern="0" spc="-170" dirty="0" err="1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int</a:t>
            </a:r>
            <a:r>
              <a:rPr lang="en-CA" sz="1600" kern="0" spc="-170" dirty="0">
                <a:solidFill>
                  <a:schemeClr val="tx1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port</a:t>
            </a:r>
            <a:r>
              <a:rPr lang="en-CA" sz="1600" kern="0" spc="-170" dirty="0">
                <a:solidFill>
                  <a:schemeClr val="tx1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) { </a:t>
            </a:r>
            <a:endParaRPr lang="en-CA" sz="1600" kern="0" spc="-170" dirty="0">
              <a:solidFill>
                <a:srgbClr val="7030A0"/>
              </a:solidFill>
              <a:latin typeface="Consolas" panose="020B0609020204030204" pitchFamily="49" charset="0"/>
              <a:ea typeface="Menlo" panose="020B0609030804020204" pitchFamily="49" charset="0"/>
              <a:cs typeface="Consolas" panose="020B0609020204030204" pitchFamily="49" charset="0"/>
            </a:endParaRP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try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</a:t>
            </a: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return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new 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Address(</a:t>
            </a:r>
            <a:r>
              <a:rPr lang="en-CA" sz="1600" kern="0" spc="-170" dirty="0">
                <a:solidFill>
                  <a:srgbClr val="0000FF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"127.0.0.1"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, </a:t>
            </a:r>
            <a:r>
              <a:rPr lang="en-CA" sz="1600" kern="0" spc="-17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ports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.incrementAndGet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());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} 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catch 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UnknownHostException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e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) 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</a:t>
            </a:r>
            <a:r>
              <a:rPr lang="en-CA" sz="1600" kern="0" spc="-17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e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.printStackTrace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();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}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</a:t>
            </a: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return null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C8A810-C402-EB4C-8BB1-F23FFA430316}"/>
              </a:ext>
            </a:extLst>
          </p:cNvPr>
          <p:cNvSpPr txBox="1"/>
          <p:nvPr/>
        </p:nvSpPr>
        <p:spPr>
          <a:xfrm>
            <a:off x="11278258" y="5756185"/>
            <a:ext cx="836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After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2AC9A3-9DE4-9C43-A1CC-D11AD78FF4B5}"/>
              </a:ext>
            </a:extLst>
          </p:cNvPr>
          <p:cNvSpPr txBox="1"/>
          <p:nvPr/>
        </p:nvSpPr>
        <p:spPr>
          <a:xfrm>
            <a:off x="0" y="5756185"/>
            <a:ext cx="1030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Before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58BEDB3-3DD7-204D-919D-A5111617872A}"/>
              </a:ext>
            </a:extLst>
          </p:cNvPr>
          <p:cNvSpPr/>
          <p:nvPr/>
        </p:nvSpPr>
        <p:spPr>
          <a:xfrm>
            <a:off x="5246756" y="5028914"/>
            <a:ext cx="3972413" cy="1687254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43B3DF6-A229-7E44-8EC0-3F47D55C1437}"/>
              </a:ext>
            </a:extLst>
          </p:cNvPr>
          <p:cNvSpPr/>
          <p:nvPr/>
        </p:nvSpPr>
        <p:spPr>
          <a:xfrm>
            <a:off x="5246756" y="1484786"/>
            <a:ext cx="6945243" cy="3166759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0929F88-1F46-D141-8094-38D90D2D8669}"/>
              </a:ext>
            </a:extLst>
          </p:cNvPr>
          <p:cNvSpPr/>
          <p:nvPr/>
        </p:nvSpPr>
        <p:spPr>
          <a:xfrm>
            <a:off x="43732" y="150550"/>
            <a:ext cx="12148268" cy="143354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B8A3391-DFA9-6B40-8CC3-339A6A209142}"/>
              </a:ext>
            </a:extLst>
          </p:cNvPr>
          <p:cNvSpPr/>
          <p:nvPr/>
        </p:nvSpPr>
        <p:spPr>
          <a:xfrm>
            <a:off x="13480" y="1973766"/>
            <a:ext cx="5233276" cy="2074534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7583FA0A-E897-AE46-8311-5FE844265F52}"/>
              </a:ext>
            </a:extLst>
          </p:cNvPr>
          <p:cNvSpPr/>
          <p:nvPr/>
        </p:nvSpPr>
        <p:spPr>
          <a:xfrm>
            <a:off x="3702205" y="2074127"/>
            <a:ext cx="1773044" cy="2709747"/>
          </a:xfrm>
          <a:custGeom>
            <a:avLst/>
            <a:gdLst>
              <a:gd name="connsiteX0" fmla="*/ 0 w 1650380"/>
              <a:gd name="connsiteY0" fmla="*/ 0 h 2709746"/>
              <a:gd name="connsiteX1" fmla="*/ 1650380 w 1650380"/>
              <a:gd name="connsiteY1" fmla="*/ 2709746 h 2709746"/>
              <a:gd name="connsiteX0" fmla="*/ 0 w 1650380"/>
              <a:gd name="connsiteY0" fmla="*/ 0 h 2709746"/>
              <a:gd name="connsiteX1" fmla="*/ 869795 w 1650380"/>
              <a:gd name="connsiteY1" fmla="*/ 1315844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680224 w 1650380"/>
              <a:gd name="connsiteY1" fmla="*/ 1795346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680224 w 1650380"/>
              <a:gd name="connsiteY1" fmla="*/ 1795346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680224 w 1650380"/>
              <a:gd name="connsiteY1" fmla="*/ 1795346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602166 w 1650380"/>
              <a:gd name="connsiteY1" fmla="*/ 1382751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1650380 w 1650380"/>
              <a:gd name="connsiteY1" fmla="*/ 2709746 h 2709746"/>
              <a:gd name="connsiteX0" fmla="*/ 0 w 1650380"/>
              <a:gd name="connsiteY0" fmla="*/ 0 h 2709746"/>
              <a:gd name="connsiteX1" fmla="*/ 1650380 w 1650380"/>
              <a:gd name="connsiteY1" fmla="*/ 2709746 h 2709746"/>
              <a:gd name="connsiteX0" fmla="*/ 0 w 1650380"/>
              <a:gd name="connsiteY0" fmla="*/ 0 h 2709746"/>
              <a:gd name="connsiteX1" fmla="*/ 1650380 w 1650380"/>
              <a:gd name="connsiteY1" fmla="*/ 2709746 h 2709746"/>
              <a:gd name="connsiteX0" fmla="*/ 0 w 1639229"/>
              <a:gd name="connsiteY0" fmla="*/ 0 h 2843561"/>
              <a:gd name="connsiteX1" fmla="*/ 1639229 w 1639229"/>
              <a:gd name="connsiteY1" fmla="*/ 2843561 h 2843561"/>
              <a:gd name="connsiteX0" fmla="*/ 0 w 1773044"/>
              <a:gd name="connsiteY0" fmla="*/ 0 h 2709747"/>
              <a:gd name="connsiteX1" fmla="*/ 1773044 w 1773044"/>
              <a:gd name="connsiteY1" fmla="*/ 2709747 h 2709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73044" h="2709747">
                <a:moveTo>
                  <a:pt x="0" y="0"/>
                </a:moveTo>
                <a:cubicBezTo>
                  <a:pt x="137532" y="1516566"/>
                  <a:pt x="509239" y="2453269"/>
                  <a:pt x="1773044" y="2709747"/>
                </a:cubicBezTo>
              </a:path>
            </a:pathLst>
          </a:custGeom>
          <a:noFill/>
          <a:ln cap="rnd">
            <a:solidFill>
              <a:schemeClr val="accent2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2FB7E13-CE73-C84A-B895-C628F85FB1CD}"/>
              </a:ext>
            </a:extLst>
          </p:cNvPr>
          <p:cNvSpPr/>
          <p:nvPr/>
        </p:nvSpPr>
        <p:spPr>
          <a:xfrm>
            <a:off x="646771" y="1548930"/>
            <a:ext cx="4635092" cy="424836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7944C70-C90B-0C4A-8955-8AB38E1CF4FD}"/>
              </a:ext>
            </a:extLst>
          </p:cNvPr>
          <p:cNvSpPr/>
          <p:nvPr/>
        </p:nvSpPr>
        <p:spPr>
          <a:xfrm>
            <a:off x="6211226" y="4620250"/>
            <a:ext cx="4609173" cy="408949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6FD2816-543F-4C43-9F83-2885E2A8773E}"/>
              </a:ext>
            </a:extLst>
          </p:cNvPr>
          <p:cNvSpPr txBox="1"/>
          <p:nvPr/>
        </p:nvSpPr>
        <p:spPr>
          <a:xfrm>
            <a:off x="25336" y="4332580"/>
            <a:ext cx="48836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(3) AST Node Replacements</a:t>
            </a:r>
          </a:p>
        </p:txBody>
      </p:sp>
    </p:spTree>
    <p:extLst>
      <p:ext uri="{BB962C8B-B14F-4D97-AF65-F5344CB8AC3E}">
        <p14:creationId xmlns:p14="http://schemas.microsoft.com/office/powerpoint/2010/main" val="238922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8" grpId="0" animBg="1"/>
      <p:bldP spid="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97EAB1B-2D2C-7842-87A7-25241D954CB7}"/>
              </a:ext>
            </a:extLst>
          </p:cNvPr>
          <p:cNvSpPr/>
          <p:nvPr/>
        </p:nvSpPr>
        <p:spPr>
          <a:xfrm>
            <a:off x="9255319" y="183249"/>
            <a:ext cx="1741336" cy="24884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B35948-ACDA-A04A-943D-3575276C3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40BD-3997-BB4A-9AE7-14AF3A7E89A9}" type="slidenum">
              <a:rPr lang="en-US" sz="1600" smtClean="0"/>
              <a:t>21</a:t>
            </a:fld>
            <a:endParaRPr lang="en-US" sz="1600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A4C3B36-5126-564C-A6E1-A7FF74674086}"/>
              </a:ext>
            </a:extLst>
          </p:cNvPr>
          <p:cNvSpPr/>
          <p:nvPr/>
        </p:nvSpPr>
        <p:spPr>
          <a:xfrm>
            <a:off x="1354239" y="185628"/>
            <a:ext cx="864176" cy="2488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47271D5-6522-0545-88E8-CDBCA55D0E52}"/>
              </a:ext>
            </a:extLst>
          </p:cNvPr>
          <p:cNvSpPr/>
          <p:nvPr/>
        </p:nvSpPr>
        <p:spPr>
          <a:xfrm>
            <a:off x="161966" y="468896"/>
            <a:ext cx="911460" cy="2488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70F8CE1-ACA8-5747-AA85-A07D226E1DEA}"/>
              </a:ext>
            </a:extLst>
          </p:cNvPr>
          <p:cNvSpPr/>
          <p:nvPr/>
        </p:nvSpPr>
        <p:spPr>
          <a:xfrm>
            <a:off x="6528021" y="185628"/>
            <a:ext cx="1272209" cy="2488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0D662D5-91E8-684E-8899-64CC9D2F4133}"/>
              </a:ext>
            </a:extLst>
          </p:cNvPr>
          <p:cNvSpPr/>
          <p:nvPr/>
        </p:nvSpPr>
        <p:spPr>
          <a:xfrm>
            <a:off x="5407733" y="468896"/>
            <a:ext cx="1231606" cy="2488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9489E33-40A8-9045-9991-1CC0831496EA}"/>
              </a:ext>
            </a:extLst>
          </p:cNvPr>
          <p:cNvSpPr/>
          <p:nvPr/>
        </p:nvSpPr>
        <p:spPr>
          <a:xfrm>
            <a:off x="8062623" y="468896"/>
            <a:ext cx="2289975" cy="2488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D92C6C7-F98D-8241-BE98-E3921C7FC053}"/>
              </a:ext>
            </a:extLst>
          </p:cNvPr>
          <p:cNvSpPr/>
          <p:nvPr/>
        </p:nvSpPr>
        <p:spPr>
          <a:xfrm>
            <a:off x="2496710" y="476847"/>
            <a:ext cx="1326763" cy="2488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B50B2111-B073-9D4D-96EF-B067C407075B}"/>
              </a:ext>
            </a:extLst>
          </p:cNvPr>
          <p:cNvSpPr/>
          <p:nvPr/>
        </p:nvSpPr>
        <p:spPr>
          <a:xfrm>
            <a:off x="2966720" y="1597932"/>
            <a:ext cx="508000" cy="32683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CA85269B-2B04-2B4E-8D75-8270F73F30C3}"/>
              </a:ext>
            </a:extLst>
          </p:cNvPr>
          <p:cNvSpPr/>
          <p:nvPr/>
        </p:nvSpPr>
        <p:spPr>
          <a:xfrm>
            <a:off x="8493760" y="4658754"/>
            <a:ext cx="487680" cy="32683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FCC76E-A1FA-CA48-8064-CBEB1778B5BE}"/>
              </a:ext>
            </a:extLst>
          </p:cNvPr>
          <p:cNvSpPr txBox="1"/>
          <p:nvPr/>
        </p:nvSpPr>
        <p:spPr>
          <a:xfrm>
            <a:off x="36096" y="143255"/>
            <a:ext cx="5245767" cy="41154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private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static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Address[] 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createAddresses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 err="1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count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) 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Address[]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= </a:t>
            </a: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new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Address[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count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];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for 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 err="1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= </a:t>
            </a:r>
            <a:r>
              <a:rPr lang="en-CA" sz="1600" kern="0" spc="-170" dirty="0">
                <a:solidFill>
                  <a:srgbClr val="0000FF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0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; </a:t>
            </a:r>
            <a:r>
              <a:rPr lang="en-CA" sz="1600" kern="0" spc="-17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&lt;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count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; </a:t>
            </a:r>
            <a:r>
              <a:rPr lang="en-CA" sz="1600" kern="0" spc="-17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++) 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try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[</a:t>
            </a:r>
            <a:r>
              <a:rPr lang="en-CA" sz="1600" kern="0" spc="-17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] =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   new 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Address(</a:t>
            </a:r>
            <a:r>
              <a:rPr lang="en-CA" sz="1600" kern="0" spc="-170" dirty="0">
                <a:solidFill>
                  <a:srgbClr val="0000FF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"127.0.0.1"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, </a:t>
            </a:r>
            <a:r>
              <a:rPr lang="en-CA" sz="1600" b="1" i="1" kern="0" spc="-170" dirty="0" err="1">
                <a:solidFill>
                  <a:srgbClr val="0000FF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PORTS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.incrementAndGet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());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}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catch 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UnknownHostException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e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) 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 </a:t>
            </a:r>
            <a:r>
              <a:rPr lang="en-CA" sz="1600" kern="0" spc="-17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e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.printStackTrace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();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}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}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return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}</a:t>
            </a:r>
          </a:p>
          <a:p>
            <a:pPr>
              <a:lnSpc>
                <a:spcPct val="120000"/>
              </a:lnSpc>
            </a:pPr>
            <a:endParaRPr lang="en-US" sz="1600" kern="0" spc="-170" dirty="0">
              <a:latin typeface="Consolas" panose="020B0609020204030204" pitchFamily="49" charset="0"/>
              <a:ea typeface="Menlo" panose="020B0609030804020204" pitchFamily="49" charset="0"/>
              <a:cs typeface="Consolas" panose="020B0609020204030204" pitchFamily="49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4E7FE12-539E-DE40-9A00-9A49E1CD8AED}"/>
              </a:ext>
            </a:extLst>
          </p:cNvPr>
          <p:cNvSpPr txBox="1"/>
          <p:nvPr/>
        </p:nvSpPr>
        <p:spPr>
          <a:xfrm>
            <a:off x="5246756" y="146448"/>
            <a:ext cx="7006204" cy="41154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private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static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latin typeface="Consolas" panose="020B0609020204030204" pitchFamily="49" charset="0"/>
                <a:cs typeface="Consolas" panose="020B0609020204030204" pitchFamily="49" charset="0"/>
              </a:rPr>
              <a:t>List&lt;Address&gt;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createAddresses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AtomicInteger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ports,</a:t>
            </a:r>
            <a:r>
              <a:rPr lang="en-CA" sz="1600" kern="0" spc="-30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 err="1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count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){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</a:t>
            </a:r>
            <a:r>
              <a:rPr lang="en-CA" sz="1600" kern="0" spc="-170" dirty="0">
                <a:latin typeface="Consolas" panose="020B0609020204030204" pitchFamily="49" charset="0"/>
                <a:cs typeface="Consolas" panose="020B0609020204030204" pitchFamily="49" charset="0"/>
              </a:rPr>
              <a:t>List&lt;Address&gt;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= </a:t>
            </a: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new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ArrayList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&lt;Address&gt;(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count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);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for 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 err="1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= </a:t>
            </a:r>
            <a:r>
              <a:rPr lang="en-CA" sz="1600" kern="0" spc="-170" dirty="0">
                <a:solidFill>
                  <a:srgbClr val="0000FF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0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; </a:t>
            </a:r>
            <a:r>
              <a:rPr lang="en-CA" sz="1600" kern="0" spc="-17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&lt;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count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; </a:t>
            </a:r>
            <a:r>
              <a:rPr lang="en-CA" sz="1600" kern="0" spc="-17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++) 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</a:t>
            </a:r>
            <a:endParaRPr lang="en-CA" sz="1600" kern="0" spc="-170" dirty="0">
              <a:latin typeface="Consolas" panose="020B0609020204030204" pitchFamily="49" charset="0"/>
              <a:ea typeface="Menlo" panose="020B0609030804020204" pitchFamily="49" charset="0"/>
              <a:cs typeface="Consolas" panose="020B0609020204030204" pitchFamily="49" charset="0"/>
            </a:endParaRP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endParaRPr lang="en-CA" sz="1600" kern="0" spc="-170" dirty="0">
              <a:latin typeface="Consolas" panose="020B0609020204030204" pitchFamily="49" charset="0"/>
              <a:ea typeface="Menlo" panose="020B0609030804020204" pitchFamily="49" charset="0"/>
              <a:cs typeface="Consolas" panose="020B0609020204030204" pitchFamily="49" charset="0"/>
            </a:endParaRP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</a:t>
            </a:r>
            <a:r>
              <a:rPr lang="en-CA" sz="1600" kern="0" spc="-17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addresses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.add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createAddress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>
                <a:solidFill>
                  <a:srgbClr val="0000FF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"127.0.0.1"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, </a:t>
            </a:r>
            <a:r>
              <a:rPr lang="en-CA" sz="1600" kern="0" spc="-17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ports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.incrementAndGet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()));      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</a:t>
            </a:r>
            <a:endParaRPr lang="en-CA" sz="1600" kern="0" spc="-170" dirty="0">
              <a:latin typeface="Consolas" panose="020B0609020204030204" pitchFamily="49" charset="0"/>
              <a:ea typeface="Menlo" panose="020B0609030804020204" pitchFamily="49" charset="0"/>
              <a:cs typeface="Consolas" panose="020B0609020204030204" pitchFamily="49" charset="0"/>
            </a:endParaRP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}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return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}</a:t>
            </a:r>
          </a:p>
          <a:p>
            <a:pPr>
              <a:lnSpc>
                <a:spcPct val="120000"/>
              </a:lnSpc>
            </a:pPr>
            <a:endParaRPr lang="en-US" sz="1600" kern="0" spc="-170" dirty="0">
              <a:latin typeface="Consolas" panose="020B0609020204030204" pitchFamily="49" charset="0"/>
              <a:ea typeface="Menlo" panose="020B0609030804020204" pitchFamily="49" charset="0"/>
              <a:cs typeface="Consolas" panose="020B0609020204030204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6202B2-1FCC-8845-BEB2-C06956106849}"/>
              </a:ext>
            </a:extLst>
          </p:cNvPr>
          <p:cNvSpPr txBox="1"/>
          <p:nvPr/>
        </p:nvSpPr>
        <p:spPr>
          <a:xfrm>
            <a:off x="5246756" y="4041722"/>
            <a:ext cx="5893311" cy="267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6800" tIns="18000" rIns="18000" bIns="18000" rtlCol="0" anchor="b">
            <a:spAutoFit/>
          </a:bodyPr>
          <a:lstStyle/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protected static </a:t>
            </a:r>
            <a:r>
              <a:rPr lang="en-CA" sz="1600" kern="0" spc="-170" dirty="0">
                <a:solidFill>
                  <a:schemeClr val="tx1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 </a:t>
            </a:r>
            <a:r>
              <a:rPr lang="en-CA" sz="1600" kern="0" spc="-170" dirty="0" err="1">
                <a:solidFill>
                  <a:schemeClr val="tx1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createAddress</a:t>
            </a:r>
            <a:r>
              <a:rPr lang="en-CA" sz="1600" kern="0" spc="-170" dirty="0">
                <a:solidFill>
                  <a:schemeClr val="tx1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(String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host</a:t>
            </a:r>
            <a:r>
              <a:rPr lang="en-CA" sz="1600" kern="0" spc="-170" dirty="0">
                <a:solidFill>
                  <a:schemeClr val="tx1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, </a:t>
            </a:r>
            <a:r>
              <a:rPr lang="en-CA" sz="1600" kern="0" spc="-170" dirty="0" err="1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int</a:t>
            </a:r>
            <a:r>
              <a:rPr lang="en-CA" sz="1600" kern="0" spc="-170" dirty="0">
                <a:solidFill>
                  <a:schemeClr val="tx1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port</a:t>
            </a:r>
            <a:r>
              <a:rPr lang="en-CA" sz="1600" kern="0" spc="-170" dirty="0">
                <a:solidFill>
                  <a:schemeClr val="tx1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) { </a:t>
            </a:r>
            <a:endParaRPr lang="en-CA" sz="1600" kern="0" spc="-170" dirty="0">
              <a:solidFill>
                <a:srgbClr val="7030A0"/>
              </a:solidFill>
              <a:latin typeface="Consolas" panose="020B0609020204030204" pitchFamily="49" charset="0"/>
              <a:ea typeface="Menlo" panose="020B0609030804020204" pitchFamily="49" charset="0"/>
              <a:cs typeface="Consolas" panose="020B0609020204030204" pitchFamily="49" charset="0"/>
            </a:endParaRP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try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</a:t>
            </a: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return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new 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Address(</a:t>
            </a:r>
            <a:r>
              <a:rPr lang="en-CA" sz="1600" kern="0" spc="-170" dirty="0">
                <a:solidFill>
                  <a:srgbClr val="0000FF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"127.0.0.1"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, </a:t>
            </a:r>
            <a:r>
              <a:rPr lang="en-CA" sz="1600" b="1" i="1" kern="0" spc="-170" dirty="0" err="1">
                <a:solidFill>
                  <a:srgbClr val="0000FF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PORTS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.incrementAndGet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());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} 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catch 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UnknownHostException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e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) 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</a:t>
            </a:r>
            <a:r>
              <a:rPr lang="en-CA" sz="1600" kern="0" spc="-17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e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.printStackTrace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();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}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</a:t>
            </a: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return null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C8A810-C402-EB4C-8BB1-F23FFA430316}"/>
              </a:ext>
            </a:extLst>
          </p:cNvPr>
          <p:cNvSpPr txBox="1"/>
          <p:nvPr/>
        </p:nvSpPr>
        <p:spPr>
          <a:xfrm>
            <a:off x="11278258" y="5756185"/>
            <a:ext cx="836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After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2AC9A3-9DE4-9C43-A1CC-D11AD78FF4B5}"/>
              </a:ext>
            </a:extLst>
          </p:cNvPr>
          <p:cNvSpPr txBox="1"/>
          <p:nvPr/>
        </p:nvSpPr>
        <p:spPr>
          <a:xfrm>
            <a:off x="0" y="5756185"/>
            <a:ext cx="1030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Before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5A1FE8E-674D-9E47-9B32-636D30CA5437}"/>
              </a:ext>
            </a:extLst>
          </p:cNvPr>
          <p:cNvSpPr/>
          <p:nvPr/>
        </p:nvSpPr>
        <p:spPr>
          <a:xfrm>
            <a:off x="5246756" y="5028914"/>
            <a:ext cx="3972413" cy="1687254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E068AA9-4FD0-984C-BE3C-2295D4819A5A}"/>
              </a:ext>
            </a:extLst>
          </p:cNvPr>
          <p:cNvSpPr/>
          <p:nvPr/>
        </p:nvSpPr>
        <p:spPr>
          <a:xfrm>
            <a:off x="5246756" y="1484786"/>
            <a:ext cx="6945243" cy="3166759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37C000E-9840-CB4B-B015-4199B77A156A}"/>
              </a:ext>
            </a:extLst>
          </p:cNvPr>
          <p:cNvSpPr/>
          <p:nvPr/>
        </p:nvSpPr>
        <p:spPr>
          <a:xfrm>
            <a:off x="43732" y="150550"/>
            <a:ext cx="12148268" cy="143354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FCDA75-2BF2-8E48-833C-616D23A688F5}"/>
              </a:ext>
            </a:extLst>
          </p:cNvPr>
          <p:cNvSpPr/>
          <p:nvPr/>
        </p:nvSpPr>
        <p:spPr>
          <a:xfrm>
            <a:off x="13480" y="1973766"/>
            <a:ext cx="5233276" cy="2074534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7583FA0A-E897-AE46-8311-5FE844265F52}"/>
              </a:ext>
            </a:extLst>
          </p:cNvPr>
          <p:cNvSpPr/>
          <p:nvPr/>
        </p:nvSpPr>
        <p:spPr>
          <a:xfrm>
            <a:off x="3702205" y="2074127"/>
            <a:ext cx="1773044" cy="2709747"/>
          </a:xfrm>
          <a:custGeom>
            <a:avLst/>
            <a:gdLst>
              <a:gd name="connsiteX0" fmla="*/ 0 w 1650380"/>
              <a:gd name="connsiteY0" fmla="*/ 0 h 2709746"/>
              <a:gd name="connsiteX1" fmla="*/ 1650380 w 1650380"/>
              <a:gd name="connsiteY1" fmla="*/ 2709746 h 2709746"/>
              <a:gd name="connsiteX0" fmla="*/ 0 w 1650380"/>
              <a:gd name="connsiteY0" fmla="*/ 0 h 2709746"/>
              <a:gd name="connsiteX1" fmla="*/ 869795 w 1650380"/>
              <a:gd name="connsiteY1" fmla="*/ 1315844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680224 w 1650380"/>
              <a:gd name="connsiteY1" fmla="*/ 1795346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680224 w 1650380"/>
              <a:gd name="connsiteY1" fmla="*/ 1795346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680224 w 1650380"/>
              <a:gd name="connsiteY1" fmla="*/ 1795346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602166 w 1650380"/>
              <a:gd name="connsiteY1" fmla="*/ 1382751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1650380 w 1650380"/>
              <a:gd name="connsiteY1" fmla="*/ 2709746 h 2709746"/>
              <a:gd name="connsiteX0" fmla="*/ 0 w 1650380"/>
              <a:gd name="connsiteY0" fmla="*/ 0 h 2709746"/>
              <a:gd name="connsiteX1" fmla="*/ 1650380 w 1650380"/>
              <a:gd name="connsiteY1" fmla="*/ 2709746 h 2709746"/>
              <a:gd name="connsiteX0" fmla="*/ 0 w 1650380"/>
              <a:gd name="connsiteY0" fmla="*/ 0 h 2709746"/>
              <a:gd name="connsiteX1" fmla="*/ 1650380 w 1650380"/>
              <a:gd name="connsiteY1" fmla="*/ 2709746 h 2709746"/>
              <a:gd name="connsiteX0" fmla="*/ 0 w 1639229"/>
              <a:gd name="connsiteY0" fmla="*/ 0 h 2843561"/>
              <a:gd name="connsiteX1" fmla="*/ 1639229 w 1639229"/>
              <a:gd name="connsiteY1" fmla="*/ 2843561 h 2843561"/>
              <a:gd name="connsiteX0" fmla="*/ 0 w 1773044"/>
              <a:gd name="connsiteY0" fmla="*/ 0 h 2709747"/>
              <a:gd name="connsiteX1" fmla="*/ 1773044 w 1773044"/>
              <a:gd name="connsiteY1" fmla="*/ 2709747 h 2709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73044" h="2709747">
                <a:moveTo>
                  <a:pt x="0" y="0"/>
                </a:moveTo>
                <a:cubicBezTo>
                  <a:pt x="137532" y="1516566"/>
                  <a:pt x="509239" y="2453269"/>
                  <a:pt x="1773044" y="2709747"/>
                </a:cubicBezTo>
              </a:path>
            </a:pathLst>
          </a:custGeom>
          <a:noFill/>
          <a:ln cap="rnd">
            <a:solidFill>
              <a:schemeClr val="accent2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7944C70-C90B-0C4A-8955-8AB38E1CF4FD}"/>
              </a:ext>
            </a:extLst>
          </p:cNvPr>
          <p:cNvSpPr/>
          <p:nvPr/>
        </p:nvSpPr>
        <p:spPr>
          <a:xfrm>
            <a:off x="6211226" y="4620250"/>
            <a:ext cx="4609173" cy="408949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2FB7E13-CE73-C84A-B895-C628F85FB1CD}"/>
              </a:ext>
            </a:extLst>
          </p:cNvPr>
          <p:cNvSpPr/>
          <p:nvPr/>
        </p:nvSpPr>
        <p:spPr>
          <a:xfrm>
            <a:off x="646771" y="1548930"/>
            <a:ext cx="4635092" cy="424836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B9AF7A1-EDE1-B946-836F-237329D1DB29}"/>
              </a:ext>
            </a:extLst>
          </p:cNvPr>
          <p:cNvSpPr txBox="1"/>
          <p:nvPr/>
        </p:nvSpPr>
        <p:spPr>
          <a:xfrm>
            <a:off x="25336" y="4332580"/>
            <a:ext cx="48836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(3) AST Node Replacements</a:t>
            </a:r>
          </a:p>
        </p:txBody>
      </p:sp>
    </p:spTree>
    <p:extLst>
      <p:ext uri="{BB962C8B-B14F-4D97-AF65-F5344CB8AC3E}">
        <p14:creationId xmlns:p14="http://schemas.microsoft.com/office/powerpoint/2010/main" val="123118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97EAB1B-2D2C-7842-87A7-25241D954CB7}"/>
              </a:ext>
            </a:extLst>
          </p:cNvPr>
          <p:cNvSpPr/>
          <p:nvPr/>
        </p:nvSpPr>
        <p:spPr>
          <a:xfrm>
            <a:off x="9255319" y="183249"/>
            <a:ext cx="1741336" cy="24884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B35948-ACDA-A04A-943D-3575276C3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40BD-3997-BB4A-9AE7-14AF3A7E89A9}" type="slidenum">
              <a:rPr lang="en-US" sz="1600" smtClean="0"/>
              <a:t>22</a:t>
            </a:fld>
            <a:endParaRPr lang="en-US" sz="1600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A4C3B36-5126-564C-A6E1-A7FF74674086}"/>
              </a:ext>
            </a:extLst>
          </p:cNvPr>
          <p:cNvSpPr/>
          <p:nvPr/>
        </p:nvSpPr>
        <p:spPr>
          <a:xfrm>
            <a:off x="1354239" y="185628"/>
            <a:ext cx="864176" cy="2488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47271D5-6522-0545-88E8-CDBCA55D0E52}"/>
              </a:ext>
            </a:extLst>
          </p:cNvPr>
          <p:cNvSpPr/>
          <p:nvPr/>
        </p:nvSpPr>
        <p:spPr>
          <a:xfrm>
            <a:off x="161966" y="468896"/>
            <a:ext cx="911460" cy="2488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70F8CE1-ACA8-5747-AA85-A07D226E1DEA}"/>
              </a:ext>
            </a:extLst>
          </p:cNvPr>
          <p:cNvSpPr/>
          <p:nvPr/>
        </p:nvSpPr>
        <p:spPr>
          <a:xfrm>
            <a:off x="6528021" y="185628"/>
            <a:ext cx="1272209" cy="2488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0D662D5-91E8-684E-8899-64CC9D2F4133}"/>
              </a:ext>
            </a:extLst>
          </p:cNvPr>
          <p:cNvSpPr/>
          <p:nvPr/>
        </p:nvSpPr>
        <p:spPr>
          <a:xfrm>
            <a:off x="5407733" y="468896"/>
            <a:ext cx="1231606" cy="2488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9489E33-40A8-9045-9991-1CC0831496EA}"/>
              </a:ext>
            </a:extLst>
          </p:cNvPr>
          <p:cNvSpPr/>
          <p:nvPr/>
        </p:nvSpPr>
        <p:spPr>
          <a:xfrm>
            <a:off x="8062623" y="468896"/>
            <a:ext cx="2289975" cy="2488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D92C6C7-F98D-8241-BE98-E3921C7FC053}"/>
              </a:ext>
            </a:extLst>
          </p:cNvPr>
          <p:cNvSpPr/>
          <p:nvPr/>
        </p:nvSpPr>
        <p:spPr>
          <a:xfrm>
            <a:off x="2496710" y="476847"/>
            <a:ext cx="1326763" cy="2488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FCC76E-A1FA-CA48-8064-CBEB1778B5BE}"/>
              </a:ext>
            </a:extLst>
          </p:cNvPr>
          <p:cNvSpPr txBox="1"/>
          <p:nvPr/>
        </p:nvSpPr>
        <p:spPr>
          <a:xfrm>
            <a:off x="36096" y="143255"/>
            <a:ext cx="5245767" cy="41154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private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static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Address[] 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createAddresses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 err="1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count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) 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Address[]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= </a:t>
            </a: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new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Address[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count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];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for 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 err="1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= </a:t>
            </a:r>
            <a:r>
              <a:rPr lang="en-CA" sz="1600" kern="0" spc="-170" dirty="0">
                <a:solidFill>
                  <a:srgbClr val="0000FF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0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; </a:t>
            </a:r>
            <a:r>
              <a:rPr lang="en-CA" sz="1600" kern="0" spc="-17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&lt;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count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; </a:t>
            </a:r>
            <a:r>
              <a:rPr lang="en-CA" sz="1600" kern="0" spc="-17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++) 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try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[</a:t>
            </a:r>
            <a:r>
              <a:rPr lang="en-CA" sz="1600" kern="0" spc="-17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] =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   new 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Address(</a:t>
            </a:r>
            <a:r>
              <a:rPr lang="en-CA" sz="1600" kern="0" spc="-170" dirty="0">
                <a:solidFill>
                  <a:srgbClr val="0000FF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"127.0.0.1"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, </a:t>
            </a:r>
            <a:r>
              <a:rPr lang="en-CA" sz="1600" b="1" i="1" kern="0" spc="-170" dirty="0" err="1">
                <a:solidFill>
                  <a:srgbClr val="0000FF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PORTS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.incrementAndGet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());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}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catch 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UnknownHostException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e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) 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 </a:t>
            </a:r>
            <a:r>
              <a:rPr lang="en-CA" sz="1600" kern="0" spc="-17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e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.printStackTrace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();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}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}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return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}</a:t>
            </a:r>
          </a:p>
          <a:p>
            <a:pPr>
              <a:lnSpc>
                <a:spcPct val="120000"/>
              </a:lnSpc>
            </a:pPr>
            <a:endParaRPr lang="en-US" sz="1600" kern="0" spc="-170" dirty="0">
              <a:latin typeface="Consolas" panose="020B0609020204030204" pitchFamily="49" charset="0"/>
              <a:ea typeface="Menlo" panose="020B0609030804020204" pitchFamily="49" charset="0"/>
              <a:cs typeface="Consolas" panose="020B0609020204030204" pitchFamily="49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4E7FE12-539E-DE40-9A00-9A49E1CD8AED}"/>
              </a:ext>
            </a:extLst>
          </p:cNvPr>
          <p:cNvSpPr txBox="1"/>
          <p:nvPr/>
        </p:nvSpPr>
        <p:spPr>
          <a:xfrm>
            <a:off x="5246756" y="146448"/>
            <a:ext cx="7006204" cy="41154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private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static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latin typeface="Consolas" panose="020B0609020204030204" pitchFamily="49" charset="0"/>
                <a:cs typeface="Consolas" panose="020B0609020204030204" pitchFamily="49" charset="0"/>
              </a:rPr>
              <a:t>List&lt;Address&gt;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createAddresses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AtomicInteger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ports,</a:t>
            </a:r>
            <a:r>
              <a:rPr lang="en-CA" sz="1600" kern="0" spc="-30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 err="1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count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){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</a:t>
            </a:r>
            <a:r>
              <a:rPr lang="en-CA" sz="1600" kern="0" spc="-170" dirty="0">
                <a:latin typeface="Consolas" panose="020B0609020204030204" pitchFamily="49" charset="0"/>
                <a:cs typeface="Consolas" panose="020B0609020204030204" pitchFamily="49" charset="0"/>
              </a:rPr>
              <a:t>List&lt;Address&gt;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= </a:t>
            </a: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new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ArrayList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&lt;Address&gt;(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count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);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for 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 err="1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= </a:t>
            </a:r>
            <a:r>
              <a:rPr lang="en-CA" sz="1600" kern="0" spc="-170" dirty="0">
                <a:solidFill>
                  <a:srgbClr val="0000FF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0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; </a:t>
            </a:r>
            <a:r>
              <a:rPr lang="en-CA" sz="1600" kern="0" spc="-17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&lt;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count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; </a:t>
            </a:r>
            <a:r>
              <a:rPr lang="en-CA" sz="1600" kern="0" spc="-17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++) 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</a:t>
            </a:r>
            <a:endParaRPr lang="en-CA" sz="1600" kern="0" spc="-170" dirty="0">
              <a:latin typeface="Consolas" panose="020B0609020204030204" pitchFamily="49" charset="0"/>
              <a:ea typeface="Menlo" panose="020B0609030804020204" pitchFamily="49" charset="0"/>
              <a:cs typeface="Consolas" panose="020B0609020204030204" pitchFamily="49" charset="0"/>
            </a:endParaRP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endParaRPr lang="en-CA" sz="1600" kern="0" spc="-170" dirty="0">
              <a:latin typeface="Consolas" panose="020B0609020204030204" pitchFamily="49" charset="0"/>
              <a:ea typeface="Menlo" panose="020B0609030804020204" pitchFamily="49" charset="0"/>
              <a:cs typeface="Consolas" panose="020B0609020204030204" pitchFamily="49" charset="0"/>
            </a:endParaRP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</a:t>
            </a:r>
            <a:r>
              <a:rPr lang="en-CA" sz="1600" kern="0" spc="-17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addresses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.add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createAddress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>
                <a:solidFill>
                  <a:srgbClr val="0000FF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"127.0.0.1"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, </a:t>
            </a:r>
            <a:r>
              <a:rPr lang="en-CA" sz="1600" kern="0" spc="-17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ports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.incrementAndGet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()));      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</a:t>
            </a:r>
            <a:endParaRPr lang="en-CA" sz="1600" kern="0" spc="-170" dirty="0">
              <a:latin typeface="Consolas" panose="020B0609020204030204" pitchFamily="49" charset="0"/>
              <a:ea typeface="Menlo" panose="020B0609030804020204" pitchFamily="49" charset="0"/>
              <a:cs typeface="Consolas" panose="020B0609020204030204" pitchFamily="49" charset="0"/>
            </a:endParaRP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}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return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}</a:t>
            </a:r>
          </a:p>
          <a:p>
            <a:pPr>
              <a:lnSpc>
                <a:spcPct val="120000"/>
              </a:lnSpc>
            </a:pPr>
            <a:endParaRPr lang="en-US" sz="1600" kern="0" spc="-170" dirty="0">
              <a:latin typeface="Consolas" panose="020B0609020204030204" pitchFamily="49" charset="0"/>
              <a:ea typeface="Menlo" panose="020B0609030804020204" pitchFamily="49" charset="0"/>
              <a:cs typeface="Consolas" panose="020B0609020204030204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6202B2-1FCC-8845-BEB2-C06956106849}"/>
              </a:ext>
            </a:extLst>
          </p:cNvPr>
          <p:cNvSpPr txBox="1"/>
          <p:nvPr/>
        </p:nvSpPr>
        <p:spPr>
          <a:xfrm>
            <a:off x="5246756" y="4041722"/>
            <a:ext cx="5893311" cy="267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6800" tIns="18000" rIns="18000" bIns="18000" rtlCol="0" anchor="b">
            <a:spAutoFit/>
          </a:bodyPr>
          <a:lstStyle/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protected static </a:t>
            </a:r>
            <a:r>
              <a:rPr lang="en-CA" sz="1600" kern="0" spc="-170" dirty="0">
                <a:solidFill>
                  <a:schemeClr val="tx1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 </a:t>
            </a:r>
            <a:r>
              <a:rPr lang="en-CA" sz="1600" kern="0" spc="-170" dirty="0" err="1">
                <a:solidFill>
                  <a:schemeClr val="tx1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createAddress</a:t>
            </a:r>
            <a:r>
              <a:rPr lang="en-CA" sz="1600" kern="0" spc="-170" dirty="0">
                <a:solidFill>
                  <a:schemeClr val="tx1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(String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host</a:t>
            </a:r>
            <a:r>
              <a:rPr lang="en-CA" sz="1600" kern="0" spc="-170" dirty="0">
                <a:solidFill>
                  <a:schemeClr val="tx1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, </a:t>
            </a:r>
            <a:r>
              <a:rPr lang="en-CA" sz="1600" kern="0" spc="-170" dirty="0" err="1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int</a:t>
            </a:r>
            <a:r>
              <a:rPr lang="en-CA" sz="1600" kern="0" spc="-170" dirty="0">
                <a:solidFill>
                  <a:schemeClr val="tx1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port</a:t>
            </a:r>
            <a:r>
              <a:rPr lang="en-CA" sz="1600" kern="0" spc="-170" dirty="0">
                <a:solidFill>
                  <a:schemeClr val="tx1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) { </a:t>
            </a:r>
            <a:endParaRPr lang="en-CA" sz="1600" kern="0" spc="-170" dirty="0">
              <a:solidFill>
                <a:srgbClr val="7030A0"/>
              </a:solidFill>
              <a:latin typeface="Consolas" panose="020B0609020204030204" pitchFamily="49" charset="0"/>
              <a:ea typeface="Menlo" panose="020B0609030804020204" pitchFamily="49" charset="0"/>
              <a:cs typeface="Consolas" panose="020B0609020204030204" pitchFamily="49" charset="0"/>
            </a:endParaRP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try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</a:t>
            </a: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return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new 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Address(</a:t>
            </a:r>
            <a:r>
              <a:rPr lang="en-CA" sz="1600" kern="0" spc="-170" dirty="0">
                <a:solidFill>
                  <a:srgbClr val="0000FF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"127.0.0.1"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, </a:t>
            </a:r>
            <a:r>
              <a:rPr lang="en-CA" sz="1600" b="1" i="1" kern="0" spc="-170" dirty="0" err="1">
                <a:solidFill>
                  <a:srgbClr val="0000FF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PORTS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.incrementAndGet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());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} 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catch 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UnknownHostException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e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) 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</a:t>
            </a:r>
            <a:r>
              <a:rPr lang="en-CA" sz="1600" kern="0" spc="-17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e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.printStackTrace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();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}</a:t>
            </a:r>
            <a:endParaRPr lang="fa-IR" sz="1600" kern="0" spc="-170" dirty="0">
              <a:latin typeface="Consolas" panose="020B0609020204030204" pitchFamily="49" charset="0"/>
              <a:ea typeface="Menlo" panose="020B0609030804020204" pitchFamily="49" charset="0"/>
              <a:cs typeface="Consolas" panose="020B0609020204030204" pitchFamily="49" charset="0"/>
            </a:endParaRPr>
          </a:p>
          <a:p>
            <a:pPr>
              <a:lnSpc>
                <a:spcPct val="120000"/>
              </a:lnSpc>
            </a:pPr>
            <a:r>
              <a:rPr lang="fa-IR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</a:t>
            </a: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return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null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C8A810-C402-EB4C-8BB1-F23FFA430316}"/>
              </a:ext>
            </a:extLst>
          </p:cNvPr>
          <p:cNvSpPr txBox="1"/>
          <p:nvPr/>
        </p:nvSpPr>
        <p:spPr>
          <a:xfrm>
            <a:off x="11278258" y="5756185"/>
            <a:ext cx="836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After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2AC9A3-9DE4-9C43-A1CC-D11AD78FF4B5}"/>
              </a:ext>
            </a:extLst>
          </p:cNvPr>
          <p:cNvSpPr txBox="1"/>
          <p:nvPr/>
        </p:nvSpPr>
        <p:spPr>
          <a:xfrm>
            <a:off x="0" y="5756185"/>
            <a:ext cx="1030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Before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A3F6D97-6D29-A941-AA63-A8EA3A431D0B}"/>
              </a:ext>
            </a:extLst>
          </p:cNvPr>
          <p:cNvSpPr/>
          <p:nvPr/>
        </p:nvSpPr>
        <p:spPr>
          <a:xfrm>
            <a:off x="5246756" y="5028914"/>
            <a:ext cx="3972413" cy="1687254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AC30AB6-45AA-6146-A396-ABAE99150013}"/>
              </a:ext>
            </a:extLst>
          </p:cNvPr>
          <p:cNvSpPr/>
          <p:nvPr/>
        </p:nvSpPr>
        <p:spPr>
          <a:xfrm>
            <a:off x="5246756" y="1484786"/>
            <a:ext cx="6945243" cy="3166759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393AB07-1D05-194B-8A06-AE198F77D0D7}"/>
              </a:ext>
            </a:extLst>
          </p:cNvPr>
          <p:cNvSpPr/>
          <p:nvPr/>
        </p:nvSpPr>
        <p:spPr>
          <a:xfrm>
            <a:off x="43732" y="150550"/>
            <a:ext cx="12148268" cy="143354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C18581A-B13D-014F-8E22-E26D08F32CE8}"/>
              </a:ext>
            </a:extLst>
          </p:cNvPr>
          <p:cNvSpPr/>
          <p:nvPr/>
        </p:nvSpPr>
        <p:spPr>
          <a:xfrm>
            <a:off x="13480" y="1973766"/>
            <a:ext cx="5233276" cy="2074534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7583FA0A-E897-AE46-8311-5FE844265F52}"/>
              </a:ext>
            </a:extLst>
          </p:cNvPr>
          <p:cNvSpPr/>
          <p:nvPr/>
        </p:nvSpPr>
        <p:spPr>
          <a:xfrm>
            <a:off x="3702205" y="2074127"/>
            <a:ext cx="1773044" cy="2709747"/>
          </a:xfrm>
          <a:custGeom>
            <a:avLst/>
            <a:gdLst>
              <a:gd name="connsiteX0" fmla="*/ 0 w 1650380"/>
              <a:gd name="connsiteY0" fmla="*/ 0 h 2709746"/>
              <a:gd name="connsiteX1" fmla="*/ 1650380 w 1650380"/>
              <a:gd name="connsiteY1" fmla="*/ 2709746 h 2709746"/>
              <a:gd name="connsiteX0" fmla="*/ 0 w 1650380"/>
              <a:gd name="connsiteY0" fmla="*/ 0 h 2709746"/>
              <a:gd name="connsiteX1" fmla="*/ 869795 w 1650380"/>
              <a:gd name="connsiteY1" fmla="*/ 1315844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680224 w 1650380"/>
              <a:gd name="connsiteY1" fmla="*/ 1795346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680224 w 1650380"/>
              <a:gd name="connsiteY1" fmla="*/ 1795346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680224 w 1650380"/>
              <a:gd name="connsiteY1" fmla="*/ 1795346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602166 w 1650380"/>
              <a:gd name="connsiteY1" fmla="*/ 1382751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1650380 w 1650380"/>
              <a:gd name="connsiteY1" fmla="*/ 2709746 h 2709746"/>
              <a:gd name="connsiteX0" fmla="*/ 0 w 1650380"/>
              <a:gd name="connsiteY0" fmla="*/ 0 h 2709746"/>
              <a:gd name="connsiteX1" fmla="*/ 1650380 w 1650380"/>
              <a:gd name="connsiteY1" fmla="*/ 2709746 h 2709746"/>
              <a:gd name="connsiteX0" fmla="*/ 0 w 1650380"/>
              <a:gd name="connsiteY0" fmla="*/ 0 h 2709746"/>
              <a:gd name="connsiteX1" fmla="*/ 1650380 w 1650380"/>
              <a:gd name="connsiteY1" fmla="*/ 2709746 h 2709746"/>
              <a:gd name="connsiteX0" fmla="*/ 0 w 1639229"/>
              <a:gd name="connsiteY0" fmla="*/ 0 h 2843561"/>
              <a:gd name="connsiteX1" fmla="*/ 1639229 w 1639229"/>
              <a:gd name="connsiteY1" fmla="*/ 2843561 h 2843561"/>
              <a:gd name="connsiteX0" fmla="*/ 0 w 1773044"/>
              <a:gd name="connsiteY0" fmla="*/ 0 h 2709747"/>
              <a:gd name="connsiteX1" fmla="*/ 1773044 w 1773044"/>
              <a:gd name="connsiteY1" fmla="*/ 2709747 h 2709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73044" h="2709747">
                <a:moveTo>
                  <a:pt x="0" y="0"/>
                </a:moveTo>
                <a:cubicBezTo>
                  <a:pt x="137532" y="1516566"/>
                  <a:pt x="509239" y="2453269"/>
                  <a:pt x="1773044" y="2709747"/>
                </a:cubicBezTo>
              </a:path>
            </a:pathLst>
          </a:custGeom>
          <a:noFill/>
          <a:ln cap="rnd">
            <a:solidFill>
              <a:schemeClr val="accent2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7944C70-C90B-0C4A-8955-8AB38E1CF4FD}"/>
              </a:ext>
            </a:extLst>
          </p:cNvPr>
          <p:cNvSpPr/>
          <p:nvPr/>
        </p:nvSpPr>
        <p:spPr>
          <a:xfrm>
            <a:off x="6211226" y="4620250"/>
            <a:ext cx="4608000" cy="408949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2FB7E13-CE73-C84A-B895-C628F85FB1CD}"/>
              </a:ext>
            </a:extLst>
          </p:cNvPr>
          <p:cNvSpPr/>
          <p:nvPr/>
        </p:nvSpPr>
        <p:spPr>
          <a:xfrm>
            <a:off x="646771" y="1548930"/>
            <a:ext cx="4635092" cy="424836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DAF8394-C6BC-4748-BA05-E7F0B8A163AD}"/>
              </a:ext>
            </a:extLst>
          </p:cNvPr>
          <p:cNvSpPr txBox="1"/>
          <p:nvPr/>
        </p:nvSpPr>
        <p:spPr>
          <a:xfrm>
            <a:off x="267460" y="4331430"/>
            <a:ext cx="4401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textual similarity = 100%</a:t>
            </a:r>
          </a:p>
        </p:txBody>
      </p:sp>
    </p:spTree>
    <p:extLst>
      <p:ext uri="{BB962C8B-B14F-4D97-AF65-F5344CB8AC3E}">
        <p14:creationId xmlns:p14="http://schemas.microsoft.com/office/powerpoint/2010/main" val="250694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B35948-ACDA-A04A-943D-3575276C3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40BD-3997-BB4A-9AE7-14AF3A7E89A9}" type="slidenum">
              <a:rPr lang="en-US" sz="1600" smtClean="0"/>
              <a:t>23</a:t>
            </a:fld>
            <a:endParaRPr lang="en-US" sz="16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FCC76E-A1FA-CA48-8064-CBEB1778B5BE}"/>
              </a:ext>
            </a:extLst>
          </p:cNvPr>
          <p:cNvSpPr txBox="1"/>
          <p:nvPr/>
        </p:nvSpPr>
        <p:spPr>
          <a:xfrm>
            <a:off x="108582" y="143255"/>
            <a:ext cx="5245767" cy="41154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private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static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Address[] 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createAddresses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 err="1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count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) 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Address[]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= </a:t>
            </a: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new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Address[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count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];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for 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 err="1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= </a:t>
            </a:r>
            <a:r>
              <a:rPr lang="en-CA" sz="1600" kern="0" spc="-170" dirty="0">
                <a:solidFill>
                  <a:srgbClr val="0000FF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0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; </a:t>
            </a:r>
            <a:r>
              <a:rPr lang="en-CA" sz="1600" kern="0" spc="-17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&lt;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count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; </a:t>
            </a:r>
            <a:r>
              <a:rPr lang="en-CA" sz="1600" kern="0" spc="-17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++) 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try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[</a:t>
            </a:r>
            <a:r>
              <a:rPr lang="en-CA" sz="1600" kern="0" spc="-17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] =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   new 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Address(</a:t>
            </a:r>
            <a:r>
              <a:rPr lang="en-CA" sz="1600" kern="0" spc="-170" dirty="0">
                <a:solidFill>
                  <a:srgbClr val="0000FF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"127.0.0.1"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, </a:t>
            </a:r>
            <a:r>
              <a:rPr lang="en-CA" sz="1600" b="1" i="1" kern="0" spc="-170" dirty="0" err="1">
                <a:solidFill>
                  <a:srgbClr val="0000FF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PORTS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.incrementAndGet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());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}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catch 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UnknownHostException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e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) 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 </a:t>
            </a:r>
            <a:r>
              <a:rPr lang="en-CA" sz="1600" kern="0" spc="-17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e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.printStackTrace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();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}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}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return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}</a:t>
            </a:r>
          </a:p>
          <a:p>
            <a:pPr>
              <a:lnSpc>
                <a:spcPct val="120000"/>
              </a:lnSpc>
            </a:pPr>
            <a:endParaRPr lang="en-US" sz="1600" kern="0" spc="-170" dirty="0">
              <a:latin typeface="Consolas" panose="020B0609020204030204" pitchFamily="49" charset="0"/>
              <a:ea typeface="Menlo" panose="020B0609030804020204" pitchFamily="49" charset="0"/>
              <a:cs typeface="Consolas" panose="020B0609020204030204" pitchFamily="49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4E7FE12-539E-DE40-9A00-9A49E1CD8AED}"/>
              </a:ext>
            </a:extLst>
          </p:cNvPr>
          <p:cNvSpPr txBox="1"/>
          <p:nvPr/>
        </p:nvSpPr>
        <p:spPr>
          <a:xfrm>
            <a:off x="5395165" y="146448"/>
            <a:ext cx="7006204" cy="41154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private</a:t>
            </a:r>
            <a:r>
              <a:rPr lang="en-CA" sz="1600" kern="0" spc="-40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static</a:t>
            </a:r>
            <a:r>
              <a:rPr lang="en-CA" sz="1600" kern="0" spc="-40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latin typeface="Consolas" panose="020B0609020204030204" pitchFamily="49" charset="0"/>
                <a:cs typeface="Consolas" panose="020B0609020204030204" pitchFamily="49" charset="0"/>
              </a:rPr>
              <a:t>List&lt;Address&gt;</a:t>
            </a:r>
            <a:r>
              <a:rPr lang="en-CA" sz="1600" kern="0" spc="-40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createAddresses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AtomicInteger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ports,</a:t>
            </a:r>
            <a:r>
              <a:rPr lang="en-CA" sz="1600" kern="0" spc="-40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 err="1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count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){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</a:t>
            </a:r>
            <a:r>
              <a:rPr lang="en-CA" sz="1600" kern="0" spc="-170" dirty="0">
                <a:latin typeface="Consolas" panose="020B0609020204030204" pitchFamily="49" charset="0"/>
                <a:cs typeface="Consolas" panose="020B0609020204030204" pitchFamily="49" charset="0"/>
              </a:rPr>
              <a:t>List&lt;Address&gt;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= </a:t>
            </a: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new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ArrayList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&lt;Address&gt;(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count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);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for 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 err="1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= </a:t>
            </a:r>
            <a:r>
              <a:rPr lang="en-CA" sz="1600" kern="0" spc="-170" dirty="0">
                <a:solidFill>
                  <a:srgbClr val="0000FF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0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; </a:t>
            </a:r>
            <a:r>
              <a:rPr lang="en-CA" sz="1600" kern="0" spc="-17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&lt;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count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; </a:t>
            </a:r>
            <a:r>
              <a:rPr lang="en-CA" sz="1600" kern="0" spc="-17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++) 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</a:t>
            </a:r>
            <a:endParaRPr lang="en-CA" sz="1600" kern="0" spc="-170" dirty="0">
              <a:latin typeface="Consolas" panose="020B0609020204030204" pitchFamily="49" charset="0"/>
              <a:ea typeface="Menlo" panose="020B0609030804020204" pitchFamily="49" charset="0"/>
              <a:cs typeface="Consolas" panose="020B0609020204030204" pitchFamily="49" charset="0"/>
            </a:endParaRP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endParaRPr lang="en-CA" sz="1600" kern="0" spc="-170" dirty="0">
              <a:latin typeface="Consolas" panose="020B0609020204030204" pitchFamily="49" charset="0"/>
              <a:ea typeface="Menlo" panose="020B0609030804020204" pitchFamily="49" charset="0"/>
              <a:cs typeface="Consolas" panose="020B0609020204030204" pitchFamily="49" charset="0"/>
            </a:endParaRP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</a:t>
            </a:r>
            <a:r>
              <a:rPr lang="en-CA" sz="1600" kern="0" spc="-17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addresses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.add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createAddress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>
                <a:solidFill>
                  <a:srgbClr val="0000FF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"127.0.0.1"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, </a:t>
            </a:r>
            <a:r>
              <a:rPr lang="en-CA" sz="1600" kern="0" spc="-17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ports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.incrementAndGet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()));      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</a:t>
            </a:r>
            <a:endParaRPr lang="en-CA" sz="1600" kern="0" spc="-170" dirty="0">
              <a:latin typeface="Consolas" panose="020B0609020204030204" pitchFamily="49" charset="0"/>
              <a:ea typeface="Menlo" panose="020B0609030804020204" pitchFamily="49" charset="0"/>
              <a:cs typeface="Consolas" panose="020B0609020204030204" pitchFamily="49" charset="0"/>
            </a:endParaRP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}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return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}</a:t>
            </a:r>
          </a:p>
          <a:p>
            <a:pPr>
              <a:lnSpc>
                <a:spcPct val="120000"/>
              </a:lnSpc>
            </a:pPr>
            <a:endParaRPr lang="en-US" sz="1600" kern="0" spc="-170" dirty="0">
              <a:latin typeface="Consolas" panose="020B0609020204030204" pitchFamily="49" charset="0"/>
              <a:ea typeface="Menlo" panose="020B0609030804020204" pitchFamily="49" charset="0"/>
              <a:cs typeface="Consolas" panose="020B0609020204030204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6202B2-1FCC-8845-BEB2-C06956106849}"/>
              </a:ext>
            </a:extLst>
          </p:cNvPr>
          <p:cNvSpPr txBox="1"/>
          <p:nvPr/>
        </p:nvSpPr>
        <p:spPr>
          <a:xfrm>
            <a:off x="5399156" y="4032179"/>
            <a:ext cx="5893311" cy="267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6800" tIns="18000" rIns="18000" bIns="18000" rtlCol="0" anchor="b">
            <a:spAutoFit/>
          </a:bodyPr>
          <a:lstStyle/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protected static </a:t>
            </a:r>
            <a:r>
              <a:rPr lang="en-CA" sz="1600" kern="0" spc="-170" dirty="0">
                <a:solidFill>
                  <a:schemeClr val="tx1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 </a:t>
            </a:r>
            <a:r>
              <a:rPr lang="en-CA" sz="1600" kern="0" spc="-170" dirty="0" err="1">
                <a:solidFill>
                  <a:schemeClr val="tx1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createAddress</a:t>
            </a:r>
            <a:r>
              <a:rPr lang="en-CA" sz="1600" kern="0" spc="-170" dirty="0">
                <a:solidFill>
                  <a:schemeClr val="tx1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(String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host</a:t>
            </a:r>
            <a:r>
              <a:rPr lang="en-CA" sz="1600" kern="0" spc="-170" dirty="0">
                <a:solidFill>
                  <a:schemeClr val="tx1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, </a:t>
            </a:r>
            <a:r>
              <a:rPr lang="en-CA" sz="1600" kern="0" spc="-170" dirty="0" err="1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int</a:t>
            </a:r>
            <a:r>
              <a:rPr lang="en-CA" sz="1600" kern="0" spc="-170" dirty="0">
                <a:solidFill>
                  <a:schemeClr val="tx1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port</a:t>
            </a:r>
            <a:r>
              <a:rPr lang="en-CA" sz="1600" kern="0" spc="-170" dirty="0">
                <a:solidFill>
                  <a:schemeClr val="tx1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) { </a:t>
            </a:r>
            <a:endParaRPr lang="en-CA" sz="1600" kern="0" spc="-170" dirty="0">
              <a:solidFill>
                <a:srgbClr val="7030A0"/>
              </a:solidFill>
              <a:latin typeface="Consolas" panose="020B0609020204030204" pitchFamily="49" charset="0"/>
              <a:ea typeface="Menlo" panose="020B0609030804020204" pitchFamily="49" charset="0"/>
              <a:cs typeface="Consolas" panose="020B0609020204030204" pitchFamily="49" charset="0"/>
            </a:endParaRP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try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</a:t>
            </a: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return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new 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Address(</a:t>
            </a:r>
            <a:r>
              <a:rPr lang="en-CA" sz="1600" kern="0" spc="-170" dirty="0">
                <a:solidFill>
                  <a:srgbClr val="0000FF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"127.0.0.1"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, </a:t>
            </a:r>
            <a:r>
              <a:rPr lang="en-CA" sz="1600" b="1" i="1" kern="0" spc="-170" dirty="0" err="1">
                <a:solidFill>
                  <a:srgbClr val="0000FF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PORTS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.incrementAndGet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());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} 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catch 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UnknownHostException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e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) 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</a:t>
            </a:r>
            <a:r>
              <a:rPr lang="en-CA" sz="1600" kern="0" spc="-17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e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.printStackTrace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();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}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return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null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C8A810-C402-EB4C-8BB1-F23FFA430316}"/>
              </a:ext>
            </a:extLst>
          </p:cNvPr>
          <p:cNvSpPr txBox="1"/>
          <p:nvPr/>
        </p:nvSpPr>
        <p:spPr>
          <a:xfrm>
            <a:off x="11278258" y="5756185"/>
            <a:ext cx="836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After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2AC9A3-9DE4-9C43-A1CC-D11AD78FF4B5}"/>
              </a:ext>
            </a:extLst>
          </p:cNvPr>
          <p:cNvSpPr txBox="1"/>
          <p:nvPr/>
        </p:nvSpPr>
        <p:spPr>
          <a:xfrm>
            <a:off x="0" y="5756185"/>
            <a:ext cx="1030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Before</a:t>
            </a: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3EC1A18B-4494-5347-BE8B-28F624D7E8D1}"/>
              </a:ext>
            </a:extLst>
          </p:cNvPr>
          <p:cNvSpPr/>
          <p:nvPr/>
        </p:nvSpPr>
        <p:spPr>
          <a:xfrm>
            <a:off x="952792" y="1175735"/>
            <a:ext cx="4340574" cy="3316733"/>
          </a:xfrm>
          <a:custGeom>
            <a:avLst/>
            <a:gdLst>
              <a:gd name="connsiteX0" fmla="*/ 0 w 1650380"/>
              <a:gd name="connsiteY0" fmla="*/ 0 h 2709746"/>
              <a:gd name="connsiteX1" fmla="*/ 1650380 w 1650380"/>
              <a:gd name="connsiteY1" fmla="*/ 2709746 h 2709746"/>
              <a:gd name="connsiteX0" fmla="*/ 0 w 1650380"/>
              <a:gd name="connsiteY0" fmla="*/ 0 h 2709746"/>
              <a:gd name="connsiteX1" fmla="*/ 869795 w 1650380"/>
              <a:gd name="connsiteY1" fmla="*/ 1315844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680224 w 1650380"/>
              <a:gd name="connsiteY1" fmla="*/ 1795346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680224 w 1650380"/>
              <a:gd name="connsiteY1" fmla="*/ 1795346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680224 w 1650380"/>
              <a:gd name="connsiteY1" fmla="*/ 1795346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602166 w 1650380"/>
              <a:gd name="connsiteY1" fmla="*/ 1382751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1650380 w 1650380"/>
              <a:gd name="connsiteY1" fmla="*/ 2709746 h 2709746"/>
              <a:gd name="connsiteX0" fmla="*/ 0 w 1650380"/>
              <a:gd name="connsiteY0" fmla="*/ 0 h 2709746"/>
              <a:gd name="connsiteX1" fmla="*/ 1650380 w 1650380"/>
              <a:gd name="connsiteY1" fmla="*/ 2709746 h 2709746"/>
              <a:gd name="connsiteX0" fmla="*/ 0 w 1650380"/>
              <a:gd name="connsiteY0" fmla="*/ 0 h 2709746"/>
              <a:gd name="connsiteX1" fmla="*/ 1650380 w 1650380"/>
              <a:gd name="connsiteY1" fmla="*/ 2709746 h 2709746"/>
              <a:gd name="connsiteX0" fmla="*/ 0 w 1639229"/>
              <a:gd name="connsiteY0" fmla="*/ 0 h 2843561"/>
              <a:gd name="connsiteX1" fmla="*/ 1639229 w 1639229"/>
              <a:gd name="connsiteY1" fmla="*/ 2843561 h 2843561"/>
              <a:gd name="connsiteX0" fmla="*/ 0 w 1773044"/>
              <a:gd name="connsiteY0" fmla="*/ 0 h 2709747"/>
              <a:gd name="connsiteX1" fmla="*/ 1773044 w 1773044"/>
              <a:gd name="connsiteY1" fmla="*/ 2709747 h 2709747"/>
              <a:gd name="connsiteX0" fmla="*/ 0 w 4392419"/>
              <a:gd name="connsiteY0" fmla="*/ 0 h 3605097"/>
              <a:gd name="connsiteX1" fmla="*/ 4392419 w 4392419"/>
              <a:gd name="connsiteY1" fmla="*/ 3605097 h 3605097"/>
              <a:gd name="connsiteX0" fmla="*/ 0 w 4392419"/>
              <a:gd name="connsiteY0" fmla="*/ 0 h 3605097"/>
              <a:gd name="connsiteX1" fmla="*/ 4392419 w 4392419"/>
              <a:gd name="connsiteY1" fmla="*/ 3605097 h 3605097"/>
              <a:gd name="connsiteX0" fmla="*/ 0 w 4230494"/>
              <a:gd name="connsiteY0" fmla="*/ 0 h 3395547"/>
              <a:gd name="connsiteX1" fmla="*/ 4230494 w 4230494"/>
              <a:gd name="connsiteY1" fmla="*/ 3395547 h 3395547"/>
              <a:gd name="connsiteX0" fmla="*/ 0 w 4230494"/>
              <a:gd name="connsiteY0" fmla="*/ 0 h 3395547"/>
              <a:gd name="connsiteX1" fmla="*/ 4230494 w 4230494"/>
              <a:gd name="connsiteY1" fmla="*/ 3395547 h 3395547"/>
              <a:gd name="connsiteX0" fmla="*/ 0 w 4230494"/>
              <a:gd name="connsiteY0" fmla="*/ 0 h 3395570"/>
              <a:gd name="connsiteX1" fmla="*/ 4230494 w 4230494"/>
              <a:gd name="connsiteY1" fmla="*/ 3395547 h 3395570"/>
              <a:gd name="connsiteX0" fmla="*/ 0 w 4316219"/>
              <a:gd name="connsiteY0" fmla="*/ 0 h 3366995"/>
              <a:gd name="connsiteX1" fmla="*/ 4316219 w 4316219"/>
              <a:gd name="connsiteY1" fmla="*/ 3366972 h 3366995"/>
              <a:gd name="connsiteX0" fmla="*/ 0 w 4316219"/>
              <a:gd name="connsiteY0" fmla="*/ 0 h 3367302"/>
              <a:gd name="connsiteX1" fmla="*/ 4316219 w 4316219"/>
              <a:gd name="connsiteY1" fmla="*/ 3366972 h 3367302"/>
              <a:gd name="connsiteX0" fmla="*/ 0 w 4316219"/>
              <a:gd name="connsiteY0" fmla="*/ 0 h 3367306"/>
              <a:gd name="connsiteX1" fmla="*/ 4316219 w 4316219"/>
              <a:gd name="connsiteY1" fmla="*/ 3366972 h 3367306"/>
              <a:gd name="connsiteX0" fmla="*/ 0 w 4297169"/>
              <a:gd name="connsiteY0" fmla="*/ 0 h 3338734"/>
              <a:gd name="connsiteX1" fmla="*/ 4297169 w 4297169"/>
              <a:gd name="connsiteY1" fmla="*/ 3338397 h 3338734"/>
              <a:gd name="connsiteX0" fmla="*/ 0 w 4297169"/>
              <a:gd name="connsiteY0" fmla="*/ 0 h 3338735"/>
              <a:gd name="connsiteX1" fmla="*/ 4297169 w 4297169"/>
              <a:gd name="connsiteY1" fmla="*/ 3338397 h 3338735"/>
              <a:gd name="connsiteX0" fmla="*/ 0 w 3935219"/>
              <a:gd name="connsiteY0" fmla="*/ 0 h 3329211"/>
              <a:gd name="connsiteX1" fmla="*/ 3935219 w 3935219"/>
              <a:gd name="connsiteY1" fmla="*/ 3328872 h 3329211"/>
              <a:gd name="connsiteX0" fmla="*/ 0 w 4278119"/>
              <a:gd name="connsiteY0" fmla="*/ 0 h 3357783"/>
              <a:gd name="connsiteX1" fmla="*/ 4278119 w 4278119"/>
              <a:gd name="connsiteY1" fmla="*/ 3357447 h 3357783"/>
              <a:gd name="connsiteX0" fmla="*/ 0 w 4430287"/>
              <a:gd name="connsiteY0" fmla="*/ 0 h 3388257"/>
              <a:gd name="connsiteX1" fmla="*/ 4430287 w 4430287"/>
              <a:gd name="connsiteY1" fmla="*/ 3387924 h 3388257"/>
              <a:gd name="connsiteX0" fmla="*/ 0 w 4430287"/>
              <a:gd name="connsiteY0" fmla="*/ 1840 h 3390081"/>
              <a:gd name="connsiteX1" fmla="*/ 4430287 w 4430287"/>
              <a:gd name="connsiteY1" fmla="*/ 3389764 h 3390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30287" h="3390081">
                <a:moveTo>
                  <a:pt x="0" y="1840"/>
                </a:moveTo>
                <a:cubicBezTo>
                  <a:pt x="5856562" y="-91937"/>
                  <a:pt x="3042657" y="3428561"/>
                  <a:pt x="4430287" y="3389764"/>
                </a:cubicBezTo>
              </a:path>
            </a:pathLst>
          </a:custGeom>
          <a:noFill/>
          <a:ln w="19050" cap="rnd">
            <a:solidFill>
              <a:schemeClr val="accent2"/>
            </a:solidFill>
            <a:prstDash val="soli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E1834964-AF1B-9649-ABE3-96388593383E}"/>
              </a:ext>
            </a:extLst>
          </p:cNvPr>
          <p:cNvSpPr/>
          <p:nvPr/>
        </p:nvSpPr>
        <p:spPr>
          <a:xfrm>
            <a:off x="4775760" y="1907135"/>
            <a:ext cx="581770" cy="2935007"/>
          </a:xfrm>
          <a:custGeom>
            <a:avLst/>
            <a:gdLst>
              <a:gd name="connsiteX0" fmla="*/ 0 w 1650380"/>
              <a:gd name="connsiteY0" fmla="*/ 0 h 2709746"/>
              <a:gd name="connsiteX1" fmla="*/ 1650380 w 1650380"/>
              <a:gd name="connsiteY1" fmla="*/ 2709746 h 2709746"/>
              <a:gd name="connsiteX0" fmla="*/ 0 w 1650380"/>
              <a:gd name="connsiteY0" fmla="*/ 0 h 2709746"/>
              <a:gd name="connsiteX1" fmla="*/ 869795 w 1650380"/>
              <a:gd name="connsiteY1" fmla="*/ 1315844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680224 w 1650380"/>
              <a:gd name="connsiteY1" fmla="*/ 1795346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680224 w 1650380"/>
              <a:gd name="connsiteY1" fmla="*/ 1795346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680224 w 1650380"/>
              <a:gd name="connsiteY1" fmla="*/ 1795346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602166 w 1650380"/>
              <a:gd name="connsiteY1" fmla="*/ 1382751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1650380 w 1650380"/>
              <a:gd name="connsiteY1" fmla="*/ 2709746 h 2709746"/>
              <a:gd name="connsiteX0" fmla="*/ 0 w 1650380"/>
              <a:gd name="connsiteY0" fmla="*/ 0 h 2709746"/>
              <a:gd name="connsiteX1" fmla="*/ 1650380 w 1650380"/>
              <a:gd name="connsiteY1" fmla="*/ 2709746 h 2709746"/>
              <a:gd name="connsiteX0" fmla="*/ 0 w 1650380"/>
              <a:gd name="connsiteY0" fmla="*/ 0 h 2709746"/>
              <a:gd name="connsiteX1" fmla="*/ 1650380 w 1650380"/>
              <a:gd name="connsiteY1" fmla="*/ 2709746 h 2709746"/>
              <a:gd name="connsiteX0" fmla="*/ 0 w 1639229"/>
              <a:gd name="connsiteY0" fmla="*/ 0 h 2843561"/>
              <a:gd name="connsiteX1" fmla="*/ 1639229 w 1639229"/>
              <a:gd name="connsiteY1" fmla="*/ 2843561 h 2843561"/>
              <a:gd name="connsiteX0" fmla="*/ 0 w 1773044"/>
              <a:gd name="connsiteY0" fmla="*/ 0 h 2709747"/>
              <a:gd name="connsiteX1" fmla="*/ 1773044 w 1773044"/>
              <a:gd name="connsiteY1" fmla="*/ 2709747 h 2709747"/>
              <a:gd name="connsiteX0" fmla="*/ 0 w 4392419"/>
              <a:gd name="connsiteY0" fmla="*/ 0 h 3605097"/>
              <a:gd name="connsiteX1" fmla="*/ 4392419 w 4392419"/>
              <a:gd name="connsiteY1" fmla="*/ 3605097 h 3605097"/>
              <a:gd name="connsiteX0" fmla="*/ 0 w 4392419"/>
              <a:gd name="connsiteY0" fmla="*/ 0 h 3605097"/>
              <a:gd name="connsiteX1" fmla="*/ 4392419 w 4392419"/>
              <a:gd name="connsiteY1" fmla="*/ 3605097 h 3605097"/>
              <a:gd name="connsiteX0" fmla="*/ 0 w 4230494"/>
              <a:gd name="connsiteY0" fmla="*/ 0 h 3395547"/>
              <a:gd name="connsiteX1" fmla="*/ 4230494 w 4230494"/>
              <a:gd name="connsiteY1" fmla="*/ 3395547 h 3395547"/>
              <a:gd name="connsiteX0" fmla="*/ 0 w 4230494"/>
              <a:gd name="connsiteY0" fmla="*/ 0 h 3395547"/>
              <a:gd name="connsiteX1" fmla="*/ 4230494 w 4230494"/>
              <a:gd name="connsiteY1" fmla="*/ 3395547 h 3395547"/>
              <a:gd name="connsiteX0" fmla="*/ 0 w 4230494"/>
              <a:gd name="connsiteY0" fmla="*/ 0 h 3395570"/>
              <a:gd name="connsiteX1" fmla="*/ 4230494 w 4230494"/>
              <a:gd name="connsiteY1" fmla="*/ 3395547 h 3395570"/>
              <a:gd name="connsiteX0" fmla="*/ 0 w 4316219"/>
              <a:gd name="connsiteY0" fmla="*/ 0 h 3366995"/>
              <a:gd name="connsiteX1" fmla="*/ 4316219 w 4316219"/>
              <a:gd name="connsiteY1" fmla="*/ 3366972 h 3366995"/>
              <a:gd name="connsiteX0" fmla="*/ 0 w 4316219"/>
              <a:gd name="connsiteY0" fmla="*/ 0 h 3367302"/>
              <a:gd name="connsiteX1" fmla="*/ 4316219 w 4316219"/>
              <a:gd name="connsiteY1" fmla="*/ 3366972 h 3367302"/>
              <a:gd name="connsiteX0" fmla="*/ 0 w 4316219"/>
              <a:gd name="connsiteY0" fmla="*/ 0 h 3367306"/>
              <a:gd name="connsiteX1" fmla="*/ 4316219 w 4316219"/>
              <a:gd name="connsiteY1" fmla="*/ 3366972 h 3367306"/>
              <a:gd name="connsiteX0" fmla="*/ 0 w 4149628"/>
              <a:gd name="connsiteY0" fmla="*/ 0 h 3443499"/>
              <a:gd name="connsiteX1" fmla="*/ 4149628 w 4149628"/>
              <a:gd name="connsiteY1" fmla="*/ 3443172 h 3443499"/>
              <a:gd name="connsiteX0" fmla="*/ 0 w 4232924"/>
              <a:gd name="connsiteY0" fmla="*/ 0 h 3443499"/>
              <a:gd name="connsiteX1" fmla="*/ 4232924 w 4232924"/>
              <a:gd name="connsiteY1" fmla="*/ 3443172 h 3443499"/>
              <a:gd name="connsiteX0" fmla="*/ 86939 w 1934122"/>
              <a:gd name="connsiteY0" fmla="*/ 0 h 3053016"/>
              <a:gd name="connsiteX1" fmla="*/ 214581 w 1934122"/>
              <a:gd name="connsiteY1" fmla="*/ 3052647 h 3053016"/>
              <a:gd name="connsiteX0" fmla="*/ 353286 w 575862"/>
              <a:gd name="connsiteY0" fmla="*/ 0 h 3053074"/>
              <a:gd name="connsiteX1" fmla="*/ 480928 w 575862"/>
              <a:gd name="connsiteY1" fmla="*/ 3052647 h 3053074"/>
              <a:gd name="connsiteX0" fmla="*/ 511786 w 707808"/>
              <a:gd name="connsiteY0" fmla="*/ 0 h 3053074"/>
              <a:gd name="connsiteX1" fmla="*/ 639428 w 707808"/>
              <a:gd name="connsiteY1" fmla="*/ 3052647 h 3053074"/>
              <a:gd name="connsiteX0" fmla="*/ 541797 w 680014"/>
              <a:gd name="connsiteY0" fmla="*/ 0 h 3053138"/>
              <a:gd name="connsiteX1" fmla="*/ 669439 w 680014"/>
              <a:gd name="connsiteY1" fmla="*/ 3052647 h 3053138"/>
              <a:gd name="connsiteX0" fmla="*/ 373062 w 714893"/>
              <a:gd name="connsiteY0" fmla="*/ 0 h 3053138"/>
              <a:gd name="connsiteX1" fmla="*/ 714892 w 714893"/>
              <a:gd name="connsiteY1" fmla="*/ 3052647 h 3053138"/>
              <a:gd name="connsiteX0" fmla="*/ 437937 w 696471"/>
              <a:gd name="connsiteY0" fmla="*/ 0 h 3062718"/>
              <a:gd name="connsiteX1" fmla="*/ 696471 w 696471"/>
              <a:gd name="connsiteY1" fmla="*/ 3062229 h 3062718"/>
              <a:gd name="connsiteX0" fmla="*/ 265214 w 523748"/>
              <a:gd name="connsiteY0" fmla="*/ 0 h 3062229"/>
              <a:gd name="connsiteX1" fmla="*/ 523748 w 523748"/>
              <a:gd name="connsiteY1" fmla="*/ 3062229 h 3062229"/>
              <a:gd name="connsiteX0" fmla="*/ 390748 w 649282"/>
              <a:gd name="connsiteY0" fmla="*/ 0 h 3062229"/>
              <a:gd name="connsiteX1" fmla="*/ 649282 w 649282"/>
              <a:gd name="connsiteY1" fmla="*/ 3062229 h 3062229"/>
              <a:gd name="connsiteX0" fmla="*/ 364554 w 623088"/>
              <a:gd name="connsiteY0" fmla="*/ 0 h 3062229"/>
              <a:gd name="connsiteX1" fmla="*/ 623088 w 623088"/>
              <a:gd name="connsiteY1" fmla="*/ 3062229 h 3062229"/>
              <a:gd name="connsiteX0" fmla="*/ 422201 w 680735"/>
              <a:gd name="connsiteY0" fmla="*/ 0 h 3062356"/>
              <a:gd name="connsiteX1" fmla="*/ 680735 w 680735"/>
              <a:gd name="connsiteY1" fmla="*/ 3062229 h 3062356"/>
              <a:gd name="connsiteX0" fmla="*/ 682439 w 812840"/>
              <a:gd name="connsiteY0" fmla="*/ 0 h 3032363"/>
              <a:gd name="connsiteX1" fmla="*/ 618138 w 812840"/>
              <a:gd name="connsiteY1" fmla="*/ 3032235 h 3032363"/>
              <a:gd name="connsiteX0" fmla="*/ 641619 w 774375"/>
              <a:gd name="connsiteY0" fmla="*/ 0 h 3052359"/>
              <a:gd name="connsiteX1" fmla="*/ 626984 w 774375"/>
              <a:gd name="connsiteY1" fmla="*/ 3052232 h 3052359"/>
              <a:gd name="connsiteX0" fmla="*/ 590966 w 726792"/>
              <a:gd name="connsiteY0" fmla="*/ 0 h 2952386"/>
              <a:gd name="connsiteX1" fmla="*/ 638414 w 726792"/>
              <a:gd name="connsiteY1" fmla="*/ 2952252 h 2952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6792" h="2952386">
                <a:moveTo>
                  <a:pt x="590966" y="0"/>
                </a:moveTo>
                <a:cubicBezTo>
                  <a:pt x="1299937" y="823271"/>
                  <a:pt x="-1082398" y="2971888"/>
                  <a:pt x="638414" y="2952252"/>
                </a:cubicBezTo>
              </a:path>
            </a:pathLst>
          </a:custGeom>
          <a:noFill/>
          <a:ln w="19050" cap="rnd">
            <a:solidFill>
              <a:schemeClr val="accent2"/>
            </a:solidFill>
            <a:prstDash val="soli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1CE61105-C4F3-7E4E-9788-68027E7BF221}"/>
              </a:ext>
            </a:extLst>
          </p:cNvPr>
          <p:cNvSpPr/>
          <p:nvPr/>
        </p:nvSpPr>
        <p:spPr>
          <a:xfrm>
            <a:off x="3425817" y="2354123"/>
            <a:ext cx="1821808" cy="3080298"/>
          </a:xfrm>
          <a:custGeom>
            <a:avLst/>
            <a:gdLst>
              <a:gd name="connsiteX0" fmla="*/ 0 w 1650380"/>
              <a:gd name="connsiteY0" fmla="*/ 0 h 2709746"/>
              <a:gd name="connsiteX1" fmla="*/ 1650380 w 1650380"/>
              <a:gd name="connsiteY1" fmla="*/ 2709746 h 2709746"/>
              <a:gd name="connsiteX0" fmla="*/ 0 w 1650380"/>
              <a:gd name="connsiteY0" fmla="*/ 0 h 2709746"/>
              <a:gd name="connsiteX1" fmla="*/ 869795 w 1650380"/>
              <a:gd name="connsiteY1" fmla="*/ 1315844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680224 w 1650380"/>
              <a:gd name="connsiteY1" fmla="*/ 1795346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680224 w 1650380"/>
              <a:gd name="connsiteY1" fmla="*/ 1795346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680224 w 1650380"/>
              <a:gd name="connsiteY1" fmla="*/ 1795346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602166 w 1650380"/>
              <a:gd name="connsiteY1" fmla="*/ 1382751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1650380 w 1650380"/>
              <a:gd name="connsiteY1" fmla="*/ 2709746 h 2709746"/>
              <a:gd name="connsiteX0" fmla="*/ 0 w 1650380"/>
              <a:gd name="connsiteY0" fmla="*/ 0 h 2709746"/>
              <a:gd name="connsiteX1" fmla="*/ 1650380 w 1650380"/>
              <a:gd name="connsiteY1" fmla="*/ 2709746 h 2709746"/>
              <a:gd name="connsiteX0" fmla="*/ 0 w 1650380"/>
              <a:gd name="connsiteY0" fmla="*/ 0 h 2709746"/>
              <a:gd name="connsiteX1" fmla="*/ 1650380 w 1650380"/>
              <a:gd name="connsiteY1" fmla="*/ 2709746 h 2709746"/>
              <a:gd name="connsiteX0" fmla="*/ 0 w 1639229"/>
              <a:gd name="connsiteY0" fmla="*/ 0 h 2843561"/>
              <a:gd name="connsiteX1" fmla="*/ 1639229 w 1639229"/>
              <a:gd name="connsiteY1" fmla="*/ 2843561 h 2843561"/>
              <a:gd name="connsiteX0" fmla="*/ 0 w 1773044"/>
              <a:gd name="connsiteY0" fmla="*/ 0 h 2709747"/>
              <a:gd name="connsiteX1" fmla="*/ 1773044 w 1773044"/>
              <a:gd name="connsiteY1" fmla="*/ 2709747 h 2709747"/>
              <a:gd name="connsiteX0" fmla="*/ 0 w 4392419"/>
              <a:gd name="connsiteY0" fmla="*/ 0 h 3605097"/>
              <a:gd name="connsiteX1" fmla="*/ 4392419 w 4392419"/>
              <a:gd name="connsiteY1" fmla="*/ 3605097 h 3605097"/>
              <a:gd name="connsiteX0" fmla="*/ 0 w 4392419"/>
              <a:gd name="connsiteY0" fmla="*/ 0 h 3605097"/>
              <a:gd name="connsiteX1" fmla="*/ 4392419 w 4392419"/>
              <a:gd name="connsiteY1" fmla="*/ 3605097 h 3605097"/>
              <a:gd name="connsiteX0" fmla="*/ 0 w 4230494"/>
              <a:gd name="connsiteY0" fmla="*/ 0 h 3395547"/>
              <a:gd name="connsiteX1" fmla="*/ 4230494 w 4230494"/>
              <a:gd name="connsiteY1" fmla="*/ 3395547 h 3395547"/>
              <a:gd name="connsiteX0" fmla="*/ 0 w 4230494"/>
              <a:gd name="connsiteY0" fmla="*/ 0 h 3395547"/>
              <a:gd name="connsiteX1" fmla="*/ 4230494 w 4230494"/>
              <a:gd name="connsiteY1" fmla="*/ 3395547 h 3395547"/>
              <a:gd name="connsiteX0" fmla="*/ 0 w 4230494"/>
              <a:gd name="connsiteY0" fmla="*/ 0 h 3395570"/>
              <a:gd name="connsiteX1" fmla="*/ 4230494 w 4230494"/>
              <a:gd name="connsiteY1" fmla="*/ 3395547 h 3395570"/>
              <a:gd name="connsiteX0" fmla="*/ 0 w 4316219"/>
              <a:gd name="connsiteY0" fmla="*/ 0 h 3366995"/>
              <a:gd name="connsiteX1" fmla="*/ 4316219 w 4316219"/>
              <a:gd name="connsiteY1" fmla="*/ 3366972 h 3366995"/>
              <a:gd name="connsiteX0" fmla="*/ 0 w 4316219"/>
              <a:gd name="connsiteY0" fmla="*/ 0 h 3367302"/>
              <a:gd name="connsiteX1" fmla="*/ 4316219 w 4316219"/>
              <a:gd name="connsiteY1" fmla="*/ 3366972 h 3367302"/>
              <a:gd name="connsiteX0" fmla="*/ 0 w 4316219"/>
              <a:gd name="connsiteY0" fmla="*/ 0 h 3367306"/>
              <a:gd name="connsiteX1" fmla="*/ 4316219 w 4316219"/>
              <a:gd name="connsiteY1" fmla="*/ 3366972 h 3367306"/>
              <a:gd name="connsiteX0" fmla="*/ 0 w 5139838"/>
              <a:gd name="connsiteY0" fmla="*/ 0 h 3531733"/>
              <a:gd name="connsiteX1" fmla="*/ 5139838 w 5139838"/>
              <a:gd name="connsiteY1" fmla="*/ 3531413 h 3531733"/>
              <a:gd name="connsiteX0" fmla="*/ 0 w 5139838"/>
              <a:gd name="connsiteY0" fmla="*/ 0 h 3531413"/>
              <a:gd name="connsiteX1" fmla="*/ 5139838 w 5139838"/>
              <a:gd name="connsiteY1" fmla="*/ 3531413 h 3531413"/>
              <a:gd name="connsiteX0" fmla="*/ 0 w 5018718"/>
              <a:gd name="connsiteY0" fmla="*/ 0 h 3498525"/>
              <a:gd name="connsiteX1" fmla="*/ 5018718 w 5018718"/>
              <a:gd name="connsiteY1" fmla="*/ 3498525 h 3498525"/>
              <a:gd name="connsiteX0" fmla="*/ 0 w 5164062"/>
              <a:gd name="connsiteY0" fmla="*/ 0 h 3476600"/>
              <a:gd name="connsiteX1" fmla="*/ 5164062 w 5164062"/>
              <a:gd name="connsiteY1" fmla="*/ 3476600 h 3476600"/>
              <a:gd name="connsiteX0" fmla="*/ 0 w 4784902"/>
              <a:gd name="connsiteY0" fmla="*/ 0 h 3499478"/>
              <a:gd name="connsiteX1" fmla="*/ 4784902 w 4784902"/>
              <a:gd name="connsiteY1" fmla="*/ 3499478 h 3499478"/>
              <a:gd name="connsiteX0" fmla="*/ 0 w 4633240"/>
              <a:gd name="connsiteY0" fmla="*/ 0 h 3545235"/>
              <a:gd name="connsiteX1" fmla="*/ 4633240 w 4633240"/>
              <a:gd name="connsiteY1" fmla="*/ 3545235 h 3545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33240" h="3545235">
                <a:moveTo>
                  <a:pt x="0" y="0"/>
                </a:moveTo>
                <a:cubicBezTo>
                  <a:pt x="4719057" y="59241"/>
                  <a:pt x="1646822" y="3529219"/>
                  <a:pt x="4633240" y="3545235"/>
                </a:cubicBezTo>
              </a:path>
            </a:pathLst>
          </a:custGeom>
          <a:noFill/>
          <a:ln w="19050" cap="rnd">
            <a:solidFill>
              <a:schemeClr val="accent2"/>
            </a:solidFill>
            <a:prstDash val="soli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7120467D-54E4-EA42-BB97-B72C239ED3C7}"/>
              </a:ext>
            </a:extLst>
          </p:cNvPr>
          <p:cNvSpPr/>
          <p:nvPr/>
        </p:nvSpPr>
        <p:spPr>
          <a:xfrm>
            <a:off x="2522095" y="2681285"/>
            <a:ext cx="2734550" cy="3047590"/>
          </a:xfrm>
          <a:custGeom>
            <a:avLst/>
            <a:gdLst>
              <a:gd name="connsiteX0" fmla="*/ 0 w 1650380"/>
              <a:gd name="connsiteY0" fmla="*/ 0 h 2709746"/>
              <a:gd name="connsiteX1" fmla="*/ 1650380 w 1650380"/>
              <a:gd name="connsiteY1" fmla="*/ 2709746 h 2709746"/>
              <a:gd name="connsiteX0" fmla="*/ 0 w 1650380"/>
              <a:gd name="connsiteY0" fmla="*/ 0 h 2709746"/>
              <a:gd name="connsiteX1" fmla="*/ 869795 w 1650380"/>
              <a:gd name="connsiteY1" fmla="*/ 1315844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680224 w 1650380"/>
              <a:gd name="connsiteY1" fmla="*/ 1795346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680224 w 1650380"/>
              <a:gd name="connsiteY1" fmla="*/ 1795346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680224 w 1650380"/>
              <a:gd name="connsiteY1" fmla="*/ 1795346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602166 w 1650380"/>
              <a:gd name="connsiteY1" fmla="*/ 1382751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1650380 w 1650380"/>
              <a:gd name="connsiteY1" fmla="*/ 2709746 h 2709746"/>
              <a:gd name="connsiteX0" fmla="*/ 0 w 1650380"/>
              <a:gd name="connsiteY0" fmla="*/ 0 h 2709746"/>
              <a:gd name="connsiteX1" fmla="*/ 1650380 w 1650380"/>
              <a:gd name="connsiteY1" fmla="*/ 2709746 h 2709746"/>
              <a:gd name="connsiteX0" fmla="*/ 0 w 1650380"/>
              <a:gd name="connsiteY0" fmla="*/ 0 h 2709746"/>
              <a:gd name="connsiteX1" fmla="*/ 1650380 w 1650380"/>
              <a:gd name="connsiteY1" fmla="*/ 2709746 h 2709746"/>
              <a:gd name="connsiteX0" fmla="*/ 0 w 1639229"/>
              <a:gd name="connsiteY0" fmla="*/ 0 h 2843561"/>
              <a:gd name="connsiteX1" fmla="*/ 1639229 w 1639229"/>
              <a:gd name="connsiteY1" fmla="*/ 2843561 h 2843561"/>
              <a:gd name="connsiteX0" fmla="*/ 0 w 1773044"/>
              <a:gd name="connsiteY0" fmla="*/ 0 h 2709747"/>
              <a:gd name="connsiteX1" fmla="*/ 1773044 w 1773044"/>
              <a:gd name="connsiteY1" fmla="*/ 2709747 h 2709747"/>
              <a:gd name="connsiteX0" fmla="*/ 0 w 4392419"/>
              <a:gd name="connsiteY0" fmla="*/ 0 h 3605097"/>
              <a:gd name="connsiteX1" fmla="*/ 4392419 w 4392419"/>
              <a:gd name="connsiteY1" fmla="*/ 3605097 h 3605097"/>
              <a:gd name="connsiteX0" fmla="*/ 0 w 4392419"/>
              <a:gd name="connsiteY0" fmla="*/ 0 h 3605097"/>
              <a:gd name="connsiteX1" fmla="*/ 4392419 w 4392419"/>
              <a:gd name="connsiteY1" fmla="*/ 3605097 h 3605097"/>
              <a:gd name="connsiteX0" fmla="*/ 0 w 4230494"/>
              <a:gd name="connsiteY0" fmla="*/ 0 h 3395547"/>
              <a:gd name="connsiteX1" fmla="*/ 4230494 w 4230494"/>
              <a:gd name="connsiteY1" fmla="*/ 3395547 h 3395547"/>
              <a:gd name="connsiteX0" fmla="*/ 0 w 4230494"/>
              <a:gd name="connsiteY0" fmla="*/ 0 h 3395547"/>
              <a:gd name="connsiteX1" fmla="*/ 4230494 w 4230494"/>
              <a:gd name="connsiteY1" fmla="*/ 3395547 h 3395547"/>
              <a:gd name="connsiteX0" fmla="*/ 0 w 4230494"/>
              <a:gd name="connsiteY0" fmla="*/ 0 h 3395570"/>
              <a:gd name="connsiteX1" fmla="*/ 4230494 w 4230494"/>
              <a:gd name="connsiteY1" fmla="*/ 3395547 h 3395570"/>
              <a:gd name="connsiteX0" fmla="*/ 0 w 4316219"/>
              <a:gd name="connsiteY0" fmla="*/ 0 h 3366995"/>
              <a:gd name="connsiteX1" fmla="*/ 4316219 w 4316219"/>
              <a:gd name="connsiteY1" fmla="*/ 3366972 h 3366995"/>
              <a:gd name="connsiteX0" fmla="*/ 0 w 4316219"/>
              <a:gd name="connsiteY0" fmla="*/ 0 h 3367302"/>
              <a:gd name="connsiteX1" fmla="*/ 4316219 w 4316219"/>
              <a:gd name="connsiteY1" fmla="*/ 3366972 h 3367302"/>
              <a:gd name="connsiteX0" fmla="*/ 0 w 4316219"/>
              <a:gd name="connsiteY0" fmla="*/ 0 h 3367306"/>
              <a:gd name="connsiteX1" fmla="*/ 4316219 w 4316219"/>
              <a:gd name="connsiteY1" fmla="*/ 3366972 h 3367306"/>
              <a:gd name="connsiteX0" fmla="*/ 0 w 5139838"/>
              <a:gd name="connsiteY0" fmla="*/ 0 h 3531733"/>
              <a:gd name="connsiteX1" fmla="*/ 5139838 w 5139838"/>
              <a:gd name="connsiteY1" fmla="*/ 3531413 h 3531733"/>
              <a:gd name="connsiteX0" fmla="*/ 0 w 5139838"/>
              <a:gd name="connsiteY0" fmla="*/ 0 h 3531413"/>
              <a:gd name="connsiteX1" fmla="*/ 5139838 w 5139838"/>
              <a:gd name="connsiteY1" fmla="*/ 3531413 h 3531413"/>
              <a:gd name="connsiteX0" fmla="*/ 0 w 5018718"/>
              <a:gd name="connsiteY0" fmla="*/ 0 h 3498525"/>
              <a:gd name="connsiteX1" fmla="*/ 5018718 w 5018718"/>
              <a:gd name="connsiteY1" fmla="*/ 3498525 h 3498525"/>
              <a:gd name="connsiteX0" fmla="*/ 0 w 7368454"/>
              <a:gd name="connsiteY0" fmla="*/ 0 h 3542376"/>
              <a:gd name="connsiteX1" fmla="*/ 7368454 w 7368454"/>
              <a:gd name="connsiteY1" fmla="*/ 3542376 h 3542376"/>
              <a:gd name="connsiteX0" fmla="*/ 0 w 7368454"/>
              <a:gd name="connsiteY0" fmla="*/ 0 h 3542383"/>
              <a:gd name="connsiteX1" fmla="*/ 7368454 w 7368454"/>
              <a:gd name="connsiteY1" fmla="*/ 3542376 h 3542383"/>
              <a:gd name="connsiteX0" fmla="*/ 0 w 7368454"/>
              <a:gd name="connsiteY0" fmla="*/ 0 h 3597196"/>
              <a:gd name="connsiteX1" fmla="*/ 7368454 w 7368454"/>
              <a:gd name="connsiteY1" fmla="*/ 3597190 h 3597196"/>
              <a:gd name="connsiteX0" fmla="*/ 0 w 7586471"/>
              <a:gd name="connsiteY0" fmla="*/ 0 h 3553346"/>
              <a:gd name="connsiteX1" fmla="*/ 7586471 w 7586471"/>
              <a:gd name="connsiteY1" fmla="*/ 3553339 h 3553346"/>
              <a:gd name="connsiteX0" fmla="*/ 0 w 6929260"/>
              <a:gd name="connsiteY0" fmla="*/ 0 h 3599103"/>
              <a:gd name="connsiteX1" fmla="*/ 6929260 w 6929260"/>
              <a:gd name="connsiteY1" fmla="*/ 3599096 h 3599103"/>
              <a:gd name="connsiteX0" fmla="*/ 0 w 7055647"/>
              <a:gd name="connsiteY0" fmla="*/ 0 h 3553346"/>
              <a:gd name="connsiteX1" fmla="*/ 7055647 w 7055647"/>
              <a:gd name="connsiteY1" fmla="*/ 3553339 h 3553346"/>
              <a:gd name="connsiteX0" fmla="*/ 0 w 6954537"/>
              <a:gd name="connsiteY0" fmla="*/ 0 h 3507589"/>
              <a:gd name="connsiteX1" fmla="*/ 6954537 w 6954537"/>
              <a:gd name="connsiteY1" fmla="*/ 3507582 h 3507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54537" h="3507589">
                <a:moveTo>
                  <a:pt x="0" y="0"/>
                </a:moveTo>
                <a:cubicBezTo>
                  <a:pt x="4719057" y="59241"/>
                  <a:pt x="3217172" y="3513492"/>
                  <a:pt x="6954537" y="3507582"/>
                </a:cubicBezTo>
              </a:path>
            </a:pathLst>
          </a:custGeom>
          <a:noFill/>
          <a:ln w="19050" cap="rnd">
            <a:solidFill>
              <a:schemeClr val="accent2"/>
            </a:solidFill>
            <a:prstDash val="soli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DC7239-1919-444F-A29E-821CF48EBC82}"/>
              </a:ext>
            </a:extLst>
          </p:cNvPr>
          <p:cNvSpPr txBox="1"/>
          <p:nvPr/>
        </p:nvSpPr>
        <p:spPr>
          <a:xfrm>
            <a:off x="22225" y="483524"/>
            <a:ext cx="242471" cy="24453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b="1" dirty="0">
                <a:latin typeface="Candara" panose="020E0502030303020204" pitchFamily="34" charset="0"/>
              </a:rPr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88DB12-2419-3C44-BAF8-2321D35CCC12}"/>
              </a:ext>
            </a:extLst>
          </p:cNvPr>
          <p:cNvSpPr txBox="1"/>
          <p:nvPr/>
        </p:nvSpPr>
        <p:spPr>
          <a:xfrm>
            <a:off x="22225" y="772506"/>
            <a:ext cx="242471" cy="24453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b="1" dirty="0">
                <a:latin typeface="Candara" panose="020E0502030303020204" pitchFamily="34" charset="0"/>
              </a:rPr>
              <a:t>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6C46BE-1208-5041-9971-24714C8B1E47}"/>
              </a:ext>
            </a:extLst>
          </p:cNvPr>
          <p:cNvSpPr txBox="1"/>
          <p:nvPr/>
        </p:nvSpPr>
        <p:spPr>
          <a:xfrm>
            <a:off x="22225" y="1078173"/>
            <a:ext cx="242471" cy="24453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r>
              <a:rPr lang="en-US" b="1" dirty="0">
                <a:latin typeface="Candara" panose="020E0502030303020204" pitchFamily="34" charset="0"/>
              </a:rPr>
              <a:t>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AF4D56-123A-E24F-AB1F-E6BE247AF6D4}"/>
              </a:ext>
            </a:extLst>
          </p:cNvPr>
          <p:cNvSpPr txBox="1"/>
          <p:nvPr/>
        </p:nvSpPr>
        <p:spPr>
          <a:xfrm>
            <a:off x="22225" y="1367965"/>
            <a:ext cx="242471" cy="24453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b="1" dirty="0">
                <a:latin typeface="Candara" panose="020E0502030303020204" pitchFamily="34" charset="0"/>
              </a:rPr>
              <a:t>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63C0E1F-B14C-E14B-90FF-2F06EBE727C8}"/>
              </a:ext>
            </a:extLst>
          </p:cNvPr>
          <p:cNvSpPr txBox="1"/>
          <p:nvPr/>
        </p:nvSpPr>
        <p:spPr>
          <a:xfrm>
            <a:off x="22225" y="2238985"/>
            <a:ext cx="242471" cy="24453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b="1" dirty="0">
                <a:latin typeface="Candara" panose="020E0502030303020204" pitchFamily="34" charset="0"/>
              </a:rPr>
              <a:t>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F316AA5-1540-D146-9653-E075374C3926}"/>
              </a:ext>
            </a:extLst>
          </p:cNvPr>
          <p:cNvSpPr txBox="1"/>
          <p:nvPr/>
        </p:nvSpPr>
        <p:spPr>
          <a:xfrm>
            <a:off x="22225" y="2537385"/>
            <a:ext cx="242471" cy="24453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b="1" dirty="0">
                <a:latin typeface="Candara" panose="020E0502030303020204" pitchFamily="34" charset="0"/>
              </a:rPr>
              <a:t>F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A7F20CB-C877-074C-9C7C-BAE46D023B75}"/>
              </a:ext>
            </a:extLst>
          </p:cNvPr>
          <p:cNvSpPr txBox="1"/>
          <p:nvPr/>
        </p:nvSpPr>
        <p:spPr>
          <a:xfrm>
            <a:off x="22225" y="3408405"/>
            <a:ext cx="242471" cy="24453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b="1" dirty="0">
                <a:latin typeface="Candara" panose="020E0502030303020204" pitchFamily="34" charset="0"/>
              </a:rPr>
              <a:t>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136E038-6DD5-2C47-95CB-53646FDB2365}"/>
              </a:ext>
            </a:extLst>
          </p:cNvPr>
          <p:cNvSpPr txBox="1"/>
          <p:nvPr/>
        </p:nvSpPr>
        <p:spPr>
          <a:xfrm>
            <a:off x="5316764" y="476042"/>
            <a:ext cx="242471" cy="24453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b="1" dirty="0">
                <a:latin typeface="Candara" panose="020E0502030303020204" pitchFamily="34" charset="0"/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E8903D2-60E3-D44A-AC9B-77616D80D881}"/>
              </a:ext>
            </a:extLst>
          </p:cNvPr>
          <p:cNvSpPr txBox="1"/>
          <p:nvPr/>
        </p:nvSpPr>
        <p:spPr>
          <a:xfrm>
            <a:off x="5316764" y="771927"/>
            <a:ext cx="242471" cy="24453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b="1" dirty="0">
                <a:latin typeface="Candara" panose="020E0502030303020204" pitchFamily="34" charset="0"/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F9391C5-B9B9-364E-A5D4-7F8EA1C21964}"/>
              </a:ext>
            </a:extLst>
          </p:cNvPr>
          <p:cNvSpPr txBox="1"/>
          <p:nvPr/>
        </p:nvSpPr>
        <p:spPr>
          <a:xfrm>
            <a:off x="5540952" y="1637091"/>
            <a:ext cx="242471" cy="24453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b="1" dirty="0">
                <a:latin typeface="Candara" panose="020E0502030303020204" pitchFamily="34" charset="0"/>
              </a:rPr>
              <a:t>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4D9FAF5-5CC7-5440-B082-3CCA8B330DD1}"/>
              </a:ext>
            </a:extLst>
          </p:cNvPr>
          <p:cNvSpPr txBox="1"/>
          <p:nvPr/>
        </p:nvSpPr>
        <p:spPr>
          <a:xfrm>
            <a:off x="5316764" y="3407474"/>
            <a:ext cx="242471" cy="24453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b="1" dirty="0">
                <a:latin typeface="Candara" panose="020E0502030303020204" pitchFamily="34" charset="0"/>
              </a:rPr>
              <a:t>9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391C066-8D40-DE4E-96A3-94B769837212}"/>
              </a:ext>
            </a:extLst>
          </p:cNvPr>
          <p:cNvSpPr txBox="1"/>
          <p:nvPr/>
        </p:nvSpPr>
        <p:spPr>
          <a:xfrm>
            <a:off x="5334182" y="4405042"/>
            <a:ext cx="242471" cy="24453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b="1" dirty="0">
                <a:latin typeface="Candara" panose="020E0502030303020204" pitchFamily="34" charset="0"/>
              </a:rPr>
              <a:t>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CEE10C2-476C-C248-8327-E147D5120E6F}"/>
              </a:ext>
            </a:extLst>
          </p:cNvPr>
          <p:cNvSpPr txBox="1"/>
          <p:nvPr/>
        </p:nvSpPr>
        <p:spPr>
          <a:xfrm>
            <a:off x="5334247" y="4705316"/>
            <a:ext cx="242471" cy="24453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b="1" dirty="0">
                <a:latin typeface="Candara" panose="020E0502030303020204" pitchFamily="34" charset="0"/>
              </a:rPr>
              <a:t>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CBF806C-04C4-274E-92C6-C6AD8523CBDF}"/>
              </a:ext>
            </a:extLst>
          </p:cNvPr>
          <p:cNvSpPr txBox="1"/>
          <p:nvPr/>
        </p:nvSpPr>
        <p:spPr>
          <a:xfrm>
            <a:off x="5334181" y="5311868"/>
            <a:ext cx="242471" cy="24453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b="1" dirty="0">
                <a:latin typeface="Candara" panose="020E0502030303020204" pitchFamily="34" charset="0"/>
              </a:rPr>
              <a:t>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699891C-149D-4E46-967B-1F5195BFC52F}"/>
              </a:ext>
            </a:extLst>
          </p:cNvPr>
          <p:cNvSpPr txBox="1"/>
          <p:nvPr/>
        </p:nvSpPr>
        <p:spPr>
          <a:xfrm>
            <a:off x="5334181" y="5612142"/>
            <a:ext cx="242471" cy="24453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b="1" dirty="0">
                <a:latin typeface="Candara" panose="020E0502030303020204" pitchFamily="34" charset="0"/>
              </a:rPr>
              <a:t>7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BF6862E-FCAC-7A49-A687-48B31499CB44}"/>
              </a:ext>
            </a:extLst>
          </p:cNvPr>
          <p:cNvSpPr txBox="1"/>
          <p:nvPr/>
        </p:nvSpPr>
        <p:spPr>
          <a:xfrm>
            <a:off x="5334181" y="6159383"/>
            <a:ext cx="242471" cy="24453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b="1" dirty="0">
                <a:latin typeface="Candara" panose="020E0502030303020204" pitchFamily="34" charset="0"/>
              </a:rPr>
              <a:t>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9D914A-F56A-314F-B3BA-13DBA056E15D}"/>
              </a:ext>
            </a:extLst>
          </p:cNvPr>
          <p:cNvSpPr txBox="1"/>
          <p:nvPr/>
        </p:nvSpPr>
        <p:spPr>
          <a:xfrm>
            <a:off x="38092" y="4186964"/>
            <a:ext cx="4302425" cy="1425178"/>
          </a:xfrm>
          <a:prstGeom prst="roundRect">
            <a:avLst>
              <a:gd name="adj" fmla="val 6412"/>
            </a:avLst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en-CA" sz="2800" b="1" dirty="0"/>
              <a:t>M = {(C, 4) (D, 5) (E, 6) (F, 7)}</a:t>
            </a:r>
            <a:endParaRPr lang="fa-IR" sz="2800" b="1" dirty="0"/>
          </a:p>
          <a:p>
            <a:r>
              <a:rPr lang="en-CA" sz="2800" b="1" dirty="0"/>
              <a:t>U</a:t>
            </a:r>
            <a:r>
              <a:rPr lang="en-CA" b="1" dirty="0"/>
              <a:t>T1</a:t>
            </a:r>
            <a:r>
              <a:rPr lang="en-CA" sz="2800" b="1" dirty="0"/>
              <a:t> =</a:t>
            </a:r>
            <a:r>
              <a:rPr lang="fa-IR" sz="2800" b="1" dirty="0"/>
              <a:t> </a:t>
            </a:r>
            <a:r>
              <a:rPr lang="en-CA" sz="2800" b="1" dirty="0"/>
              <a:t>{A, B, G} </a:t>
            </a:r>
            <a:endParaRPr lang="fa-IR" sz="2800" b="1" dirty="0"/>
          </a:p>
          <a:p>
            <a:r>
              <a:rPr lang="en-CA" sz="2800" b="1" dirty="0"/>
              <a:t>U</a:t>
            </a:r>
            <a:r>
              <a:rPr lang="en-CA" b="1" dirty="0"/>
              <a:t>T2</a:t>
            </a:r>
            <a:r>
              <a:rPr lang="en-CA" sz="2800" b="1" dirty="0"/>
              <a:t> = {8}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9338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2" animBg="1"/>
      <p:bldP spid="26" grpId="2" animBg="1"/>
      <p:bldP spid="28" grpId="2" animBg="1"/>
      <p:bldP spid="30" grpId="2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1A666-6D67-43EB-B946-D02081D68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andara" panose="020E0502030303020204" pitchFamily="34" charset="0"/>
              </a:rPr>
              <a:t>Extract Method detection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250B6-BC84-4870-BF61-3F223CA6A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59059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andara" panose="020E0502030303020204" pitchFamily="34" charset="0"/>
              </a:rPr>
              <a:t>(M, U</a:t>
            </a:r>
            <a:r>
              <a:rPr lang="en-US" sz="1800" dirty="0">
                <a:latin typeface="Candara" panose="020E0502030303020204" pitchFamily="34" charset="0"/>
              </a:rPr>
              <a:t>T1</a:t>
            </a:r>
            <a:r>
              <a:rPr lang="en-US" dirty="0">
                <a:latin typeface="Candara" panose="020E0502030303020204" pitchFamily="34" charset="0"/>
              </a:rPr>
              <a:t>, U</a:t>
            </a:r>
            <a:r>
              <a:rPr lang="en-US" sz="1800" dirty="0">
                <a:latin typeface="Candara" panose="020E0502030303020204" pitchFamily="34" charset="0"/>
              </a:rPr>
              <a:t>T2</a:t>
            </a:r>
            <a:r>
              <a:rPr lang="en-US" dirty="0">
                <a:latin typeface="Candara" panose="020E0502030303020204" pitchFamily="34" charset="0"/>
              </a:rPr>
              <a:t>) = statement-matching(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createAddresses</a:t>
            </a:r>
            <a:r>
              <a:rPr lang="en-US" dirty="0">
                <a:latin typeface="Candara" panose="020E0502030303020204" pitchFamily="34" charset="0"/>
              </a:rPr>
              <a:t>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createAddress</a:t>
            </a:r>
            <a:r>
              <a:rPr lang="en-US" dirty="0">
                <a:latin typeface="Candara" panose="020E0502030303020204" pitchFamily="34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Candara" panose="020E0502030303020204" pitchFamily="34" charset="0"/>
              </a:rPr>
              <a:t>M = {(C, 4) (D, 5) (E, 6) (F, 7)}          U</a:t>
            </a:r>
            <a:r>
              <a:rPr lang="en-US" sz="1800" dirty="0">
                <a:latin typeface="Candara" panose="020E0502030303020204" pitchFamily="34" charset="0"/>
              </a:rPr>
              <a:t>T1</a:t>
            </a:r>
            <a:r>
              <a:rPr lang="en-US" dirty="0">
                <a:latin typeface="Candara" panose="020E0502030303020204" pitchFamily="34" charset="0"/>
              </a:rPr>
              <a:t> ={A, B, G}             U</a:t>
            </a:r>
            <a:r>
              <a:rPr lang="en-US" sz="1800" dirty="0">
                <a:latin typeface="Candara" panose="020E0502030303020204" pitchFamily="34" charset="0"/>
              </a:rPr>
              <a:t>T2</a:t>
            </a:r>
            <a:r>
              <a:rPr lang="en-US" dirty="0">
                <a:latin typeface="Candara" panose="020E0502030303020204" pitchFamily="34" charset="0"/>
              </a:rPr>
              <a:t> = {8}</a:t>
            </a:r>
          </a:p>
          <a:p>
            <a:pPr marL="0" indent="0">
              <a:buNone/>
            </a:pPr>
            <a:endParaRPr lang="en-US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createAddress</a:t>
            </a:r>
            <a:r>
              <a:rPr lang="en-US" sz="2400" dirty="0">
                <a:latin typeface="Candara" panose="020E0502030303020204" pitchFamily="34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andara" panose="020E0502030303020204" pitchFamily="34" charset="0"/>
              </a:rPr>
              <a:t>is a </a:t>
            </a:r>
            <a:r>
              <a:rPr lang="en-US" b="1" dirty="0">
                <a:latin typeface="Candara" panose="020E0502030303020204" pitchFamily="34" charset="0"/>
              </a:rPr>
              <a:t>newly added</a:t>
            </a:r>
            <a:r>
              <a:rPr lang="en-US" dirty="0">
                <a:latin typeface="Candara" panose="020E0502030303020204" pitchFamily="34" charset="0"/>
              </a:rPr>
              <a:t> method in child commit</a:t>
            </a:r>
            <a:r>
              <a:rPr lang="en-US" dirty="0">
                <a:latin typeface="Candara" panose="020E0502030303020204" pitchFamily="34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B050"/>
                </a:solidFill>
                <a:latin typeface="Candara" panose="020E0502030303020204" pitchFamily="34" charset="0"/>
                <a:sym typeface="Wingdings" panose="05000000000000000000" pitchFamily="2" charset="2"/>
              </a:rPr>
              <a:t></a:t>
            </a:r>
            <a:endParaRPr lang="en-US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createAddresses</a:t>
            </a:r>
            <a:r>
              <a:rPr lang="en-US" dirty="0">
                <a:latin typeface="Candara" panose="020E0502030303020204" pitchFamily="34" charset="0"/>
              </a:rPr>
              <a:t> in parent commit </a:t>
            </a:r>
            <a:r>
              <a:rPr lang="en-US" b="1" dirty="0">
                <a:latin typeface="Candara" panose="020E0502030303020204" pitchFamily="34" charset="0"/>
              </a:rPr>
              <a:t>does not call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createAddress</a:t>
            </a:r>
            <a:r>
              <a:rPr lang="en-US" dirty="0">
                <a:latin typeface="Candara" panose="020E0502030303020204" pitchFamily="34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rgbClr val="00B050"/>
                </a:solidFill>
                <a:latin typeface="Candara" panose="020E0502030303020204" pitchFamily="34" charset="0"/>
                <a:sym typeface="Wingdings" panose="05000000000000000000" pitchFamily="2" charset="2"/>
              </a:rPr>
              <a:t></a:t>
            </a:r>
            <a:endParaRPr lang="en-US" dirty="0">
              <a:solidFill>
                <a:srgbClr val="00B050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createAddresses</a:t>
            </a:r>
            <a:r>
              <a:rPr lang="en-US" dirty="0">
                <a:latin typeface="Candara" panose="020E0502030303020204" pitchFamily="34" charset="0"/>
              </a:rPr>
              <a:t> in child commit </a:t>
            </a:r>
            <a:r>
              <a:rPr lang="en-US" b="1" dirty="0">
                <a:latin typeface="Candara" panose="020E0502030303020204" pitchFamily="34" charset="0"/>
              </a:rPr>
              <a:t>calls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createAddress</a:t>
            </a:r>
            <a:r>
              <a:rPr lang="en-US" dirty="0">
                <a:latin typeface="Candara" panose="020E0502030303020204" pitchFamily="34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B050"/>
                </a:solidFill>
                <a:latin typeface="Candara" panose="020E0502030303020204" pitchFamily="34" charset="0"/>
                <a:sym typeface="Wingdings" panose="05000000000000000000" pitchFamily="2" charset="2"/>
              </a:rPr>
              <a:t>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andara" panose="020E0502030303020204" pitchFamily="34" charset="0"/>
              </a:rPr>
              <a:t>|M| &gt; |U</a:t>
            </a:r>
            <a:r>
              <a:rPr lang="en-US" sz="1800" dirty="0">
                <a:latin typeface="Candara" panose="020E0502030303020204" pitchFamily="34" charset="0"/>
              </a:rPr>
              <a:t>T2</a:t>
            </a:r>
            <a:r>
              <a:rPr lang="en-US" dirty="0">
                <a:latin typeface="Candara" panose="020E0502030303020204" pitchFamily="34" charset="0"/>
              </a:rPr>
              <a:t>|</a:t>
            </a:r>
            <a:r>
              <a:rPr lang="en-US" dirty="0">
                <a:latin typeface="Candara" panose="020E0502030303020204" pitchFamily="34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B050"/>
                </a:solidFill>
                <a:latin typeface="Candara" panose="020E0502030303020204" pitchFamily="34" charset="0"/>
                <a:sym typeface="Wingdings" panose="05000000000000000000" pitchFamily="2" charset="2"/>
              </a:rPr>
              <a:t></a:t>
            </a:r>
          </a:p>
          <a:p>
            <a:pPr marL="0" indent="0">
              <a:buNone/>
            </a:pPr>
            <a:r>
              <a:rPr lang="en-US" dirty="0">
                <a:latin typeface="Candara" panose="020E0502030303020204" pitchFamily="34" charset="0"/>
                <a:sym typeface="Symbol" panose="05050102010706020507" pitchFamily="18" charset="2"/>
              </a:rPr>
              <a:t>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createAddress</a:t>
            </a:r>
            <a:r>
              <a:rPr lang="en-US" dirty="0">
                <a:latin typeface="Candara" panose="020E0502030303020204" pitchFamily="34" charset="0"/>
              </a:rPr>
              <a:t> has been extracted from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createAddresses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1A10A7-818C-4CDF-B6C2-26CE8B6D3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40BD-3997-BB4A-9AE7-14AF3A7E89A9}" type="slidenum">
              <a:rPr lang="en-US" sz="1600" smtClean="0"/>
              <a:t>24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33876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3A90D-C282-41EA-8FCF-C19E0FE24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andara" panose="020E0502030303020204" pitchFamily="34" charset="0"/>
              </a:rPr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2CB70-7405-4925-90D6-B635E7BA1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Candara" panose="020E0502030303020204" pitchFamily="34" charset="0"/>
              </a:rPr>
              <a:t>RQ</a:t>
            </a:r>
            <a:r>
              <a:rPr lang="en-US" sz="2000" b="1" dirty="0">
                <a:latin typeface="Candara" panose="020E0502030303020204" pitchFamily="34" charset="0"/>
              </a:rPr>
              <a:t>1</a:t>
            </a:r>
            <a:r>
              <a:rPr lang="en-US" dirty="0">
                <a:latin typeface="Candara" panose="020E0502030303020204" pitchFamily="34" charset="0"/>
              </a:rPr>
              <a:t>: What is the </a:t>
            </a:r>
            <a:r>
              <a:rPr lang="en-US" b="1" dirty="0">
                <a:latin typeface="Candara" panose="020E0502030303020204" pitchFamily="34" charset="0"/>
              </a:rPr>
              <a:t>accuracy</a:t>
            </a:r>
            <a:r>
              <a:rPr lang="en-US" dirty="0">
                <a:latin typeface="Candara" panose="020E0502030303020204" pitchFamily="34" charset="0"/>
              </a:rPr>
              <a:t> of </a:t>
            </a:r>
            <a:r>
              <a:rPr lang="en-US" dirty="0" err="1">
                <a:latin typeface="Candara" panose="020E0502030303020204" pitchFamily="34" charset="0"/>
              </a:rPr>
              <a:t>RefactoringMiner</a:t>
            </a:r>
            <a:r>
              <a:rPr lang="en-US" dirty="0">
                <a:latin typeface="Candara" panose="020E0502030303020204" pitchFamily="34" charset="0"/>
              </a:rPr>
              <a:t> and how does it compare to the state-of-the-art?</a:t>
            </a:r>
          </a:p>
          <a:p>
            <a:pPr marL="0" indent="0">
              <a:buNone/>
            </a:pPr>
            <a:endParaRPr lang="en-US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Candara" panose="020E0502030303020204" pitchFamily="34" charset="0"/>
              </a:rPr>
              <a:t>RQ</a:t>
            </a:r>
            <a:r>
              <a:rPr lang="en-US" sz="2000" b="1" dirty="0">
                <a:latin typeface="Candara" panose="020E0502030303020204" pitchFamily="34" charset="0"/>
              </a:rPr>
              <a:t>2</a:t>
            </a:r>
            <a:r>
              <a:rPr lang="en-US" dirty="0">
                <a:latin typeface="Candara" panose="020E0502030303020204" pitchFamily="34" charset="0"/>
              </a:rPr>
              <a:t>: What is the </a:t>
            </a:r>
            <a:r>
              <a:rPr lang="en-US" b="1" dirty="0">
                <a:latin typeface="Candara" panose="020E0502030303020204" pitchFamily="34" charset="0"/>
              </a:rPr>
              <a:t>execution time</a:t>
            </a:r>
            <a:r>
              <a:rPr lang="en-US" dirty="0">
                <a:latin typeface="Candara" panose="020E0502030303020204" pitchFamily="34" charset="0"/>
              </a:rPr>
              <a:t> of </a:t>
            </a:r>
            <a:r>
              <a:rPr lang="en-US" dirty="0" err="1">
                <a:latin typeface="Candara" panose="020E0502030303020204" pitchFamily="34" charset="0"/>
              </a:rPr>
              <a:t>RefactoringMiner</a:t>
            </a:r>
            <a:r>
              <a:rPr lang="en-US" dirty="0">
                <a:latin typeface="Candara" panose="020E0502030303020204" pitchFamily="34" charset="0"/>
              </a:rPr>
              <a:t> and how does it compare to the state-of-the-art?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CC6AD-5C7D-4A3F-AA80-EA1B4B591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40BD-3997-BB4A-9AE7-14AF3A7E89A9}" type="slidenum">
              <a:rPr lang="en-US" sz="1600" smtClean="0"/>
              <a:t>25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302668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15682-E4BD-476B-A415-B5E2FA2F1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andara" panose="020E0502030303020204" pitchFamily="34" charset="0"/>
              </a:rPr>
              <a:t>Oracle construction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F7039-5082-4448-94C3-C2B83E086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89040" cy="4351338"/>
          </a:xfrm>
        </p:spPr>
        <p:txBody>
          <a:bodyPr/>
          <a:lstStyle/>
          <a:p>
            <a:r>
              <a:rPr lang="en-US" b="1" dirty="0">
                <a:latin typeface="Candara" panose="020E0502030303020204" pitchFamily="34" charset="0"/>
              </a:rPr>
              <a:t>Public dataset </a:t>
            </a:r>
            <a:r>
              <a:rPr lang="en-US" dirty="0">
                <a:latin typeface="Candara" panose="020E0502030303020204" pitchFamily="34" charset="0"/>
              </a:rPr>
              <a:t>with validated refactoring instances: 538 commits from 185 open-source projects [Silva et al., FSE’2016 Distinguished Artifact]</a:t>
            </a:r>
          </a:p>
          <a:p>
            <a:r>
              <a:rPr lang="en-US" dirty="0">
                <a:latin typeface="Candara" panose="020E0502030303020204" pitchFamily="34" charset="0"/>
              </a:rPr>
              <a:t>We executed </a:t>
            </a:r>
            <a:r>
              <a:rPr lang="en-US" b="1" dirty="0">
                <a:latin typeface="Candara" panose="020E0502030303020204" pitchFamily="34" charset="0"/>
              </a:rPr>
              <a:t>two tools</a:t>
            </a:r>
            <a:r>
              <a:rPr lang="en-US" dirty="0">
                <a:latin typeface="Candara" panose="020E0502030303020204" pitchFamily="34" charset="0"/>
              </a:rPr>
              <a:t>:</a:t>
            </a:r>
            <a:br>
              <a:rPr lang="en-US" dirty="0">
                <a:latin typeface="Candara" panose="020E0502030303020204" pitchFamily="34" charset="0"/>
              </a:rPr>
            </a:br>
            <a:r>
              <a:rPr lang="en-US" dirty="0" err="1">
                <a:latin typeface="Candara" panose="020E0502030303020204" pitchFamily="34" charset="0"/>
              </a:rPr>
              <a:t>RefactoringMiner</a:t>
            </a:r>
            <a:r>
              <a:rPr lang="en-US" dirty="0">
                <a:latin typeface="Candara" panose="020E0502030303020204" pitchFamily="34" charset="0"/>
              </a:rPr>
              <a:t> and </a:t>
            </a:r>
            <a:r>
              <a:rPr lang="en-US" dirty="0" err="1">
                <a:latin typeface="Candara" panose="020E0502030303020204" pitchFamily="34" charset="0"/>
              </a:rPr>
              <a:t>RefDiff</a:t>
            </a:r>
            <a:r>
              <a:rPr lang="en-US" dirty="0">
                <a:latin typeface="Candara" panose="020E0502030303020204" pitchFamily="34" charset="0"/>
              </a:rPr>
              <a:t> [Silva &amp; Valente, MSR’2017]</a:t>
            </a:r>
          </a:p>
          <a:p>
            <a:r>
              <a:rPr lang="en-US" dirty="0">
                <a:latin typeface="Candara" panose="020E0502030303020204" pitchFamily="34" charset="0"/>
              </a:rPr>
              <a:t>We manually validated all </a:t>
            </a:r>
            <a:r>
              <a:rPr lang="en-US" b="1" dirty="0">
                <a:latin typeface="Candara" panose="020E0502030303020204" pitchFamily="34" charset="0"/>
              </a:rPr>
              <a:t>4,108</a:t>
            </a:r>
            <a:r>
              <a:rPr lang="en-US" dirty="0">
                <a:latin typeface="Candara" panose="020E0502030303020204" pitchFamily="34" charset="0"/>
              </a:rPr>
              <a:t> detected instances with 3 validators for a period of 3 months</a:t>
            </a:r>
          </a:p>
          <a:p>
            <a:r>
              <a:rPr lang="en-US" b="1" dirty="0">
                <a:latin typeface="Candara" panose="020E0502030303020204" pitchFamily="34" charset="0"/>
              </a:rPr>
              <a:t>3,188 true positives </a:t>
            </a:r>
            <a:r>
              <a:rPr lang="en-US" dirty="0">
                <a:latin typeface="Candara" panose="020E0502030303020204" pitchFamily="34" charset="0"/>
              </a:rPr>
              <a:t>and </a:t>
            </a:r>
            <a:r>
              <a:rPr lang="en-US" b="1" dirty="0">
                <a:latin typeface="Candara" panose="020E0502030303020204" pitchFamily="34" charset="0"/>
              </a:rPr>
              <a:t>920 false positives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E6242E-598D-47C8-9C27-EBFB0363D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40BD-3997-BB4A-9AE7-14AF3A7E89A9}" type="slidenum">
              <a:rPr lang="en-US" sz="1600" smtClean="0"/>
              <a:t>26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9140051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A3B41-7A36-4220-BF5B-1E44AD7B2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andara" panose="020E0502030303020204" pitchFamily="34" charset="0"/>
              </a:rPr>
              <a:t>Comparison with state-of-the-art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2E517-8079-4B93-A2D6-3991998F1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59256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>
                <a:latin typeface="Candara" panose="020E0502030303020204" pitchFamily="34" charset="0"/>
              </a:rPr>
              <a:t>RefDiff</a:t>
            </a:r>
            <a:r>
              <a:rPr lang="en-US" dirty="0">
                <a:latin typeface="Candara" panose="020E0502030303020204" pitchFamily="34" charset="0"/>
              </a:rPr>
              <a:t> [Silva &amp; Valente, MSR’2017]</a:t>
            </a:r>
          </a:p>
          <a:p>
            <a:r>
              <a:rPr lang="en-US" dirty="0">
                <a:latin typeface="Candara" panose="020E0502030303020204" pitchFamily="34" charset="0"/>
              </a:rPr>
              <a:t>Commit-based refactoring detection tool</a:t>
            </a:r>
          </a:p>
          <a:p>
            <a:r>
              <a:rPr lang="en-US" dirty="0">
                <a:latin typeface="Candara" panose="020E0502030303020204" pitchFamily="34" charset="0"/>
              </a:rPr>
              <a:t>Evaluation on 448 seeded </a:t>
            </a:r>
            <a:r>
              <a:rPr lang="en-US" dirty="0" err="1">
                <a:latin typeface="Candara" panose="020E0502030303020204" pitchFamily="34" charset="0"/>
              </a:rPr>
              <a:t>refactorings</a:t>
            </a:r>
            <a:r>
              <a:rPr lang="en-US" dirty="0">
                <a:latin typeface="Candara" panose="020E0502030303020204" pitchFamily="34" charset="0"/>
              </a:rPr>
              <a:t> in 20 </a:t>
            </a:r>
            <a:r>
              <a:rPr lang="en-US">
                <a:latin typeface="Candara" panose="020E0502030303020204" pitchFamily="34" charset="0"/>
              </a:rPr>
              <a:t>open-source projects</a:t>
            </a:r>
            <a:endParaRPr lang="en-US" dirty="0">
              <a:latin typeface="Candara" panose="020E0502030303020204" pitchFamily="34" charset="0"/>
            </a:endParaRPr>
          </a:p>
          <a:p>
            <a:r>
              <a:rPr lang="en-US" dirty="0" err="1">
                <a:latin typeface="Candara" panose="020E0502030303020204" pitchFamily="34" charset="0"/>
              </a:rPr>
              <a:t>RefDiff</a:t>
            </a:r>
            <a:r>
              <a:rPr lang="en-US" dirty="0">
                <a:latin typeface="Candara" panose="020E0502030303020204" pitchFamily="34" charset="0"/>
              </a:rPr>
              <a:t> has much higher precision/recall than</a:t>
            </a:r>
            <a:br>
              <a:rPr lang="en-US" dirty="0">
                <a:latin typeface="Candara" panose="020E0502030303020204" pitchFamily="34" charset="0"/>
              </a:rPr>
            </a:br>
            <a:r>
              <a:rPr lang="en-US" dirty="0">
                <a:latin typeface="Candara" panose="020E0502030303020204" pitchFamily="34" charset="0"/>
              </a:rPr>
              <a:t>Ref-Finder [Kim et al. 2010] and </a:t>
            </a:r>
            <a:r>
              <a:rPr lang="en-US" dirty="0" err="1">
                <a:latin typeface="Candara" panose="020E0502030303020204" pitchFamily="34" charset="0"/>
              </a:rPr>
              <a:t>RefactoringCrawler</a:t>
            </a:r>
            <a:r>
              <a:rPr lang="en-US" dirty="0">
                <a:latin typeface="Candara" panose="020E0502030303020204" pitchFamily="34" charset="0"/>
              </a:rPr>
              <a:t> [Dig et al. 2006]</a:t>
            </a:r>
          </a:p>
          <a:p>
            <a:r>
              <a:rPr lang="en-US" dirty="0">
                <a:latin typeface="Candara" panose="020E0502030303020204" pitchFamily="34" charset="0"/>
              </a:rPr>
              <a:t>Ref-Finder and </a:t>
            </a:r>
            <a:r>
              <a:rPr lang="en-US" dirty="0" err="1">
                <a:latin typeface="Candara" panose="020E0502030303020204" pitchFamily="34" charset="0"/>
              </a:rPr>
              <a:t>RefactoringCrawler</a:t>
            </a:r>
            <a:r>
              <a:rPr lang="en-US" dirty="0">
                <a:latin typeface="Candara" panose="020E0502030303020204" pitchFamily="34" charset="0"/>
              </a:rPr>
              <a:t> need fully built Eclipse projects as input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9B63E4-BFC0-46C6-8038-9AB0E5D49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40BD-3997-BB4A-9AE7-14AF3A7E89A9}" type="slidenum">
              <a:rPr lang="en-US" sz="1600" smtClean="0"/>
              <a:t>27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5897663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AC14B-315F-4A17-AD66-2DA16CB54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40BD-3997-BB4A-9AE7-14AF3A7E89A9}" type="slidenum">
              <a:rPr lang="en-US" sz="1600" smtClean="0"/>
              <a:t>28</a:t>
            </a:fld>
            <a:endParaRPr lang="en-US" sz="16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E08C5F-692B-44FE-B2C4-FD5C386AF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882" y="184628"/>
            <a:ext cx="7794885" cy="636882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F74F536-95B1-4714-B69A-72D2CB9E8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9736" y="1976994"/>
            <a:ext cx="4172263" cy="2756368"/>
          </a:xfrm>
        </p:spPr>
        <p:txBody>
          <a:bodyPr>
            <a:normAutofit/>
          </a:bodyPr>
          <a:lstStyle/>
          <a:p>
            <a:r>
              <a:rPr lang="en-US" dirty="0" err="1">
                <a:latin typeface="Candara" panose="020E0502030303020204" pitchFamily="34" charset="0"/>
              </a:rPr>
              <a:t>RMiner</a:t>
            </a:r>
            <a:r>
              <a:rPr lang="en-US" dirty="0">
                <a:latin typeface="Candara" panose="020E0502030303020204" pitchFamily="34" charset="0"/>
              </a:rPr>
              <a:t> better precision in all refactoring types</a:t>
            </a:r>
          </a:p>
          <a:p>
            <a:r>
              <a:rPr lang="en-US" dirty="0">
                <a:latin typeface="Candara" panose="020E0502030303020204" pitchFamily="34" charset="0"/>
              </a:rPr>
              <a:t>In half of the types </a:t>
            </a:r>
            <a:r>
              <a:rPr lang="en-US" dirty="0" err="1">
                <a:latin typeface="Candara" panose="020E0502030303020204" pitchFamily="34" charset="0"/>
              </a:rPr>
              <a:t>RefDiff</a:t>
            </a:r>
            <a:r>
              <a:rPr lang="en-US" dirty="0">
                <a:latin typeface="Candara" panose="020E0502030303020204" pitchFamily="34" charset="0"/>
              </a:rPr>
              <a:t> has better recall</a:t>
            </a:r>
          </a:p>
          <a:p>
            <a:r>
              <a:rPr lang="en-US" dirty="0">
                <a:latin typeface="Candara" panose="020E0502030303020204" pitchFamily="34" charset="0"/>
              </a:rPr>
              <a:t>Overall </a:t>
            </a:r>
            <a:r>
              <a:rPr lang="en-US" dirty="0" err="1">
                <a:latin typeface="Candara" panose="020E0502030303020204" pitchFamily="34" charset="0"/>
              </a:rPr>
              <a:t>RMiner</a:t>
            </a:r>
            <a:r>
              <a:rPr lang="en-US" dirty="0">
                <a:latin typeface="Candara" panose="020E0502030303020204" pitchFamily="34" charset="0"/>
              </a:rPr>
              <a:t> has </a:t>
            </a:r>
            <a:r>
              <a:rPr lang="en-US" b="1" dirty="0">
                <a:latin typeface="Candara" panose="020E0502030303020204" pitchFamily="34" charset="0"/>
              </a:rPr>
              <a:t>+22% </a:t>
            </a:r>
            <a:r>
              <a:rPr lang="en-US" dirty="0">
                <a:latin typeface="Candara" panose="020E0502030303020204" pitchFamily="34" charset="0"/>
              </a:rPr>
              <a:t>precision and </a:t>
            </a:r>
            <a:r>
              <a:rPr lang="en-US" b="1" dirty="0">
                <a:latin typeface="Candara" panose="020E0502030303020204" pitchFamily="34" charset="0"/>
              </a:rPr>
              <a:t>+1.5% </a:t>
            </a:r>
            <a:r>
              <a:rPr lang="en-US" dirty="0">
                <a:latin typeface="Candara" panose="020E0502030303020204" pitchFamily="34" charset="0"/>
              </a:rPr>
              <a:t>recall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0B88B4-040B-4EF4-9CDD-DE4C84CFABF3}"/>
              </a:ext>
            </a:extLst>
          </p:cNvPr>
          <p:cNvSpPr/>
          <p:nvPr/>
        </p:nvSpPr>
        <p:spPr>
          <a:xfrm>
            <a:off x="2563318" y="1244184"/>
            <a:ext cx="599607" cy="473689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EBDDF4-7F94-47A9-BC94-424799BA44A4}"/>
              </a:ext>
            </a:extLst>
          </p:cNvPr>
          <p:cNvSpPr/>
          <p:nvPr/>
        </p:nvSpPr>
        <p:spPr>
          <a:xfrm>
            <a:off x="5236557" y="1244184"/>
            <a:ext cx="599607" cy="473689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7803EC-99FF-4B76-951A-43FD96E02F4A}"/>
              </a:ext>
            </a:extLst>
          </p:cNvPr>
          <p:cNvSpPr/>
          <p:nvPr/>
        </p:nvSpPr>
        <p:spPr>
          <a:xfrm>
            <a:off x="3877460" y="1244184"/>
            <a:ext cx="599607" cy="473689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2E2340-E6AD-40AC-8235-1FD4333E4B4F}"/>
              </a:ext>
            </a:extLst>
          </p:cNvPr>
          <p:cNvSpPr/>
          <p:nvPr/>
        </p:nvSpPr>
        <p:spPr>
          <a:xfrm>
            <a:off x="6573179" y="1246684"/>
            <a:ext cx="599607" cy="473689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D042C5-DD0D-402E-BBF0-25A34317A76A}"/>
              </a:ext>
            </a:extLst>
          </p:cNvPr>
          <p:cNvSpPr/>
          <p:nvPr/>
        </p:nvSpPr>
        <p:spPr>
          <a:xfrm>
            <a:off x="2563318" y="6128919"/>
            <a:ext cx="2458387" cy="27240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A7711C-4BD0-41E1-BCCB-C37330011260}"/>
              </a:ext>
            </a:extLst>
          </p:cNvPr>
          <p:cNvSpPr/>
          <p:nvPr/>
        </p:nvSpPr>
        <p:spPr>
          <a:xfrm>
            <a:off x="5236557" y="6128919"/>
            <a:ext cx="2458387" cy="27240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4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4AD56-A9F6-4264-B047-81DAADC14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andara" panose="020E0502030303020204" pitchFamily="34" charset="0"/>
              </a:rPr>
              <a:t>Advantage of </a:t>
            </a:r>
            <a:r>
              <a:rPr lang="en-US" sz="4800" b="1" dirty="0" err="1">
                <a:latin typeface="Candara" panose="020E0502030303020204" pitchFamily="34" charset="0"/>
              </a:rPr>
              <a:t>RefDiff</a:t>
            </a:r>
            <a:endParaRPr lang="en-US" sz="4800" b="1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23CD5-8BA0-4CB2-9BCF-D150F69AA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5665"/>
            <a:ext cx="10515600" cy="617771"/>
          </a:xfrm>
        </p:spPr>
        <p:txBody>
          <a:bodyPr/>
          <a:lstStyle/>
          <a:p>
            <a:r>
              <a:rPr lang="en-US" dirty="0">
                <a:latin typeface="Candara" panose="020E0502030303020204" pitchFamily="34" charset="0"/>
              </a:rPr>
              <a:t>Treats code fragments as bags of tokens and ignores the structure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78CBB0-5E19-499E-BD5C-7F81F41D3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40BD-3997-BB4A-9AE7-14AF3A7E89A9}" type="slidenum">
              <a:rPr lang="en-US" sz="1600" smtClean="0"/>
              <a:t>29</a:t>
            </a:fld>
            <a:endParaRPr lang="en-US" sz="1600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7BB0BD0C-D33E-49D0-AD56-B6C0B65ABDC3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0" y="2382099"/>
          <a:ext cx="12997399" cy="4444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5" name="Document" r:id="rId3" imgW="8241399" imgH="2817855" progId="Word.Document.12">
                  <p:embed/>
                </p:oleObj>
              </mc:Choice>
              <mc:Fallback>
                <p:oleObj name="Document" r:id="rId3" imgW="8241399" imgH="2817855" progId="Word.Document.12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7BB0BD0C-D33E-49D0-AD56-B6C0B65ABD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2382099"/>
                        <a:ext cx="12997399" cy="44443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reeform 20">
            <a:extLst>
              <a:ext uri="{FF2B5EF4-FFF2-40B4-BE49-F238E27FC236}">
                <a16:creationId xmlns:a16="http://schemas.microsoft.com/office/drawing/2014/main" id="{A749A955-D119-4C38-9A22-1339C8AB3DF7}"/>
              </a:ext>
            </a:extLst>
          </p:cNvPr>
          <p:cNvSpPr/>
          <p:nvPr/>
        </p:nvSpPr>
        <p:spPr>
          <a:xfrm>
            <a:off x="4377115" y="3900626"/>
            <a:ext cx="5745978" cy="1274046"/>
          </a:xfrm>
          <a:custGeom>
            <a:avLst/>
            <a:gdLst>
              <a:gd name="connsiteX0" fmla="*/ 0 w 1650380"/>
              <a:gd name="connsiteY0" fmla="*/ 0 h 2709746"/>
              <a:gd name="connsiteX1" fmla="*/ 1650380 w 1650380"/>
              <a:gd name="connsiteY1" fmla="*/ 2709746 h 2709746"/>
              <a:gd name="connsiteX0" fmla="*/ 0 w 1650380"/>
              <a:gd name="connsiteY0" fmla="*/ 0 h 2709746"/>
              <a:gd name="connsiteX1" fmla="*/ 869795 w 1650380"/>
              <a:gd name="connsiteY1" fmla="*/ 1315844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680224 w 1650380"/>
              <a:gd name="connsiteY1" fmla="*/ 1795346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680224 w 1650380"/>
              <a:gd name="connsiteY1" fmla="*/ 1795346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680224 w 1650380"/>
              <a:gd name="connsiteY1" fmla="*/ 1795346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602166 w 1650380"/>
              <a:gd name="connsiteY1" fmla="*/ 1382751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1650380 w 1650380"/>
              <a:gd name="connsiteY1" fmla="*/ 2709746 h 2709746"/>
              <a:gd name="connsiteX0" fmla="*/ 0 w 1650380"/>
              <a:gd name="connsiteY0" fmla="*/ 0 h 2709746"/>
              <a:gd name="connsiteX1" fmla="*/ 1650380 w 1650380"/>
              <a:gd name="connsiteY1" fmla="*/ 2709746 h 2709746"/>
              <a:gd name="connsiteX0" fmla="*/ 0 w 1650380"/>
              <a:gd name="connsiteY0" fmla="*/ 0 h 2709746"/>
              <a:gd name="connsiteX1" fmla="*/ 1650380 w 1650380"/>
              <a:gd name="connsiteY1" fmla="*/ 2709746 h 2709746"/>
              <a:gd name="connsiteX0" fmla="*/ 0 w 1639229"/>
              <a:gd name="connsiteY0" fmla="*/ 0 h 2843561"/>
              <a:gd name="connsiteX1" fmla="*/ 1639229 w 1639229"/>
              <a:gd name="connsiteY1" fmla="*/ 2843561 h 2843561"/>
              <a:gd name="connsiteX0" fmla="*/ 0 w 1773044"/>
              <a:gd name="connsiteY0" fmla="*/ 0 h 2709747"/>
              <a:gd name="connsiteX1" fmla="*/ 1773044 w 1773044"/>
              <a:gd name="connsiteY1" fmla="*/ 2709747 h 2709747"/>
              <a:gd name="connsiteX0" fmla="*/ 0 w 977177"/>
              <a:gd name="connsiteY0" fmla="*/ 0 h 2159413"/>
              <a:gd name="connsiteX1" fmla="*/ 977177 w 977177"/>
              <a:gd name="connsiteY1" fmla="*/ 2159413 h 2159413"/>
              <a:gd name="connsiteX0" fmla="*/ 0 w 977177"/>
              <a:gd name="connsiteY0" fmla="*/ 0 h 2159413"/>
              <a:gd name="connsiteX1" fmla="*/ 977177 w 977177"/>
              <a:gd name="connsiteY1" fmla="*/ 2159413 h 2159413"/>
              <a:gd name="connsiteX0" fmla="*/ 0 w 977177"/>
              <a:gd name="connsiteY0" fmla="*/ 0 h 2159413"/>
              <a:gd name="connsiteX1" fmla="*/ 977177 w 977177"/>
              <a:gd name="connsiteY1" fmla="*/ 2159413 h 2159413"/>
              <a:gd name="connsiteX0" fmla="*/ 0 w 833244"/>
              <a:gd name="connsiteY0" fmla="*/ 0 h 2074746"/>
              <a:gd name="connsiteX1" fmla="*/ 833244 w 833244"/>
              <a:gd name="connsiteY1" fmla="*/ 2074746 h 2074746"/>
              <a:gd name="connsiteX0" fmla="*/ 0 w 833244"/>
              <a:gd name="connsiteY0" fmla="*/ 0 h 2074746"/>
              <a:gd name="connsiteX1" fmla="*/ 833244 w 833244"/>
              <a:gd name="connsiteY1" fmla="*/ 2074746 h 2074746"/>
              <a:gd name="connsiteX0" fmla="*/ 0 w 807844"/>
              <a:gd name="connsiteY0" fmla="*/ 0 h 2210213"/>
              <a:gd name="connsiteX1" fmla="*/ 807844 w 807844"/>
              <a:gd name="connsiteY1" fmla="*/ 2210213 h 2210213"/>
              <a:gd name="connsiteX0" fmla="*/ 0 w 837741"/>
              <a:gd name="connsiteY0" fmla="*/ 0 h 2170655"/>
              <a:gd name="connsiteX1" fmla="*/ 837741 w 837741"/>
              <a:gd name="connsiteY1" fmla="*/ 2170655 h 2170655"/>
              <a:gd name="connsiteX0" fmla="*/ 0 w 837741"/>
              <a:gd name="connsiteY0" fmla="*/ 0 h 2170655"/>
              <a:gd name="connsiteX1" fmla="*/ 837741 w 837741"/>
              <a:gd name="connsiteY1" fmla="*/ 2170655 h 2170655"/>
              <a:gd name="connsiteX0" fmla="*/ 0 w 837741"/>
              <a:gd name="connsiteY0" fmla="*/ 0 h 2170655"/>
              <a:gd name="connsiteX1" fmla="*/ 837741 w 837741"/>
              <a:gd name="connsiteY1" fmla="*/ 2170655 h 2170655"/>
              <a:gd name="connsiteX0" fmla="*/ 0 w 815712"/>
              <a:gd name="connsiteY0" fmla="*/ 0 h 2249772"/>
              <a:gd name="connsiteX1" fmla="*/ 815712 w 815712"/>
              <a:gd name="connsiteY1" fmla="*/ 2249772 h 2249772"/>
              <a:gd name="connsiteX0" fmla="*/ 0 w 809418"/>
              <a:gd name="connsiteY0" fmla="*/ 0 h 2150876"/>
              <a:gd name="connsiteX1" fmla="*/ 809418 w 809418"/>
              <a:gd name="connsiteY1" fmla="*/ 2150876 h 2150876"/>
              <a:gd name="connsiteX0" fmla="*/ 0 w 820433"/>
              <a:gd name="connsiteY0" fmla="*/ 0 h 2150876"/>
              <a:gd name="connsiteX1" fmla="*/ 820433 w 820433"/>
              <a:gd name="connsiteY1" fmla="*/ 2150876 h 2150876"/>
              <a:gd name="connsiteX0" fmla="*/ 0 w 814656"/>
              <a:gd name="connsiteY0" fmla="*/ 0 h 2150876"/>
              <a:gd name="connsiteX1" fmla="*/ 814656 w 814656"/>
              <a:gd name="connsiteY1" fmla="*/ 2150876 h 2150876"/>
              <a:gd name="connsiteX0" fmla="*/ 0 w 807916"/>
              <a:gd name="connsiteY0" fmla="*/ 0 h 2247706"/>
              <a:gd name="connsiteX1" fmla="*/ 807916 w 807916"/>
              <a:gd name="connsiteY1" fmla="*/ 2247706 h 2247706"/>
              <a:gd name="connsiteX0" fmla="*/ 0 w 810805"/>
              <a:gd name="connsiteY0" fmla="*/ 0 h 2259810"/>
              <a:gd name="connsiteX1" fmla="*/ 810805 w 810805"/>
              <a:gd name="connsiteY1" fmla="*/ 2259810 h 2259810"/>
              <a:gd name="connsiteX0" fmla="*/ 0 w 810805"/>
              <a:gd name="connsiteY0" fmla="*/ 0 h 2259810"/>
              <a:gd name="connsiteX1" fmla="*/ 810805 w 810805"/>
              <a:gd name="connsiteY1" fmla="*/ 2259810 h 2259810"/>
              <a:gd name="connsiteX0" fmla="*/ 0 w 810805"/>
              <a:gd name="connsiteY0" fmla="*/ 0 h 2259810"/>
              <a:gd name="connsiteX1" fmla="*/ 810805 w 810805"/>
              <a:gd name="connsiteY1" fmla="*/ 2259810 h 2259810"/>
              <a:gd name="connsiteX0" fmla="*/ 0 w 810805"/>
              <a:gd name="connsiteY0" fmla="*/ 0 h 2259810"/>
              <a:gd name="connsiteX1" fmla="*/ 810805 w 810805"/>
              <a:gd name="connsiteY1" fmla="*/ 2259810 h 225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0805" h="2259810">
                <a:moveTo>
                  <a:pt x="0" y="0"/>
                </a:moveTo>
                <a:cubicBezTo>
                  <a:pt x="764393" y="26985"/>
                  <a:pt x="745084" y="547794"/>
                  <a:pt x="810805" y="2259810"/>
                </a:cubicBezTo>
              </a:path>
            </a:pathLst>
          </a:cu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18">
            <a:extLst>
              <a:ext uri="{FF2B5EF4-FFF2-40B4-BE49-F238E27FC236}">
                <a16:creationId xmlns:a16="http://schemas.microsoft.com/office/drawing/2014/main" id="{C36AD9FA-8FA9-47EE-8592-516AAAE87A4E}"/>
              </a:ext>
            </a:extLst>
          </p:cNvPr>
          <p:cNvSpPr/>
          <p:nvPr/>
        </p:nvSpPr>
        <p:spPr>
          <a:xfrm>
            <a:off x="749508" y="3446371"/>
            <a:ext cx="2431298" cy="285583"/>
          </a:xfrm>
          <a:prstGeom prst="round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8">
            <a:extLst>
              <a:ext uri="{FF2B5EF4-FFF2-40B4-BE49-F238E27FC236}">
                <a16:creationId xmlns:a16="http://schemas.microsoft.com/office/drawing/2014/main" id="{0AA23503-8BE5-4330-8CF4-2C5615D59234}"/>
              </a:ext>
            </a:extLst>
          </p:cNvPr>
          <p:cNvSpPr/>
          <p:nvPr/>
        </p:nvSpPr>
        <p:spPr>
          <a:xfrm>
            <a:off x="749508" y="3767285"/>
            <a:ext cx="3627620" cy="285583"/>
          </a:xfrm>
          <a:prstGeom prst="round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20">
            <a:extLst>
              <a:ext uri="{FF2B5EF4-FFF2-40B4-BE49-F238E27FC236}">
                <a16:creationId xmlns:a16="http://schemas.microsoft.com/office/drawing/2014/main" id="{278E72A0-F4B9-41A5-95B4-4976E81F59FF}"/>
              </a:ext>
            </a:extLst>
          </p:cNvPr>
          <p:cNvSpPr/>
          <p:nvPr/>
        </p:nvSpPr>
        <p:spPr>
          <a:xfrm>
            <a:off x="3175387" y="3507386"/>
            <a:ext cx="3520328" cy="1641821"/>
          </a:xfrm>
          <a:custGeom>
            <a:avLst/>
            <a:gdLst>
              <a:gd name="connsiteX0" fmla="*/ 0 w 1650380"/>
              <a:gd name="connsiteY0" fmla="*/ 0 h 2709746"/>
              <a:gd name="connsiteX1" fmla="*/ 1650380 w 1650380"/>
              <a:gd name="connsiteY1" fmla="*/ 2709746 h 2709746"/>
              <a:gd name="connsiteX0" fmla="*/ 0 w 1650380"/>
              <a:gd name="connsiteY0" fmla="*/ 0 h 2709746"/>
              <a:gd name="connsiteX1" fmla="*/ 869795 w 1650380"/>
              <a:gd name="connsiteY1" fmla="*/ 1315844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680224 w 1650380"/>
              <a:gd name="connsiteY1" fmla="*/ 1795346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680224 w 1650380"/>
              <a:gd name="connsiteY1" fmla="*/ 1795346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680224 w 1650380"/>
              <a:gd name="connsiteY1" fmla="*/ 1795346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602166 w 1650380"/>
              <a:gd name="connsiteY1" fmla="*/ 1382751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1650380 w 1650380"/>
              <a:gd name="connsiteY1" fmla="*/ 2709746 h 2709746"/>
              <a:gd name="connsiteX0" fmla="*/ 0 w 1650380"/>
              <a:gd name="connsiteY0" fmla="*/ 0 h 2709746"/>
              <a:gd name="connsiteX1" fmla="*/ 1650380 w 1650380"/>
              <a:gd name="connsiteY1" fmla="*/ 2709746 h 2709746"/>
              <a:gd name="connsiteX0" fmla="*/ 0 w 1650380"/>
              <a:gd name="connsiteY0" fmla="*/ 0 h 2709746"/>
              <a:gd name="connsiteX1" fmla="*/ 1650380 w 1650380"/>
              <a:gd name="connsiteY1" fmla="*/ 2709746 h 2709746"/>
              <a:gd name="connsiteX0" fmla="*/ 0 w 1639229"/>
              <a:gd name="connsiteY0" fmla="*/ 0 h 2843561"/>
              <a:gd name="connsiteX1" fmla="*/ 1639229 w 1639229"/>
              <a:gd name="connsiteY1" fmla="*/ 2843561 h 2843561"/>
              <a:gd name="connsiteX0" fmla="*/ 0 w 1773044"/>
              <a:gd name="connsiteY0" fmla="*/ 0 h 2709747"/>
              <a:gd name="connsiteX1" fmla="*/ 1773044 w 1773044"/>
              <a:gd name="connsiteY1" fmla="*/ 2709747 h 2709747"/>
              <a:gd name="connsiteX0" fmla="*/ 0 w 977177"/>
              <a:gd name="connsiteY0" fmla="*/ 0 h 2159413"/>
              <a:gd name="connsiteX1" fmla="*/ 977177 w 977177"/>
              <a:gd name="connsiteY1" fmla="*/ 2159413 h 2159413"/>
              <a:gd name="connsiteX0" fmla="*/ 0 w 977177"/>
              <a:gd name="connsiteY0" fmla="*/ 0 h 2159413"/>
              <a:gd name="connsiteX1" fmla="*/ 977177 w 977177"/>
              <a:gd name="connsiteY1" fmla="*/ 2159413 h 2159413"/>
              <a:gd name="connsiteX0" fmla="*/ 0 w 977177"/>
              <a:gd name="connsiteY0" fmla="*/ 0 h 2159413"/>
              <a:gd name="connsiteX1" fmla="*/ 977177 w 977177"/>
              <a:gd name="connsiteY1" fmla="*/ 2159413 h 2159413"/>
              <a:gd name="connsiteX0" fmla="*/ 0 w 833244"/>
              <a:gd name="connsiteY0" fmla="*/ 0 h 2074746"/>
              <a:gd name="connsiteX1" fmla="*/ 833244 w 833244"/>
              <a:gd name="connsiteY1" fmla="*/ 2074746 h 2074746"/>
              <a:gd name="connsiteX0" fmla="*/ 0 w 833244"/>
              <a:gd name="connsiteY0" fmla="*/ 0 h 2074746"/>
              <a:gd name="connsiteX1" fmla="*/ 833244 w 833244"/>
              <a:gd name="connsiteY1" fmla="*/ 2074746 h 2074746"/>
              <a:gd name="connsiteX0" fmla="*/ 0 w 807844"/>
              <a:gd name="connsiteY0" fmla="*/ 0 h 2210213"/>
              <a:gd name="connsiteX1" fmla="*/ 807844 w 807844"/>
              <a:gd name="connsiteY1" fmla="*/ 2210213 h 2210213"/>
              <a:gd name="connsiteX0" fmla="*/ 0 w 805488"/>
              <a:gd name="connsiteY0" fmla="*/ 0 h 2301830"/>
              <a:gd name="connsiteX1" fmla="*/ 805488 w 805488"/>
              <a:gd name="connsiteY1" fmla="*/ 2301830 h 2301830"/>
              <a:gd name="connsiteX0" fmla="*/ 0 w 805488"/>
              <a:gd name="connsiteY0" fmla="*/ 0 h 2301830"/>
              <a:gd name="connsiteX1" fmla="*/ 805488 w 805488"/>
              <a:gd name="connsiteY1" fmla="*/ 2301830 h 2301830"/>
              <a:gd name="connsiteX0" fmla="*/ 0 w 807844"/>
              <a:gd name="connsiteY0" fmla="*/ 0 h 2210214"/>
              <a:gd name="connsiteX1" fmla="*/ 807844 w 807844"/>
              <a:gd name="connsiteY1" fmla="*/ 2210214 h 2210214"/>
              <a:gd name="connsiteX0" fmla="*/ 0 w 807844"/>
              <a:gd name="connsiteY0" fmla="*/ 4067 h 2214281"/>
              <a:gd name="connsiteX1" fmla="*/ 807844 w 807844"/>
              <a:gd name="connsiteY1" fmla="*/ 2214281 h 2214281"/>
              <a:gd name="connsiteX0" fmla="*/ 0 w 817268"/>
              <a:gd name="connsiteY0" fmla="*/ 4027 h 2229512"/>
              <a:gd name="connsiteX1" fmla="*/ 817268 w 817268"/>
              <a:gd name="connsiteY1" fmla="*/ 2229512 h 2229512"/>
              <a:gd name="connsiteX0" fmla="*/ 0 w 739417"/>
              <a:gd name="connsiteY0" fmla="*/ 4004 h 2238833"/>
              <a:gd name="connsiteX1" fmla="*/ 739417 w 739417"/>
              <a:gd name="connsiteY1" fmla="*/ 2238833 h 2238833"/>
              <a:gd name="connsiteX0" fmla="*/ 0 w 743742"/>
              <a:gd name="connsiteY0" fmla="*/ 3979 h 2248152"/>
              <a:gd name="connsiteX1" fmla="*/ 743742 w 743742"/>
              <a:gd name="connsiteY1" fmla="*/ 2248152 h 224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3742" h="2248152">
                <a:moveTo>
                  <a:pt x="0" y="3979"/>
                </a:moveTo>
                <a:cubicBezTo>
                  <a:pt x="666735" y="-86852"/>
                  <a:pt x="699431" y="1398860"/>
                  <a:pt x="743742" y="2248152"/>
                </a:cubicBezTo>
              </a:path>
            </a:pathLst>
          </a:cu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3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15E92-A4C6-4C95-948E-8FE14BC9B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>
                <a:latin typeface="Candara" panose="020E0502030303020204" pitchFamily="34" charset="0"/>
              </a:rPr>
              <a:t>There are many refactoring detection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B4B5C-EF96-4C39-A969-2BEED1D93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Candara" panose="020E0502030303020204" pitchFamily="34" charset="0"/>
              </a:rPr>
              <a:t>Demeyer</a:t>
            </a:r>
            <a:r>
              <a:rPr lang="en-US" dirty="0">
                <a:latin typeface="Candara" panose="020E0502030303020204" pitchFamily="34" charset="0"/>
              </a:rPr>
              <a:t> et al. [OOPSLA’00]</a:t>
            </a:r>
          </a:p>
          <a:p>
            <a:r>
              <a:rPr lang="en-US" dirty="0" err="1">
                <a:latin typeface="Candara" panose="020E0502030303020204" pitchFamily="34" charset="0"/>
              </a:rPr>
              <a:t>UMLDiff</a:t>
            </a:r>
            <a:r>
              <a:rPr lang="en-US" dirty="0">
                <a:latin typeface="Candara" panose="020E0502030303020204" pitchFamily="34" charset="0"/>
              </a:rPr>
              <a:t> + </a:t>
            </a:r>
            <a:r>
              <a:rPr lang="en-US" dirty="0" err="1">
                <a:latin typeface="Candara" panose="020E0502030303020204" pitchFamily="34" charset="0"/>
              </a:rPr>
              <a:t>JDevAn</a:t>
            </a:r>
            <a:r>
              <a:rPr lang="en-US" dirty="0">
                <a:latin typeface="Candara" panose="020E0502030303020204" pitchFamily="34" charset="0"/>
              </a:rPr>
              <a:t> [Xing &amp; </a:t>
            </a:r>
            <a:r>
              <a:rPr lang="en-US" dirty="0" err="1">
                <a:latin typeface="Candara" panose="020E0502030303020204" pitchFamily="34" charset="0"/>
              </a:rPr>
              <a:t>Stroulia</a:t>
            </a:r>
            <a:r>
              <a:rPr lang="en-US" dirty="0">
                <a:latin typeface="Candara" panose="020E0502030303020204" pitchFamily="34" charset="0"/>
              </a:rPr>
              <a:t> ASE’05]</a:t>
            </a:r>
          </a:p>
          <a:p>
            <a:r>
              <a:rPr lang="en-US" dirty="0" err="1">
                <a:latin typeface="Candara" panose="020E0502030303020204" pitchFamily="34" charset="0"/>
              </a:rPr>
              <a:t>RefactoringCrawler</a:t>
            </a:r>
            <a:r>
              <a:rPr lang="en-US" dirty="0">
                <a:latin typeface="Candara" panose="020E0502030303020204" pitchFamily="34" charset="0"/>
              </a:rPr>
              <a:t> [Dig et al. ECOOP’06]</a:t>
            </a:r>
          </a:p>
          <a:p>
            <a:r>
              <a:rPr lang="en-US" dirty="0" err="1">
                <a:latin typeface="Candara" panose="020E0502030303020204" pitchFamily="34" charset="0"/>
              </a:rPr>
              <a:t>Weißgerber</a:t>
            </a:r>
            <a:r>
              <a:rPr lang="en-US" dirty="0">
                <a:latin typeface="Candara" panose="020E0502030303020204" pitchFamily="34" charset="0"/>
              </a:rPr>
              <a:t> and Diehl [ASE’06]</a:t>
            </a:r>
          </a:p>
          <a:p>
            <a:r>
              <a:rPr lang="en-US" dirty="0">
                <a:latin typeface="Candara" panose="020E0502030303020204" pitchFamily="34" charset="0"/>
              </a:rPr>
              <a:t>Ref-Finder [Kim et al. ICSM’10, FSE’10]</a:t>
            </a:r>
          </a:p>
          <a:p>
            <a:r>
              <a:rPr lang="en-US" dirty="0" err="1">
                <a:latin typeface="Candara" panose="020E0502030303020204" pitchFamily="34" charset="0"/>
              </a:rPr>
              <a:t>RefDiff</a:t>
            </a:r>
            <a:r>
              <a:rPr lang="en-US" dirty="0">
                <a:latin typeface="Candara" panose="020E0502030303020204" pitchFamily="34" charset="0"/>
              </a:rPr>
              <a:t> [Silva &amp; Valente, MSR’17]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60C2EE-75CD-47CF-9435-14B3606A5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40BD-3997-BB4A-9AE7-14AF3A7E89A9}" type="slidenum">
              <a:rPr lang="en-US" sz="1600" smtClean="0"/>
              <a:t>3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848368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4AD56-A9F6-4264-B047-81DAADC14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andara" panose="020E0502030303020204" pitchFamily="34" charset="0"/>
              </a:rPr>
              <a:t>Disadvantage of </a:t>
            </a:r>
            <a:r>
              <a:rPr lang="en-US" sz="4800" b="1" dirty="0" err="1">
                <a:latin typeface="Candara" panose="020E0502030303020204" pitchFamily="34" charset="0"/>
              </a:rPr>
              <a:t>RefDiff</a:t>
            </a:r>
            <a:endParaRPr lang="en-US" sz="4800" b="1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23CD5-8BA0-4CB2-9BCF-D150F69AA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5665"/>
            <a:ext cx="10515600" cy="617771"/>
          </a:xfrm>
        </p:spPr>
        <p:txBody>
          <a:bodyPr/>
          <a:lstStyle/>
          <a:p>
            <a:r>
              <a:rPr lang="en-US" dirty="0">
                <a:latin typeface="Candara" panose="020E0502030303020204" pitchFamily="34" charset="0"/>
              </a:rPr>
              <a:t>Inability to deal with changes in the tokens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78CBB0-5E19-499E-BD5C-7F81F41D3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40BD-3997-BB4A-9AE7-14AF3A7E89A9}" type="slidenum">
              <a:rPr lang="en-US" sz="1600" smtClean="0"/>
              <a:t>30</a:t>
            </a:fld>
            <a:endParaRPr lang="en-US" sz="160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575488B-1F8A-4E96-B33C-05478014825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0" y="2425881"/>
          <a:ext cx="12199814" cy="4425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9" name="Document" r:id="rId4" imgW="8241399" imgH="2989495" progId="Word.Document.12">
                  <p:embed/>
                </p:oleObj>
              </mc:Choice>
              <mc:Fallback>
                <p:oleObj name="Document" r:id="rId4" imgW="8241399" imgH="2989495" progId="Word.Documen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8575488B-1F8A-4E96-B33C-054780148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2425881"/>
                        <a:ext cx="12199814" cy="44254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20">
            <a:extLst>
              <a:ext uri="{FF2B5EF4-FFF2-40B4-BE49-F238E27FC236}">
                <a16:creationId xmlns:a16="http://schemas.microsoft.com/office/drawing/2014/main" id="{1038F518-571D-4C44-835A-046A2E3B2720}"/>
              </a:ext>
            </a:extLst>
          </p:cNvPr>
          <p:cNvSpPr/>
          <p:nvPr/>
        </p:nvSpPr>
        <p:spPr>
          <a:xfrm>
            <a:off x="8586738" y="2759716"/>
            <a:ext cx="2513062" cy="1577248"/>
          </a:xfrm>
          <a:custGeom>
            <a:avLst/>
            <a:gdLst>
              <a:gd name="connsiteX0" fmla="*/ 0 w 1650380"/>
              <a:gd name="connsiteY0" fmla="*/ 0 h 2709746"/>
              <a:gd name="connsiteX1" fmla="*/ 1650380 w 1650380"/>
              <a:gd name="connsiteY1" fmla="*/ 2709746 h 2709746"/>
              <a:gd name="connsiteX0" fmla="*/ 0 w 1650380"/>
              <a:gd name="connsiteY0" fmla="*/ 0 h 2709746"/>
              <a:gd name="connsiteX1" fmla="*/ 869795 w 1650380"/>
              <a:gd name="connsiteY1" fmla="*/ 1315844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680224 w 1650380"/>
              <a:gd name="connsiteY1" fmla="*/ 1795346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680224 w 1650380"/>
              <a:gd name="connsiteY1" fmla="*/ 1795346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680224 w 1650380"/>
              <a:gd name="connsiteY1" fmla="*/ 1795346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602166 w 1650380"/>
              <a:gd name="connsiteY1" fmla="*/ 1382751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1650380 w 1650380"/>
              <a:gd name="connsiteY1" fmla="*/ 2709746 h 2709746"/>
              <a:gd name="connsiteX0" fmla="*/ 0 w 1650380"/>
              <a:gd name="connsiteY0" fmla="*/ 0 h 2709746"/>
              <a:gd name="connsiteX1" fmla="*/ 1650380 w 1650380"/>
              <a:gd name="connsiteY1" fmla="*/ 2709746 h 2709746"/>
              <a:gd name="connsiteX0" fmla="*/ 0 w 1650380"/>
              <a:gd name="connsiteY0" fmla="*/ 0 h 2709746"/>
              <a:gd name="connsiteX1" fmla="*/ 1650380 w 1650380"/>
              <a:gd name="connsiteY1" fmla="*/ 2709746 h 2709746"/>
              <a:gd name="connsiteX0" fmla="*/ 0 w 1639229"/>
              <a:gd name="connsiteY0" fmla="*/ 0 h 2843561"/>
              <a:gd name="connsiteX1" fmla="*/ 1639229 w 1639229"/>
              <a:gd name="connsiteY1" fmla="*/ 2843561 h 2843561"/>
              <a:gd name="connsiteX0" fmla="*/ 0 w 1773044"/>
              <a:gd name="connsiteY0" fmla="*/ 0 h 2709747"/>
              <a:gd name="connsiteX1" fmla="*/ 1773044 w 1773044"/>
              <a:gd name="connsiteY1" fmla="*/ 2709747 h 2709747"/>
              <a:gd name="connsiteX0" fmla="*/ 0 w 977177"/>
              <a:gd name="connsiteY0" fmla="*/ 0 h 2159413"/>
              <a:gd name="connsiteX1" fmla="*/ 977177 w 977177"/>
              <a:gd name="connsiteY1" fmla="*/ 2159413 h 2159413"/>
              <a:gd name="connsiteX0" fmla="*/ 0 w 977177"/>
              <a:gd name="connsiteY0" fmla="*/ 0 h 2159413"/>
              <a:gd name="connsiteX1" fmla="*/ 977177 w 977177"/>
              <a:gd name="connsiteY1" fmla="*/ 2159413 h 2159413"/>
              <a:gd name="connsiteX0" fmla="*/ 0 w 977177"/>
              <a:gd name="connsiteY0" fmla="*/ 0 h 2159413"/>
              <a:gd name="connsiteX1" fmla="*/ 977177 w 977177"/>
              <a:gd name="connsiteY1" fmla="*/ 2159413 h 2159413"/>
              <a:gd name="connsiteX0" fmla="*/ 0 w 833244"/>
              <a:gd name="connsiteY0" fmla="*/ 0 h 2074746"/>
              <a:gd name="connsiteX1" fmla="*/ 833244 w 833244"/>
              <a:gd name="connsiteY1" fmla="*/ 2074746 h 2074746"/>
              <a:gd name="connsiteX0" fmla="*/ 0 w 833244"/>
              <a:gd name="connsiteY0" fmla="*/ 0 h 2074746"/>
              <a:gd name="connsiteX1" fmla="*/ 833244 w 833244"/>
              <a:gd name="connsiteY1" fmla="*/ 2074746 h 2074746"/>
              <a:gd name="connsiteX0" fmla="*/ 0 w 807844"/>
              <a:gd name="connsiteY0" fmla="*/ 0 h 2210213"/>
              <a:gd name="connsiteX1" fmla="*/ 807844 w 807844"/>
              <a:gd name="connsiteY1" fmla="*/ 2210213 h 2210213"/>
              <a:gd name="connsiteX0" fmla="*/ 0 w 807844"/>
              <a:gd name="connsiteY0" fmla="*/ 0 h 2210213"/>
              <a:gd name="connsiteX1" fmla="*/ 807844 w 807844"/>
              <a:gd name="connsiteY1" fmla="*/ 2210213 h 2210213"/>
              <a:gd name="connsiteX0" fmla="*/ 0 w 807844"/>
              <a:gd name="connsiteY0" fmla="*/ 0 h 2210213"/>
              <a:gd name="connsiteX1" fmla="*/ 807844 w 807844"/>
              <a:gd name="connsiteY1" fmla="*/ 2210213 h 2210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7844" h="2210213">
                <a:moveTo>
                  <a:pt x="0" y="0"/>
                </a:moveTo>
                <a:cubicBezTo>
                  <a:pt x="472239" y="463511"/>
                  <a:pt x="668488" y="1284270"/>
                  <a:pt x="807844" y="2210213"/>
                </a:cubicBezTo>
              </a:path>
            </a:pathLst>
          </a:cu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22">
            <a:extLst>
              <a:ext uri="{FF2B5EF4-FFF2-40B4-BE49-F238E27FC236}">
                <a16:creationId xmlns:a16="http://schemas.microsoft.com/office/drawing/2014/main" id="{01F1AE23-2068-4638-864C-4219E90A8331}"/>
              </a:ext>
            </a:extLst>
          </p:cNvPr>
          <p:cNvSpPr/>
          <p:nvPr/>
        </p:nvSpPr>
        <p:spPr>
          <a:xfrm flipH="1">
            <a:off x="7912099" y="2755425"/>
            <a:ext cx="1917320" cy="1917315"/>
          </a:xfrm>
          <a:custGeom>
            <a:avLst/>
            <a:gdLst>
              <a:gd name="connsiteX0" fmla="*/ 0 w 1650380"/>
              <a:gd name="connsiteY0" fmla="*/ 0 h 2709746"/>
              <a:gd name="connsiteX1" fmla="*/ 1650380 w 1650380"/>
              <a:gd name="connsiteY1" fmla="*/ 2709746 h 2709746"/>
              <a:gd name="connsiteX0" fmla="*/ 0 w 1650380"/>
              <a:gd name="connsiteY0" fmla="*/ 0 h 2709746"/>
              <a:gd name="connsiteX1" fmla="*/ 869795 w 1650380"/>
              <a:gd name="connsiteY1" fmla="*/ 1315844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680224 w 1650380"/>
              <a:gd name="connsiteY1" fmla="*/ 1795346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680224 w 1650380"/>
              <a:gd name="connsiteY1" fmla="*/ 1795346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680224 w 1650380"/>
              <a:gd name="connsiteY1" fmla="*/ 1795346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602166 w 1650380"/>
              <a:gd name="connsiteY1" fmla="*/ 1382751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1650380 w 1650380"/>
              <a:gd name="connsiteY1" fmla="*/ 2709746 h 2709746"/>
              <a:gd name="connsiteX0" fmla="*/ 0 w 1650380"/>
              <a:gd name="connsiteY0" fmla="*/ 0 h 2709746"/>
              <a:gd name="connsiteX1" fmla="*/ 1650380 w 1650380"/>
              <a:gd name="connsiteY1" fmla="*/ 2709746 h 2709746"/>
              <a:gd name="connsiteX0" fmla="*/ 0 w 1650380"/>
              <a:gd name="connsiteY0" fmla="*/ 0 h 2709746"/>
              <a:gd name="connsiteX1" fmla="*/ 1650380 w 1650380"/>
              <a:gd name="connsiteY1" fmla="*/ 2709746 h 2709746"/>
              <a:gd name="connsiteX0" fmla="*/ 0 w 1639229"/>
              <a:gd name="connsiteY0" fmla="*/ 0 h 2843561"/>
              <a:gd name="connsiteX1" fmla="*/ 1639229 w 1639229"/>
              <a:gd name="connsiteY1" fmla="*/ 2843561 h 2843561"/>
              <a:gd name="connsiteX0" fmla="*/ 0 w 1773044"/>
              <a:gd name="connsiteY0" fmla="*/ 0 h 2709747"/>
              <a:gd name="connsiteX1" fmla="*/ 1773044 w 1773044"/>
              <a:gd name="connsiteY1" fmla="*/ 2709747 h 2709747"/>
              <a:gd name="connsiteX0" fmla="*/ 0 w 977177"/>
              <a:gd name="connsiteY0" fmla="*/ 0 h 2159413"/>
              <a:gd name="connsiteX1" fmla="*/ 977177 w 977177"/>
              <a:gd name="connsiteY1" fmla="*/ 2159413 h 2159413"/>
              <a:gd name="connsiteX0" fmla="*/ 0 w 977177"/>
              <a:gd name="connsiteY0" fmla="*/ 0 h 2159413"/>
              <a:gd name="connsiteX1" fmla="*/ 977177 w 977177"/>
              <a:gd name="connsiteY1" fmla="*/ 2159413 h 2159413"/>
              <a:gd name="connsiteX0" fmla="*/ 0 w 977177"/>
              <a:gd name="connsiteY0" fmla="*/ 0 h 2159413"/>
              <a:gd name="connsiteX1" fmla="*/ 977177 w 977177"/>
              <a:gd name="connsiteY1" fmla="*/ 2159413 h 2159413"/>
              <a:gd name="connsiteX0" fmla="*/ 0 w 833244"/>
              <a:gd name="connsiteY0" fmla="*/ 0 h 2074746"/>
              <a:gd name="connsiteX1" fmla="*/ 833244 w 833244"/>
              <a:gd name="connsiteY1" fmla="*/ 2074746 h 2074746"/>
              <a:gd name="connsiteX0" fmla="*/ 0 w 833244"/>
              <a:gd name="connsiteY0" fmla="*/ 0 h 2074746"/>
              <a:gd name="connsiteX1" fmla="*/ 833244 w 833244"/>
              <a:gd name="connsiteY1" fmla="*/ 2074746 h 2074746"/>
              <a:gd name="connsiteX0" fmla="*/ 0 w 807844"/>
              <a:gd name="connsiteY0" fmla="*/ 0 h 2210213"/>
              <a:gd name="connsiteX1" fmla="*/ 807844 w 807844"/>
              <a:gd name="connsiteY1" fmla="*/ 2210213 h 2210213"/>
              <a:gd name="connsiteX0" fmla="*/ 0 w 767699"/>
              <a:gd name="connsiteY0" fmla="*/ 0 h 2194701"/>
              <a:gd name="connsiteX1" fmla="*/ 767699 w 767699"/>
              <a:gd name="connsiteY1" fmla="*/ 2194701 h 2194701"/>
              <a:gd name="connsiteX0" fmla="*/ 0 w 767699"/>
              <a:gd name="connsiteY0" fmla="*/ 0 h 2194701"/>
              <a:gd name="connsiteX1" fmla="*/ 767699 w 767699"/>
              <a:gd name="connsiteY1" fmla="*/ 2194701 h 2194701"/>
              <a:gd name="connsiteX0" fmla="*/ 0 w 767699"/>
              <a:gd name="connsiteY0" fmla="*/ 0 h 2194701"/>
              <a:gd name="connsiteX1" fmla="*/ 767699 w 767699"/>
              <a:gd name="connsiteY1" fmla="*/ 2194701 h 2194701"/>
              <a:gd name="connsiteX0" fmla="*/ 0 w 767699"/>
              <a:gd name="connsiteY0" fmla="*/ 0 h 2194701"/>
              <a:gd name="connsiteX1" fmla="*/ 767699 w 767699"/>
              <a:gd name="connsiteY1" fmla="*/ 2194701 h 2194701"/>
              <a:gd name="connsiteX0" fmla="*/ 0 w 767699"/>
              <a:gd name="connsiteY0" fmla="*/ 0 h 2194701"/>
              <a:gd name="connsiteX1" fmla="*/ 767699 w 767699"/>
              <a:gd name="connsiteY1" fmla="*/ 2194701 h 2194701"/>
              <a:gd name="connsiteX0" fmla="*/ 0 w 767699"/>
              <a:gd name="connsiteY0" fmla="*/ 0 h 2194701"/>
              <a:gd name="connsiteX1" fmla="*/ 767699 w 767699"/>
              <a:gd name="connsiteY1" fmla="*/ 2194701 h 2194701"/>
              <a:gd name="connsiteX0" fmla="*/ 0 w 767699"/>
              <a:gd name="connsiteY0" fmla="*/ 0 h 2194701"/>
              <a:gd name="connsiteX1" fmla="*/ 767699 w 767699"/>
              <a:gd name="connsiteY1" fmla="*/ 2194701 h 2194701"/>
              <a:gd name="connsiteX0" fmla="*/ 0 w 767699"/>
              <a:gd name="connsiteY0" fmla="*/ 0 h 2194701"/>
              <a:gd name="connsiteX1" fmla="*/ 767699 w 767699"/>
              <a:gd name="connsiteY1" fmla="*/ 2194701 h 2194701"/>
              <a:gd name="connsiteX0" fmla="*/ 0 w 717518"/>
              <a:gd name="connsiteY0" fmla="*/ 0 h 2171433"/>
              <a:gd name="connsiteX1" fmla="*/ 717518 w 717518"/>
              <a:gd name="connsiteY1" fmla="*/ 2171433 h 2171433"/>
              <a:gd name="connsiteX0" fmla="*/ 0 w 717518"/>
              <a:gd name="connsiteY0" fmla="*/ 0 h 2171433"/>
              <a:gd name="connsiteX1" fmla="*/ 717518 w 717518"/>
              <a:gd name="connsiteY1" fmla="*/ 2171433 h 2171433"/>
              <a:gd name="connsiteX0" fmla="*/ 0 w 717518"/>
              <a:gd name="connsiteY0" fmla="*/ 0 h 2171433"/>
              <a:gd name="connsiteX1" fmla="*/ 717518 w 717518"/>
              <a:gd name="connsiteY1" fmla="*/ 2171433 h 2171433"/>
              <a:gd name="connsiteX0" fmla="*/ 0 w 704973"/>
              <a:gd name="connsiteY0" fmla="*/ 0 h 2179189"/>
              <a:gd name="connsiteX1" fmla="*/ 704973 w 704973"/>
              <a:gd name="connsiteY1" fmla="*/ 2179189 h 2179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04973" h="2179189">
                <a:moveTo>
                  <a:pt x="0" y="0"/>
                </a:moveTo>
                <a:cubicBezTo>
                  <a:pt x="439790" y="450142"/>
                  <a:pt x="573834" y="1026205"/>
                  <a:pt x="704973" y="2179189"/>
                </a:cubicBezTo>
              </a:path>
            </a:pathLst>
          </a:cu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23">
            <a:extLst>
              <a:ext uri="{FF2B5EF4-FFF2-40B4-BE49-F238E27FC236}">
                <a16:creationId xmlns:a16="http://schemas.microsoft.com/office/drawing/2014/main" id="{085998E5-3CFC-4F41-880B-C3EC4F5FE9FE}"/>
              </a:ext>
            </a:extLst>
          </p:cNvPr>
          <p:cNvSpPr/>
          <p:nvPr/>
        </p:nvSpPr>
        <p:spPr>
          <a:xfrm>
            <a:off x="9361438" y="4590664"/>
            <a:ext cx="1636762" cy="627018"/>
          </a:xfrm>
          <a:custGeom>
            <a:avLst/>
            <a:gdLst>
              <a:gd name="connsiteX0" fmla="*/ 0 w 1650380"/>
              <a:gd name="connsiteY0" fmla="*/ 0 h 2709746"/>
              <a:gd name="connsiteX1" fmla="*/ 1650380 w 1650380"/>
              <a:gd name="connsiteY1" fmla="*/ 2709746 h 2709746"/>
              <a:gd name="connsiteX0" fmla="*/ 0 w 1650380"/>
              <a:gd name="connsiteY0" fmla="*/ 0 h 2709746"/>
              <a:gd name="connsiteX1" fmla="*/ 869795 w 1650380"/>
              <a:gd name="connsiteY1" fmla="*/ 1315844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680224 w 1650380"/>
              <a:gd name="connsiteY1" fmla="*/ 1795346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680224 w 1650380"/>
              <a:gd name="connsiteY1" fmla="*/ 1795346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680224 w 1650380"/>
              <a:gd name="connsiteY1" fmla="*/ 1795346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602166 w 1650380"/>
              <a:gd name="connsiteY1" fmla="*/ 1382751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1650380 w 1650380"/>
              <a:gd name="connsiteY1" fmla="*/ 2709746 h 2709746"/>
              <a:gd name="connsiteX0" fmla="*/ 0 w 1650380"/>
              <a:gd name="connsiteY0" fmla="*/ 0 h 2709746"/>
              <a:gd name="connsiteX1" fmla="*/ 1650380 w 1650380"/>
              <a:gd name="connsiteY1" fmla="*/ 2709746 h 2709746"/>
              <a:gd name="connsiteX0" fmla="*/ 0 w 1650380"/>
              <a:gd name="connsiteY0" fmla="*/ 0 h 2709746"/>
              <a:gd name="connsiteX1" fmla="*/ 1650380 w 1650380"/>
              <a:gd name="connsiteY1" fmla="*/ 2709746 h 2709746"/>
              <a:gd name="connsiteX0" fmla="*/ 0 w 1639229"/>
              <a:gd name="connsiteY0" fmla="*/ 0 h 2843561"/>
              <a:gd name="connsiteX1" fmla="*/ 1639229 w 1639229"/>
              <a:gd name="connsiteY1" fmla="*/ 2843561 h 2843561"/>
              <a:gd name="connsiteX0" fmla="*/ 0 w 1773044"/>
              <a:gd name="connsiteY0" fmla="*/ 0 h 2709747"/>
              <a:gd name="connsiteX1" fmla="*/ 1773044 w 1773044"/>
              <a:gd name="connsiteY1" fmla="*/ 2709747 h 2709747"/>
              <a:gd name="connsiteX0" fmla="*/ 0 w 977177"/>
              <a:gd name="connsiteY0" fmla="*/ 0 h 2159413"/>
              <a:gd name="connsiteX1" fmla="*/ 977177 w 977177"/>
              <a:gd name="connsiteY1" fmla="*/ 2159413 h 2159413"/>
              <a:gd name="connsiteX0" fmla="*/ 0 w 977177"/>
              <a:gd name="connsiteY0" fmla="*/ 0 h 2159413"/>
              <a:gd name="connsiteX1" fmla="*/ 977177 w 977177"/>
              <a:gd name="connsiteY1" fmla="*/ 2159413 h 2159413"/>
              <a:gd name="connsiteX0" fmla="*/ 0 w 977177"/>
              <a:gd name="connsiteY0" fmla="*/ 0 h 2159413"/>
              <a:gd name="connsiteX1" fmla="*/ 977177 w 977177"/>
              <a:gd name="connsiteY1" fmla="*/ 2159413 h 2159413"/>
              <a:gd name="connsiteX0" fmla="*/ 0 w 833244"/>
              <a:gd name="connsiteY0" fmla="*/ 0 h 2074746"/>
              <a:gd name="connsiteX1" fmla="*/ 833244 w 833244"/>
              <a:gd name="connsiteY1" fmla="*/ 2074746 h 2074746"/>
              <a:gd name="connsiteX0" fmla="*/ 0 w 833244"/>
              <a:gd name="connsiteY0" fmla="*/ 0 h 2074746"/>
              <a:gd name="connsiteX1" fmla="*/ 833244 w 833244"/>
              <a:gd name="connsiteY1" fmla="*/ 2074746 h 2074746"/>
              <a:gd name="connsiteX0" fmla="*/ 0 w 807844"/>
              <a:gd name="connsiteY0" fmla="*/ 0 h 2210213"/>
              <a:gd name="connsiteX1" fmla="*/ 807844 w 807844"/>
              <a:gd name="connsiteY1" fmla="*/ 2210213 h 2210213"/>
              <a:gd name="connsiteX0" fmla="*/ 0 w 501926"/>
              <a:gd name="connsiteY0" fmla="*/ 0 h 1400532"/>
              <a:gd name="connsiteX1" fmla="*/ 501926 w 501926"/>
              <a:gd name="connsiteY1" fmla="*/ 1400532 h 1400532"/>
              <a:gd name="connsiteX0" fmla="*/ 2586601 w 2667495"/>
              <a:gd name="connsiteY0" fmla="*/ 0 h 369175"/>
              <a:gd name="connsiteX1" fmla="*/ 9607 w 2667495"/>
              <a:gd name="connsiteY1" fmla="*/ 318116 h 369175"/>
              <a:gd name="connsiteX0" fmla="*/ 2576995 w 2672750"/>
              <a:gd name="connsiteY0" fmla="*/ 0 h 421876"/>
              <a:gd name="connsiteX1" fmla="*/ 1 w 2672750"/>
              <a:gd name="connsiteY1" fmla="*/ 318116 h 421876"/>
              <a:gd name="connsiteX0" fmla="*/ 2498048 w 2596162"/>
              <a:gd name="connsiteY0" fmla="*/ 0 h 443763"/>
              <a:gd name="connsiteX1" fmla="*/ 0 w 2596162"/>
              <a:gd name="connsiteY1" fmla="*/ 403345 h 443763"/>
              <a:gd name="connsiteX0" fmla="*/ 2498048 w 2587634"/>
              <a:gd name="connsiteY0" fmla="*/ 0 h 405404"/>
              <a:gd name="connsiteX1" fmla="*/ 0 w 2587634"/>
              <a:gd name="connsiteY1" fmla="*/ 403345 h 405404"/>
              <a:gd name="connsiteX0" fmla="*/ 2399365 w 2491553"/>
              <a:gd name="connsiteY0" fmla="*/ 0 h 388705"/>
              <a:gd name="connsiteX1" fmla="*/ 0 w 2491553"/>
              <a:gd name="connsiteY1" fmla="*/ 326638 h 388705"/>
              <a:gd name="connsiteX0" fmla="*/ 2399365 w 2399365"/>
              <a:gd name="connsiteY0" fmla="*/ 0 h 326638"/>
              <a:gd name="connsiteX1" fmla="*/ 0 w 2399365"/>
              <a:gd name="connsiteY1" fmla="*/ 326638 h 326638"/>
              <a:gd name="connsiteX0" fmla="*/ 2350024 w 2350024"/>
              <a:gd name="connsiteY0" fmla="*/ 0 h 390281"/>
              <a:gd name="connsiteX1" fmla="*/ 0 w 2350024"/>
              <a:gd name="connsiteY1" fmla="*/ 390281 h 390281"/>
              <a:gd name="connsiteX0" fmla="*/ 2350024 w 2350088"/>
              <a:gd name="connsiteY0" fmla="*/ 0 h 390281"/>
              <a:gd name="connsiteX1" fmla="*/ 0 w 2350088"/>
              <a:gd name="connsiteY1" fmla="*/ 390281 h 390281"/>
              <a:gd name="connsiteX0" fmla="*/ 2375424 w 2375477"/>
              <a:gd name="connsiteY0" fmla="*/ 0 h 390281"/>
              <a:gd name="connsiteX1" fmla="*/ 25400 w 2375477"/>
              <a:gd name="connsiteY1" fmla="*/ 390281 h 390281"/>
              <a:gd name="connsiteX0" fmla="*/ 2365645 w 2365699"/>
              <a:gd name="connsiteY0" fmla="*/ 0 h 581206"/>
              <a:gd name="connsiteX1" fmla="*/ 25488 w 2365699"/>
              <a:gd name="connsiteY1" fmla="*/ 581206 h 581206"/>
              <a:gd name="connsiteX0" fmla="*/ 2351749 w 2351806"/>
              <a:gd name="connsiteY0" fmla="*/ 0 h 581206"/>
              <a:gd name="connsiteX1" fmla="*/ 11592 w 2351806"/>
              <a:gd name="connsiteY1" fmla="*/ 581206 h 581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51806" h="581206">
                <a:moveTo>
                  <a:pt x="2351749" y="0"/>
                </a:moveTo>
                <a:cubicBezTo>
                  <a:pt x="2365708" y="399902"/>
                  <a:pt x="-192477" y="-331303"/>
                  <a:pt x="11592" y="581206"/>
                </a:cubicBezTo>
              </a:path>
            </a:pathLst>
          </a:cu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28">
            <a:extLst>
              <a:ext uri="{FF2B5EF4-FFF2-40B4-BE49-F238E27FC236}">
                <a16:creationId xmlns:a16="http://schemas.microsoft.com/office/drawing/2014/main" id="{45B457B4-00E0-4306-A8B7-D8233D490106}"/>
              </a:ext>
            </a:extLst>
          </p:cNvPr>
          <p:cNvSpPr/>
          <p:nvPr/>
        </p:nvSpPr>
        <p:spPr>
          <a:xfrm flipH="1">
            <a:off x="7576433" y="4853281"/>
            <a:ext cx="2730559" cy="400864"/>
          </a:xfrm>
          <a:custGeom>
            <a:avLst/>
            <a:gdLst>
              <a:gd name="connsiteX0" fmla="*/ 0 w 1650380"/>
              <a:gd name="connsiteY0" fmla="*/ 0 h 2709746"/>
              <a:gd name="connsiteX1" fmla="*/ 1650380 w 1650380"/>
              <a:gd name="connsiteY1" fmla="*/ 2709746 h 2709746"/>
              <a:gd name="connsiteX0" fmla="*/ 0 w 1650380"/>
              <a:gd name="connsiteY0" fmla="*/ 0 h 2709746"/>
              <a:gd name="connsiteX1" fmla="*/ 869795 w 1650380"/>
              <a:gd name="connsiteY1" fmla="*/ 1315844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680224 w 1650380"/>
              <a:gd name="connsiteY1" fmla="*/ 1795346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680224 w 1650380"/>
              <a:gd name="connsiteY1" fmla="*/ 1795346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680224 w 1650380"/>
              <a:gd name="connsiteY1" fmla="*/ 1795346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602166 w 1650380"/>
              <a:gd name="connsiteY1" fmla="*/ 1382751 h 2709746"/>
              <a:gd name="connsiteX2" fmla="*/ 1650380 w 1650380"/>
              <a:gd name="connsiteY2" fmla="*/ 2709746 h 2709746"/>
              <a:gd name="connsiteX0" fmla="*/ 0 w 1650380"/>
              <a:gd name="connsiteY0" fmla="*/ 0 h 2709746"/>
              <a:gd name="connsiteX1" fmla="*/ 1650380 w 1650380"/>
              <a:gd name="connsiteY1" fmla="*/ 2709746 h 2709746"/>
              <a:gd name="connsiteX0" fmla="*/ 0 w 1650380"/>
              <a:gd name="connsiteY0" fmla="*/ 0 h 2709746"/>
              <a:gd name="connsiteX1" fmla="*/ 1650380 w 1650380"/>
              <a:gd name="connsiteY1" fmla="*/ 2709746 h 2709746"/>
              <a:gd name="connsiteX0" fmla="*/ 0 w 1650380"/>
              <a:gd name="connsiteY0" fmla="*/ 0 h 2709746"/>
              <a:gd name="connsiteX1" fmla="*/ 1650380 w 1650380"/>
              <a:gd name="connsiteY1" fmla="*/ 2709746 h 2709746"/>
              <a:gd name="connsiteX0" fmla="*/ 0 w 1639229"/>
              <a:gd name="connsiteY0" fmla="*/ 0 h 2843561"/>
              <a:gd name="connsiteX1" fmla="*/ 1639229 w 1639229"/>
              <a:gd name="connsiteY1" fmla="*/ 2843561 h 2843561"/>
              <a:gd name="connsiteX0" fmla="*/ 0 w 1773044"/>
              <a:gd name="connsiteY0" fmla="*/ 0 h 2709747"/>
              <a:gd name="connsiteX1" fmla="*/ 1773044 w 1773044"/>
              <a:gd name="connsiteY1" fmla="*/ 2709747 h 2709747"/>
              <a:gd name="connsiteX0" fmla="*/ 0 w 977177"/>
              <a:gd name="connsiteY0" fmla="*/ 0 h 2159413"/>
              <a:gd name="connsiteX1" fmla="*/ 977177 w 977177"/>
              <a:gd name="connsiteY1" fmla="*/ 2159413 h 2159413"/>
              <a:gd name="connsiteX0" fmla="*/ 0 w 977177"/>
              <a:gd name="connsiteY0" fmla="*/ 0 h 2159413"/>
              <a:gd name="connsiteX1" fmla="*/ 977177 w 977177"/>
              <a:gd name="connsiteY1" fmla="*/ 2159413 h 2159413"/>
              <a:gd name="connsiteX0" fmla="*/ 0 w 977177"/>
              <a:gd name="connsiteY0" fmla="*/ 0 h 2159413"/>
              <a:gd name="connsiteX1" fmla="*/ 977177 w 977177"/>
              <a:gd name="connsiteY1" fmla="*/ 2159413 h 2159413"/>
              <a:gd name="connsiteX0" fmla="*/ 0 w 833244"/>
              <a:gd name="connsiteY0" fmla="*/ 0 h 2074746"/>
              <a:gd name="connsiteX1" fmla="*/ 833244 w 833244"/>
              <a:gd name="connsiteY1" fmla="*/ 2074746 h 2074746"/>
              <a:gd name="connsiteX0" fmla="*/ 0 w 833244"/>
              <a:gd name="connsiteY0" fmla="*/ 0 h 2074746"/>
              <a:gd name="connsiteX1" fmla="*/ 833244 w 833244"/>
              <a:gd name="connsiteY1" fmla="*/ 2074746 h 2074746"/>
              <a:gd name="connsiteX0" fmla="*/ 0 w 807844"/>
              <a:gd name="connsiteY0" fmla="*/ 0 h 2210213"/>
              <a:gd name="connsiteX1" fmla="*/ 807844 w 807844"/>
              <a:gd name="connsiteY1" fmla="*/ 2210213 h 2210213"/>
              <a:gd name="connsiteX0" fmla="*/ 0 w 501926"/>
              <a:gd name="connsiteY0" fmla="*/ 0 h 1400532"/>
              <a:gd name="connsiteX1" fmla="*/ 501926 w 501926"/>
              <a:gd name="connsiteY1" fmla="*/ 1400532 h 1400532"/>
              <a:gd name="connsiteX0" fmla="*/ 2586601 w 2667495"/>
              <a:gd name="connsiteY0" fmla="*/ 0 h 369175"/>
              <a:gd name="connsiteX1" fmla="*/ 9607 w 2667495"/>
              <a:gd name="connsiteY1" fmla="*/ 318116 h 369175"/>
              <a:gd name="connsiteX0" fmla="*/ 2576995 w 2672750"/>
              <a:gd name="connsiteY0" fmla="*/ 0 h 421876"/>
              <a:gd name="connsiteX1" fmla="*/ 1 w 2672750"/>
              <a:gd name="connsiteY1" fmla="*/ 318116 h 421876"/>
              <a:gd name="connsiteX0" fmla="*/ 2498048 w 2596162"/>
              <a:gd name="connsiteY0" fmla="*/ 0 h 443763"/>
              <a:gd name="connsiteX1" fmla="*/ 0 w 2596162"/>
              <a:gd name="connsiteY1" fmla="*/ 403345 h 443763"/>
              <a:gd name="connsiteX0" fmla="*/ 2498048 w 2587634"/>
              <a:gd name="connsiteY0" fmla="*/ 0 h 405404"/>
              <a:gd name="connsiteX1" fmla="*/ 0 w 2587634"/>
              <a:gd name="connsiteY1" fmla="*/ 403345 h 405404"/>
              <a:gd name="connsiteX0" fmla="*/ 2399365 w 2491553"/>
              <a:gd name="connsiteY0" fmla="*/ 0 h 388705"/>
              <a:gd name="connsiteX1" fmla="*/ 0 w 2491553"/>
              <a:gd name="connsiteY1" fmla="*/ 326638 h 388705"/>
              <a:gd name="connsiteX0" fmla="*/ 2399365 w 2399365"/>
              <a:gd name="connsiteY0" fmla="*/ 0 h 326638"/>
              <a:gd name="connsiteX1" fmla="*/ 0 w 2399365"/>
              <a:gd name="connsiteY1" fmla="*/ 326638 h 326638"/>
              <a:gd name="connsiteX0" fmla="*/ 2350024 w 2350024"/>
              <a:gd name="connsiteY0" fmla="*/ 0 h 390281"/>
              <a:gd name="connsiteX1" fmla="*/ 0 w 2350024"/>
              <a:gd name="connsiteY1" fmla="*/ 390281 h 390281"/>
              <a:gd name="connsiteX0" fmla="*/ 2350024 w 2350088"/>
              <a:gd name="connsiteY0" fmla="*/ 0 h 390281"/>
              <a:gd name="connsiteX1" fmla="*/ 0 w 2350088"/>
              <a:gd name="connsiteY1" fmla="*/ 390281 h 390281"/>
              <a:gd name="connsiteX0" fmla="*/ 2375424 w 2375477"/>
              <a:gd name="connsiteY0" fmla="*/ 0 h 390281"/>
              <a:gd name="connsiteX1" fmla="*/ 25400 w 2375477"/>
              <a:gd name="connsiteY1" fmla="*/ 390281 h 390281"/>
              <a:gd name="connsiteX0" fmla="*/ 2365645 w 2365699"/>
              <a:gd name="connsiteY0" fmla="*/ 0 h 581206"/>
              <a:gd name="connsiteX1" fmla="*/ 25488 w 2365699"/>
              <a:gd name="connsiteY1" fmla="*/ 581206 h 581206"/>
              <a:gd name="connsiteX0" fmla="*/ 2351749 w 2351806"/>
              <a:gd name="connsiteY0" fmla="*/ 0 h 581206"/>
              <a:gd name="connsiteX1" fmla="*/ 11592 w 2351806"/>
              <a:gd name="connsiteY1" fmla="*/ 581206 h 581206"/>
              <a:gd name="connsiteX0" fmla="*/ 2882725 w 2882772"/>
              <a:gd name="connsiteY0" fmla="*/ 0 h 543021"/>
              <a:gd name="connsiteX1" fmla="*/ 9678 w 2882772"/>
              <a:gd name="connsiteY1" fmla="*/ 543021 h 543021"/>
              <a:gd name="connsiteX0" fmla="*/ 2882783 w 2882784"/>
              <a:gd name="connsiteY0" fmla="*/ 0 h 543021"/>
              <a:gd name="connsiteX1" fmla="*/ 9736 w 2882784"/>
              <a:gd name="connsiteY1" fmla="*/ 543021 h 543021"/>
              <a:gd name="connsiteX0" fmla="*/ 2922138 w 2922139"/>
              <a:gd name="connsiteY0" fmla="*/ 0 h 543021"/>
              <a:gd name="connsiteX1" fmla="*/ 9619 w 2922139"/>
              <a:gd name="connsiteY1" fmla="*/ 543021 h 543021"/>
              <a:gd name="connsiteX0" fmla="*/ 2921857 w 2923836"/>
              <a:gd name="connsiteY0" fmla="*/ 0 h 543021"/>
              <a:gd name="connsiteX1" fmla="*/ 9338 w 2923836"/>
              <a:gd name="connsiteY1" fmla="*/ 543021 h 543021"/>
              <a:gd name="connsiteX0" fmla="*/ 2852975 w 2854997"/>
              <a:gd name="connsiteY0" fmla="*/ 0 h 543021"/>
              <a:gd name="connsiteX1" fmla="*/ 9535 w 2854997"/>
              <a:gd name="connsiteY1" fmla="*/ 543021 h 543021"/>
              <a:gd name="connsiteX0" fmla="*/ 2847175 w 2849248"/>
              <a:gd name="connsiteY0" fmla="*/ 0 h 543021"/>
              <a:gd name="connsiteX1" fmla="*/ 3735 w 2849248"/>
              <a:gd name="connsiteY1" fmla="*/ 543021 h 543021"/>
              <a:gd name="connsiteX0" fmla="*/ 2855756 w 2857759"/>
              <a:gd name="connsiteY0" fmla="*/ 0 h 543021"/>
              <a:gd name="connsiteX1" fmla="*/ 12316 w 2857759"/>
              <a:gd name="connsiteY1" fmla="*/ 543021 h 543021"/>
              <a:gd name="connsiteX0" fmla="*/ 2868493 w 2870431"/>
              <a:gd name="connsiteY0" fmla="*/ 0 h 543021"/>
              <a:gd name="connsiteX1" fmla="*/ 25053 w 2870431"/>
              <a:gd name="connsiteY1" fmla="*/ 543021 h 543021"/>
              <a:gd name="connsiteX0" fmla="*/ 2849706 w 2851753"/>
              <a:gd name="connsiteY0" fmla="*/ 0 h 543021"/>
              <a:gd name="connsiteX1" fmla="*/ 6266 w 2851753"/>
              <a:gd name="connsiteY1" fmla="*/ 543021 h 543021"/>
              <a:gd name="connsiteX0" fmla="*/ 2853844 w 2855860"/>
              <a:gd name="connsiteY0" fmla="*/ 0 h 543021"/>
              <a:gd name="connsiteX1" fmla="*/ 10404 w 2855860"/>
              <a:gd name="connsiteY1" fmla="*/ 543021 h 543021"/>
              <a:gd name="connsiteX0" fmla="*/ 2857359 w 2859353"/>
              <a:gd name="connsiteY0" fmla="*/ 0 h 543021"/>
              <a:gd name="connsiteX1" fmla="*/ 13919 w 2859353"/>
              <a:gd name="connsiteY1" fmla="*/ 543021 h 543021"/>
              <a:gd name="connsiteX0" fmla="*/ 2860488 w 2862464"/>
              <a:gd name="connsiteY0" fmla="*/ 0 h 543021"/>
              <a:gd name="connsiteX1" fmla="*/ 17048 w 2862464"/>
              <a:gd name="connsiteY1" fmla="*/ 543021 h 543021"/>
              <a:gd name="connsiteX0" fmla="*/ 2855198 w 2857205"/>
              <a:gd name="connsiteY0" fmla="*/ 0 h 543021"/>
              <a:gd name="connsiteX1" fmla="*/ 11758 w 2857205"/>
              <a:gd name="connsiteY1" fmla="*/ 543021 h 543021"/>
              <a:gd name="connsiteX0" fmla="*/ 2851956 w 2853985"/>
              <a:gd name="connsiteY0" fmla="*/ 0 h 543021"/>
              <a:gd name="connsiteX1" fmla="*/ 8516 w 2853985"/>
              <a:gd name="connsiteY1" fmla="*/ 543021 h 543021"/>
              <a:gd name="connsiteX0" fmla="*/ 2855196 w 2857203"/>
              <a:gd name="connsiteY0" fmla="*/ 0 h 543021"/>
              <a:gd name="connsiteX1" fmla="*/ 11756 w 2857203"/>
              <a:gd name="connsiteY1" fmla="*/ 543021 h 543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57203" h="543021">
                <a:moveTo>
                  <a:pt x="2855196" y="0"/>
                </a:moveTo>
                <a:cubicBezTo>
                  <a:pt x="2948103" y="870851"/>
                  <a:pt x="-216221" y="-404042"/>
                  <a:pt x="11756" y="543021"/>
                </a:cubicBezTo>
              </a:path>
            </a:pathLst>
          </a:cu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8">
            <a:extLst>
              <a:ext uri="{FF2B5EF4-FFF2-40B4-BE49-F238E27FC236}">
                <a16:creationId xmlns:a16="http://schemas.microsoft.com/office/drawing/2014/main" id="{8C009997-03D2-47EC-97D1-03F3CC3228E0}"/>
              </a:ext>
            </a:extLst>
          </p:cNvPr>
          <p:cNvSpPr/>
          <p:nvPr/>
        </p:nvSpPr>
        <p:spPr>
          <a:xfrm>
            <a:off x="6706664" y="2469647"/>
            <a:ext cx="2297636" cy="285583"/>
          </a:xfrm>
          <a:prstGeom prst="round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9">
            <a:extLst>
              <a:ext uri="{FF2B5EF4-FFF2-40B4-BE49-F238E27FC236}">
                <a16:creationId xmlns:a16="http://schemas.microsoft.com/office/drawing/2014/main" id="{54DAFEF3-DB61-4797-A8DB-3D5271DEF4F1}"/>
              </a:ext>
            </a:extLst>
          </p:cNvPr>
          <p:cNvSpPr/>
          <p:nvPr/>
        </p:nvSpPr>
        <p:spPr>
          <a:xfrm>
            <a:off x="9132576" y="2466816"/>
            <a:ext cx="2513062" cy="291245"/>
          </a:xfrm>
          <a:prstGeom prst="round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69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8C3F5-4304-477D-847F-C1192D032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andara" panose="020E0502030303020204" pitchFamily="34" charset="0"/>
              </a:rPr>
              <a:t>Execution time per commit [</a:t>
            </a:r>
            <a:r>
              <a:rPr lang="en-US" sz="4800" b="1" dirty="0" err="1">
                <a:latin typeface="Candara" panose="020E0502030303020204" pitchFamily="34" charset="0"/>
              </a:rPr>
              <a:t>ms</a:t>
            </a:r>
            <a:r>
              <a:rPr lang="en-US" sz="4800" b="1" dirty="0">
                <a:latin typeface="Candara" panose="020E0502030303020204" pitchFamily="34" charset="0"/>
              </a:rPr>
              <a:t>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7E436-AA2B-4BE7-BD20-16B9618F4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>
                <a:latin typeface="Candara" panose="020E0502030303020204" pitchFamily="34" charset="0"/>
              </a:rPr>
              <a:t>On median, </a:t>
            </a:r>
            <a:r>
              <a:rPr lang="en-US" dirty="0" err="1">
                <a:latin typeface="Candara" panose="020E0502030303020204" pitchFamily="34" charset="0"/>
              </a:rPr>
              <a:t>RefactoringMiner</a:t>
            </a:r>
            <a:r>
              <a:rPr lang="en-US" dirty="0">
                <a:latin typeface="Candara" panose="020E0502030303020204" pitchFamily="34" charset="0"/>
              </a:rPr>
              <a:t> is </a:t>
            </a:r>
            <a:r>
              <a:rPr lang="en-US" b="1" dirty="0">
                <a:latin typeface="Candara" panose="020E0502030303020204" pitchFamily="34" charset="0"/>
              </a:rPr>
              <a:t>7 times faster </a:t>
            </a:r>
            <a:r>
              <a:rPr lang="en-US" dirty="0">
                <a:latin typeface="Candara" panose="020E0502030303020204" pitchFamily="34" charset="0"/>
              </a:rPr>
              <a:t>than </a:t>
            </a:r>
            <a:r>
              <a:rPr lang="en-US" dirty="0" err="1">
                <a:latin typeface="Candara" panose="020E0502030303020204" pitchFamily="34" charset="0"/>
              </a:rPr>
              <a:t>RefDiff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33E2B0-BF64-4B15-AD93-1B948A26B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40BD-3997-BB4A-9AE7-14AF3A7E89A9}" type="slidenum">
              <a:rPr lang="en-US" sz="1600" smtClean="0"/>
              <a:t>31</a:t>
            </a:fld>
            <a:endParaRPr lang="en-US" sz="16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FB2448-DB21-494B-A8B3-E42F09460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87" y="3049562"/>
            <a:ext cx="10258425" cy="2857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B9345C2-28EC-494C-97D2-5555A0B7F9AD}"/>
              </a:ext>
            </a:extLst>
          </p:cNvPr>
          <p:cNvSpPr/>
          <p:nvPr/>
        </p:nvSpPr>
        <p:spPr>
          <a:xfrm>
            <a:off x="9788577" y="5532308"/>
            <a:ext cx="1319134" cy="374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DC6DAB-75FC-4A93-85E0-8991003DBDE5}"/>
              </a:ext>
            </a:extLst>
          </p:cNvPr>
          <p:cNvSpPr/>
          <p:nvPr/>
        </p:nvSpPr>
        <p:spPr>
          <a:xfrm>
            <a:off x="2069966" y="5479882"/>
            <a:ext cx="1319134" cy="374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DBD896-17D4-43EC-878A-609E165645BD}"/>
              </a:ext>
            </a:extLst>
          </p:cNvPr>
          <p:cNvSpPr txBox="1"/>
          <p:nvPr/>
        </p:nvSpPr>
        <p:spPr>
          <a:xfrm>
            <a:off x="11098202" y="5385203"/>
            <a:ext cx="697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Candara" panose="020E0502030303020204" pitchFamily="34" charset="0"/>
              </a:rPr>
              <a:t>ms</a:t>
            </a:r>
            <a:endParaRPr lang="en-US" sz="3200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7156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63760-EF36-4F9E-874C-A26403CE5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andara" panose="020E0502030303020204" pitchFamily="34" charset="0"/>
              </a:rPr>
              <a:t>Limitations + 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31B70-F381-4A66-B19C-974A26443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Candara" panose="020E0502030303020204" pitchFamily="34" charset="0"/>
              </a:rPr>
              <a:t>Missing context</a:t>
            </a:r>
            <a:r>
              <a:rPr lang="en-US" dirty="0">
                <a:latin typeface="Candara" panose="020E0502030303020204" pitchFamily="34" charset="0"/>
              </a:rPr>
              <a:t>: </a:t>
            </a:r>
            <a:r>
              <a:rPr lang="en-US" i="1" dirty="0">
                <a:latin typeface="Candara" panose="020E0502030303020204" pitchFamily="34" charset="0"/>
              </a:rPr>
              <a:t>Pull Up</a:t>
            </a:r>
            <a:r>
              <a:rPr lang="en-US" dirty="0">
                <a:latin typeface="Candara" panose="020E0502030303020204" pitchFamily="34" charset="0"/>
              </a:rPr>
              <a:t> reported as </a:t>
            </a:r>
            <a:r>
              <a:rPr lang="en-US" i="1" dirty="0">
                <a:latin typeface="Candara" panose="020E0502030303020204" pitchFamily="34" charset="0"/>
              </a:rPr>
              <a:t>Move</a:t>
            </a:r>
            <a:r>
              <a:rPr lang="en-US" dirty="0">
                <a:latin typeface="Candara" panose="020E0502030303020204" pitchFamily="34" charset="0"/>
              </a:rPr>
              <a:t>, if a class between the source and destination is unchanged.</a:t>
            </a:r>
          </a:p>
          <a:p>
            <a:r>
              <a:rPr lang="en-US" b="1" dirty="0">
                <a:latin typeface="Candara" panose="020E0502030303020204" pitchFamily="34" charset="0"/>
              </a:rPr>
              <a:t>Nested </a:t>
            </a:r>
            <a:r>
              <a:rPr lang="en-US" b="1" dirty="0" err="1">
                <a:latin typeface="Candara" panose="020E0502030303020204" pitchFamily="34" charset="0"/>
              </a:rPr>
              <a:t>refactorings</a:t>
            </a:r>
            <a:r>
              <a:rPr lang="en-US" dirty="0">
                <a:latin typeface="Candara" panose="020E0502030303020204" pitchFamily="34" charset="0"/>
              </a:rPr>
              <a:t>: unable to detect </a:t>
            </a:r>
            <a:r>
              <a:rPr lang="en-US" i="1" dirty="0">
                <a:latin typeface="Candara" panose="020E0502030303020204" pitchFamily="34" charset="0"/>
              </a:rPr>
              <a:t>Extract Method</a:t>
            </a:r>
            <a:r>
              <a:rPr lang="en-US" dirty="0">
                <a:latin typeface="Candara" panose="020E0502030303020204" pitchFamily="34" charset="0"/>
              </a:rPr>
              <a:t> applied within an extracted method</a:t>
            </a:r>
          </a:p>
          <a:p>
            <a:r>
              <a:rPr lang="en-US" b="1" dirty="0">
                <a:latin typeface="Candara" panose="020E0502030303020204" pitchFamily="34" charset="0"/>
              </a:rPr>
              <a:t>Unsupported </a:t>
            </a:r>
            <a:r>
              <a:rPr lang="en-US" b="1" dirty="0" err="1">
                <a:latin typeface="Candara" panose="020E0502030303020204" pitchFamily="34" charset="0"/>
              </a:rPr>
              <a:t>refactorings</a:t>
            </a:r>
            <a:r>
              <a:rPr lang="en-US" dirty="0">
                <a:latin typeface="Candara" panose="020E0502030303020204" pitchFamily="34" charset="0"/>
              </a:rPr>
              <a:t>: refactoring types, such as </a:t>
            </a:r>
            <a:r>
              <a:rPr lang="en-US" i="1" dirty="0">
                <a:latin typeface="Candara" panose="020E0502030303020204" pitchFamily="34" charset="0"/>
              </a:rPr>
              <a:t>Rename Variable</a:t>
            </a:r>
            <a:r>
              <a:rPr lang="en-US" dirty="0">
                <a:latin typeface="Candara" panose="020E0502030303020204" pitchFamily="34" charset="0"/>
              </a:rPr>
              <a:t>/</a:t>
            </a:r>
            <a:r>
              <a:rPr lang="en-US" i="1" dirty="0">
                <a:latin typeface="Candara" panose="020E0502030303020204" pitchFamily="34" charset="0"/>
              </a:rPr>
              <a:t>Parameter</a:t>
            </a:r>
            <a:r>
              <a:rPr lang="en-US" dirty="0">
                <a:latin typeface="Candara" panose="020E0502030303020204" pitchFamily="34" charset="0"/>
              </a:rPr>
              <a:t>/</a:t>
            </a:r>
            <a:r>
              <a:rPr lang="en-US" i="1" dirty="0">
                <a:latin typeface="Candara" panose="020E0502030303020204" pitchFamily="34" charset="0"/>
              </a:rPr>
              <a:t>Field</a:t>
            </a:r>
            <a:r>
              <a:rPr lang="en-US" dirty="0">
                <a:latin typeface="Candara" panose="020E0502030303020204" pitchFamily="34" charset="0"/>
              </a:rPr>
              <a:t>, </a:t>
            </a:r>
            <a:r>
              <a:rPr lang="en-US" i="1" dirty="0">
                <a:latin typeface="Candara" panose="020E0502030303020204" pitchFamily="34" charset="0"/>
              </a:rPr>
              <a:t>Extract</a:t>
            </a:r>
            <a:r>
              <a:rPr lang="en-US" dirty="0">
                <a:latin typeface="Candara" panose="020E0502030303020204" pitchFamily="34" charset="0"/>
              </a:rPr>
              <a:t>/</a:t>
            </a:r>
            <a:r>
              <a:rPr lang="en-US" i="1" dirty="0">
                <a:latin typeface="Candara" panose="020E0502030303020204" pitchFamily="34" charset="0"/>
              </a:rPr>
              <a:t>Inline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i="1" dirty="0">
                <a:latin typeface="Candara" panose="020E0502030303020204" pitchFamily="34" charset="0"/>
              </a:rPr>
              <a:t>Variable</a:t>
            </a:r>
            <a:r>
              <a:rPr lang="en-US" dirty="0">
                <a:latin typeface="Candara" panose="020E0502030303020204" pitchFamily="34" charset="0"/>
              </a:rPr>
              <a:t> can be supported from the analysis of AST replacements.</a:t>
            </a:r>
          </a:p>
          <a:p>
            <a:r>
              <a:rPr lang="en-US" b="1" dirty="0">
                <a:latin typeface="Candara" panose="020E0502030303020204" pitchFamily="34" charset="0"/>
              </a:rPr>
              <a:t>Oracle bias</a:t>
            </a:r>
            <a:r>
              <a:rPr lang="en-US" dirty="0">
                <a:latin typeface="Candara" panose="020E0502030303020204" pitchFamily="34" charset="0"/>
              </a:rPr>
              <a:t>: plan to add more tools for constructing the oracle (challenge: make tools work without </a:t>
            </a:r>
            <a:r>
              <a:rPr lang="en-US">
                <a:latin typeface="Candara" panose="020E0502030303020204" pitchFamily="34" charset="0"/>
              </a:rPr>
              <a:t>binding information)</a:t>
            </a:r>
            <a:endParaRPr lang="en-US" b="1" dirty="0">
              <a:latin typeface="Candara" panose="020E0502030303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A779C-7902-4AC3-98A7-76481A4D7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40BD-3997-BB4A-9AE7-14AF3A7E89A9}" type="slidenum">
              <a:rPr lang="en-US" sz="1600" smtClean="0"/>
              <a:t>32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98539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30466-1910-4645-9215-F97DEA150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andara" panose="020E0502030303020204" pitchFamily="34" charset="0"/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56663-86AA-410A-BFEB-6B5EA2DB5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49000" cy="4351338"/>
          </a:xfrm>
        </p:spPr>
        <p:txBody>
          <a:bodyPr/>
          <a:lstStyle/>
          <a:p>
            <a:r>
              <a:rPr lang="en-US" b="1" dirty="0" err="1">
                <a:latin typeface="Candara" panose="020E0502030303020204" pitchFamily="34" charset="0"/>
              </a:rPr>
              <a:t>RefactoringMiner</a:t>
            </a:r>
            <a:r>
              <a:rPr lang="en-US" dirty="0">
                <a:latin typeface="Candara" panose="020E0502030303020204" pitchFamily="34" charset="0"/>
              </a:rPr>
              <a:t>: commit-based refactoring detection</a:t>
            </a:r>
          </a:p>
          <a:p>
            <a:pPr lvl="1"/>
            <a:r>
              <a:rPr lang="en-US" b="1" dirty="0">
                <a:latin typeface="Candara" panose="020E0502030303020204" pitchFamily="34" charset="0"/>
              </a:rPr>
              <a:t>No similarity thresholds</a:t>
            </a:r>
          </a:p>
          <a:p>
            <a:pPr lvl="1"/>
            <a:r>
              <a:rPr lang="en-US" b="1" dirty="0">
                <a:latin typeface="Candara" panose="020E0502030303020204" pitchFamily="34" charset="0"/>
              </a:rPr>
              <a:t>High accuracy</a:t>
            </a:r>
            <a:r>
              <a:rPr lang="en-US" dirty="0">
                <a:latin typeface="Candara" panose="020E0502030303020204" pitchFamily="34" charset="0"/>
              </a:rPr>
              <a:t>: 98% precision, 87% recall</a:t>
            </a:r>
          </a:p>
          <a:p>
            <a:pPr lvl="1"/>
            <a:r>
              <a:rPr lang="en-US" b="1" dirty="0">
                <a:latin typeface="Candara" panose="020E0502030303020204" pitchFamily="34" charset="0"/>
              </a:rPr>
              <a:t>Ultra-fast</a:t>
            </a:r>
            <a:r>
              <a:rPr lang="en-US" dirty="0">
                <a:latin typeface="Candara" panose="020E0502030303020204" pitchFamily="34" charset="0"/>
              </a:rPr>
              <a:t>: 58ms on median per commit</a:t>
            </a:r>
          </a:p>
          <a:p>
            <a:pPr lvl="1"/>
            <a:r>
              <a:rPr lang="en-US" b="1" dirty="0">
                <a:latin typeface="Candara" panose="020E0502030303020204" pitchFamily="34" charset="0"/>
              </a:rPr>
              <a:t>Better than competitive tools (</a:t>
            </a:r>
            <a:r>
              <a:rPr lang="en-US" b="1" dirty="0" err="1">
                <a:latin typeface="Candara" panose="020E0502030303020204" pitchFamily="34" charset="0"/>
              </a:rPr>
              <a:t>RefDiff</a:t>
            </a:r>
            <a:r>
              <a:rPr lang="en-US" b="1" dirty="0">
                <a:latin typeface="Candara" panose="020E0502030303020204" pitchFamily="34" charset="0"/>
              </a:rPr>
              <a:t>)</a:t>
            </a:r>
            <a:r>
              <a:rPr lang="en-US" dirty="0">
                <a:latin typeface="Candara" panose="020E0502030303020204" pitchFamily="34" charset="0"/>
              </a:rPr>
              <a:t>: +22% precision, 7 times faster</a:t>
            </a:r>
          </a:p>
          <a:p>
            <a:r>
              <a:rPr lang="en-US" b="1" dirty="0">
                <a:latin typeface="Candara" panose="020E0502030303020204" pitchFamily="34" charset="0"/>
              </a:rPr>
              <a:t>Largest and least biased refactoring oracle</a:t>
            </a:r>
            <a:r>
              <a:rPr lang="en-US" dirty="0">
                <a:latin typeface="Candara" panose="020E0502030303020204" pitchFamily="34" charset="0"/>
              </a:rPr>
              <a:t> up to date</a:t>
            </a:r>
          </a:p>
          <a:p>
            <a:pPr lvl="1"/>
            <a:r>
              <a:rPr lang="en-US" b="1" dirty="0">
                <a:latin typeface="Candara" panose="020E0502030303020204" pitchFamily="34" charset="0"/>
              </a:rPr>
              <a:t>3188</a:t>
            </a:r>
            <a:r>
              <a:rPr lang="en-US" dirty="0">
                <a:latin typeface="Candara" panose="020E0502030303020204" pitchFamily="34" charset="0"/>
              </a:rPr>
              <a:t> true refactoring instances</a:t>
            </a:r>
          </a:p>
          <a:p>
            <a:pPr lvl="1"/>
            <a:r>
              <a:rPr lang="en-US" b="1" dirty="0">
                <a:latin typeface="Candara" panose="020E0502030303020204" pitchFamily="34" charset="0"/>
              </a:rPr>
              <a:t>538</a:t>
            </a:r>
            <a:r>
              <a:rPr lang="en-US" dirty="0">
                <a:latin typeface="Candara" panose="020E0502030303020204" pitchFamily="34" charset="0"/>
              </a:rPr>
              <a:t> commits</a:t>
            </a:r>
          </a:p>
          <a:p>
            <a:pPr lvl="1"/>
            <a:r>
              <a:rPr lang="en-US" b="1" dirty="0">
                <a:latin typeface="Candara" panose="020E0502030303020204" pitchFamily="34" charset="0"/>
              </a:rPr>
              <a:t>185</a:t>
            </a:r>
            <a:r>
              <a:rPr lang="en-US" dirty="0">
                <a:latin typeface="Candara" panose="020E0502030303020204" pitchFamily="34" charset="0"/>
              </a:rPr>
              <a:t> open-source projects</a:t>
            </a:r>
          </a:p>
          <a:p>
            <a:pPr lvl="1"/>
            <a:r>
              <a:rPr lang="en-US" b="1" dirty="0">
                <a:latin typeface="Candara" panose="020E0502030303020204" pitchFamily="34" charset="0"/>
              </a:rPr>
              <a:t>3 validators over 3 months</a:t>
            </a:r>
            <a:r>
              <a:rPr lang="en-US" dirty="0">
                <a:latin typeface="Candara" panose="020E0502030303020204" pitchFamily="34" charset="0"/>
              </a:rPr>
              <a:t> (9 person-months)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22FE59-D62B-4CDB-B18D-49AB4B7D8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40BD-3997-BB4A-9AE7-14AF3A7E89A9}" type="slidenum">
              <a:rPr lang="en-US" sz="1600" smtClean="0"/>
              <a:t>33</a:t>
            </a:fld>
            <a:endParaRPr lang="en-US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35494A-36B7-41E5-9B1D-9C683B47FB06}"/>
              </a:ext>
            </a:extLst>
          </p:cNvPr>
          <p:cNvSpPr txBox="1"/>
          <p:nvPr/>
        </p:nvSpPr>
        <p:spPr>
          <a:xfrm>
            <a:off x="2068248" y="6074306"/>
            <a:ext cx="5801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ndara" panose="020E0502030303020204" pitchFamily="34" charset="0"/>
                <a:hlinkClick r:id="rId2"/>
              </a:rPr>
              <a:t>http://refactoring.encs.concordia.ca/oracle/</a:t>
            </a:r>
            <a:endParaRPr lang="en-US" sz="2400" dirty="0">
              <a:latin typeface="Candara" panose="020E0502030303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14F23E-99EF-4504-A638-B3235ABDA9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913" y="6000595"/>
            <a:ext cx="609524" cy="609524"/>
          </a:xfrm>
          <a:prstGeom prst="rect">
            <a:avLst/>
          </a:prstGeom>
        </p:spPr>
      </p:pic>
      <p:pic>
        <p:nvPicPr>
          <p:cNvPr id="7" name="Content Placeholder 9">
            <a:extLst>
              <a:ext uri="{FF2B5EF4-FFF2-40B4-BE49-F238E27FC236}">
                <a16:creationId xmlns:a16="http://schemas.microsoft.com/office/drawing/2014/main" id="{866AB737-9F99-436F-BF28-E830D6FB56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563" y="958347"/>
            <a:ext cx="707673" cy="7076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DD4226-BFEA-45DB-B406-D1F3A58E270F}"/>
              </a:ext>
            </a:extLst>
          </p:cNvPr>
          <p:cNvSpPr txBox="1"/>
          <p:nvPr/>
        </p:nvSpPr>
        <p:spPr>
          <a:xfrm>
            <a:off x="6048972" y="1081350"/>
            <a:ext cx="6143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ndara" panose="020E0502030303020204" pitchFamily="34" charset="0"/>
                <a:hlinkClick r:id="rId5"/>
              </a:rPr>
              <a:t>https://github.com/tsantalis/RefactoringMiner</a:t>
            </a:r>
            <a:endParaRPr lang="en-US" sz="2400" dirty="0">
              <a:latin typeface="Candara" panose="020E0502030303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259074-B950-430E-B7C8-89AA8D1D7D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688" y="1010727"/>
            <a:ext cx="602913" cy="60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65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03962-32AD-47E1-A219-BAFBB15C5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andara" panose="020E0502030303020204" pitchFamily="34" charset="0"/>
              </a:rPr>
              <a:t>Limitations of previous approaches</a:t>
            </a:r>
            <a:endParaRPr lang="en-US" b="1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6956F-F6FB-4B18-8873-D8F9F2134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23951" cy="4351338"/>
          </a:xfrm>
        </p:spPr>
        <p:txBody>
          <a:bodyPr/>
          <a:lstStyle/>
          <a:p>
            <a:r>
              <a:rPr lang="en-US" dirty="0">
                <a:latin typeface="Candara" panose="020E0502030303020204" pitchFamily="34" charset="0"/>
              </a:rPr>
              <a:t>Dependence on </a:t>
            </a:r>
            <a:r>
              <a:rPr lang="en-US" b="1" dirty="0">
                <a:latin typeface="Candara" panose="020E0502030303020204" pitchFamily="34" charset="0"/>
              </a:rPr>
              <a:t>similarity thresholds</a:t>
            </a:r>
          </a:p>
          <a:p>
            <a:pPr lvl="1"/>
            <a:r>
              <a:rPr lang="en-US" dirty="0">
                <a:latin typeface="Candara" panose="020E0502030303020204" pitchFamily="34" charset="0"/>
              </a:rPr>
              <a:t>thresholds need calibration for projects with different characteristics</a:t>
            </a:r>
          </a:p>
          <a:p>
            <a:r>
              <a:rPr lang="en-US" dirty="0">
                <a:latin typeface="Candara" panose="020E0502030303020204" pitchFamily="34" charset="0"/>
              </a:rPr>
              <a:t>Dependence on </a:t>
            </a:r>
            <a:r>
              <a:rPr lang="en-US" b="1" dirty="0">
                <a:latin typeface="Candara" panose="020E0502030303020204" pitchFamily="34" charset="0"/>
              </a:rPr>
              <a:t>built versions</a:t>
            </a:r>
          </a:p>
          <a:p>
            <a:pPr lvl="1"/>
            <a:r>
              <a:rPr lang="en-US" dirty="0">
                <a:latin typeface="Candara" panose="020E0502030303020204" pitchFamily="34" charset="0"/>
              </a:rPr>
              <a:t>only 38% of the change history can be successfully compiled [</a:t>
            </a:r>
            <a:r>
              <a:rPr lang="en-US" dirty="0" err="1">
                <a:latin typeface="Candara" panose="020E0502030303020204" pitchFamily="34" charset="0"/>
              </a:rPr>
              <a:t>Tufano</a:t>
            </a:r>
            <a:r>
              <a:rPr lang="en-US" dirty="0">
                <a:latin typeface="Candara" panose="020E0502030303020204" pitchFamily="34" charset="0"/>
              </a:rPr>
              <a:t> et al., 2017]</a:t>
            </a:r>
          </a:p>
          <a:p>
            <a:r>
              <a:rPr lang="en-US" b="1" dirty="0">
                <a:latin typeface="Candara" panose="020E0502030303020204" pitchFamily="34" charset="0"/>
              </a:rPr>
              <a:t>Unreliable oracles</a:t>
            </a:r>
            <a:r>
              <a:rPr lang="en-US" dirty="0">
                <a:latin typeface="Candara" panose="020E0502030303020204" pitchFamily="34" charset="0"/>
              </a:rPr>
              <a:t> for evaluating precision/recall</a:t>
            </a:r>
          </a:p>
          <a:p>
            <a:pPr lvl="1"/>
            <a:r>
              <a:rPr lang="en-US" b="1" dirty="0">
                <a:latin typeface="Candara" panose="020E0502030303020204" pitchFamily="34" charset="0"/>
              </a:rPr>
              <a:t>Incomplete</a:t>
            </a:r>
            <a:r>
              <a:rPr lang="en-US" dirty="0">
                <a:latin typeface="Candara" panose="020E0502030303020204" pitchFamily="34" charset="0"/>
              </a:rPr>
              <a:t> (</a:t>
            </a:r>
            <a:r>
              <a:rPr lang="en-US" dirty="0" err="1">
                <a:latin typeface="Candara" panose="020E0502030303020204" pitchFamily="34" charset="0"/>
              </a:rPr>
              <a:t>refactorings</a:t>
            </a:r>
            <a:r>
              <a:rPr lang="en-US" dirty="0">
                <a:latin typeface="Candara" panose="020E0502030303020204" pitchFamily="34" charset="0"/>
              </a:rPr>
              <a:t> found in release notes or commit messages)</a:t>
            </a:r>
          </a:p>
          <a:p>
            <a:pPr lvl="1"/>
            <a:r>
              <a:rPr lang="en-US" b="1" dirty="0">
                <a:latin typeface="Candara" panose="020E0502030303020204" pitchFamily="34" charset="0"/>
              </a:rPr>
              <a:t>Biased</a:t>
            </a:r>
            <a:r>
              <a:rPr lang="en-US" dirty="0">
                <a:latin typeface="Candara" panose="020E0502030303020204" pitchFamily="34" charset="0"/>
              </a:rPr>
              <a:t> (applying a single tool with two different similarity thresholds)</a:t>
            </a:r>
          </a:p>
          <a:p>
            <a:pPr lvl="1"/>
            <a:r>
              <a:rPr lang="en-US" b="1" dirty="0">
                <a:latin typeface="Candara" panose="020E0502030303020204" pitchFamily="34" charset="0"/>
              </a:rPr>
              <a:t>Artificial</a:t>
            </a:r>
            <a:r>
              <a:rPr lang="en-US" dirty="0">
                <a:latin typeface="Candara" panose="020E0502030303020204" pitchFamily="34" charset="0"/>
              </a:rPr>
              <a:t> (seeded </a:t>
            </a:r>
            <a:r>
              <a:rPr lang="en-US" dirty="0" err="1">
                <a:latin typeface="Candara" panose="020E0502030303020204" pitchFamily="34" charset="0"/>
              </a:rPr>
              <a:t>refactorings</a:t>
            </a:r>
            <a:r>
              <a:rPr lang="en-US" dirty="0">
                <a:latin typeface="Candara" panose="020E0502030303020204" pitchFamily="34" charset="0"/>
              </a:rPr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A43771-74ED-402B-9B1D-5CD82BE5D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40BD-3997-BB4A-9AE7-14AF3A7E89A9}" type="slidenum">
              <a:rPr lang="en-US" sz="1600" smtClean="0"/>
              <a:t>4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48746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C9683-A3A2-4D22-8C67-D98969EE4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>
                <a:latin typeface="Candara" panose="020E0502030303020204" pitchFamily="34" charset="0"/>
              </a:rPr>
              <a:t>Why do we need better accuracy?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B4E38C-8C1D-47D6-A321-BB37F8A84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40BD-3997-BB4A-9AE7-14AF3A7E89A9}" type="slidenum">
              <a:rPr lang="en-US" sz="1600" smtClean="0"/>
              <a:t>5</a:t>
            </a:fld>
            <a:endParaRPr lang="en-US" sz="16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A110B3-6B9D-477F-A668-654C4AD3B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0" y="1678193"/>
            <a:ext cx="6667500" cy="50006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5F82A0-FB00-4BC9-9C80-653F318026D1}"/>
              </a:ext>
            </a:extLst>
          </p:cNvPr>
          <p:cNvSpPr txBox="1"/>
          <p:nvPr/>
        </p:nvSpPr>
        <p:spPr>
          <a:xfrm>
            <a:off x="3013023" y="2059074"/>
            <a:ext cx="2411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andara" panose="020E0502030303020204" pitchFamily="34" charset="0"/>
              </a:rPr>
              <a:t>Empirical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Candara" panose="020E0502030303020204" pitchFamily="34" charset="0"/>
              </a:rPr>
              <a:t>studies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D96E26-ACE1-4174-B781-A90A504E905F}"/>
              </a:ext>
            </a:extLst>
          </p:cNvPr>
          <p:cNvSpPr txBox="1"/>
          <p:nvPr/>
        </p:nvSpPr>
        <p:spPr>
          <a:xfrm>
            <a:off x="3377417" y="4203708"/>
            <a:ext cx="22653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andara" panose="020E0502030303020204" pitchFamily="34" charset="0"/>
              </a:rPr>
              <a:t>Refactoring</a:t>
            </a:r>
          </a:p>
          <a:p>
            <a:pPr algn="ctr"/>
            <a:r>
              <a:rPr lang="en-US" sz="3200" b="1" dirty="0">
                <a:latin typeface="Candara" panose="020E0502030303020204" pitchFamily="34" charset="0"/>
              </a:rPr>
              <a:t>detection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CFEC43-43C3-4AD2-87F6-428CD253639A}"/>
              </a:ext>
            </a:extLst>
          </p:cNvPr>
          <p:cNvSpPr txBox="1"/>
          <p:nvPr/>
        </p:nvSpPr>
        <p:spPr>
          <a:xfrm>
            <a:off x="5698762" y="2055134"/>
            <a:ext cx="2624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andara" panose="020E0502030303020204" pitchFamily="34" charset="0"/>
              </a:rPr>
              <a:t>Library adaptation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8E2908-347A-44E4-9234-57A4C1E36F5D}"/>
              </a:ext>
            </a:extLst>
          </p:cNvPr>
          <p:cNvSpPr txBox="1"/>
          <p:nvPr/>
        </p:nvSpPr>
        <p:spPr>
          <a:xfrm>
            <a:off x="4026784" y="2802375"/>
            <a:ext cx="3078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andara" panose="020E0502030303020204" pitchFamily="34" charset="0"/>
              </a:rPr>
              <a:t>Framework migration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C0F108E-8A5A-4FC4-9DBB-EEEBF7E8BA77}"/>
              </a:ext>
            </a:extLst>
          </p:cNvPr>
          <p:cNvCxnSpPr>
            <a:cxnSpLocks/>
          </p:cNvCxnSpPr>
          <p:nvPr/>
        </p:nvCxnSpPr>
        <p:spPr>
          <a:xfrm flipH="1">
            <a:off x="6257948" y="4805575"/>
            <a:ext cx="1519766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80D3DC8-A43A-497E-B796-05BF51B4D67F}"/>
              </a:ext>
            </a:extLst>
          </p:cNvPr>
          <p:cNvSpPr txBox="1"/>
          <p:nvPr/>
        </p:nvSpPr>
        <p:spPr>
          <a:xfrm>
            <a:off x="7469644" y="4305944"/>
            <a:ext cx="15263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Candara" panose="020E0502030303020204" pitchFamily="34" charset="0"/>
              </a:rPr>
              <a:t>poor</a:t>
            </a:r>
            <a:br>
              <a:rPr lang="en-US" sz="2800" b="1" dirty="0">
                <a:latin typeface="Candara" panose="020E0502030303020204" pitchFamily="34" charset="0"/>
              </a:rPr>
            </a:br>
            <a:r>
              <a:rPr lang="en-US" sz="2800" b="1" dirty="0">
                <a:latin typeface="Candara" panose="020E0502030303020204" pitchFamily="34" charset="0"/>
              </a:rPr>
              <a:t>accuracy</a:t>
            </a:r>
          </a:p>
        </p:txBody>
      </p:sp>
    </p:spTree>
    <p:extLst>
      <p:ext uri="{BB962C8B-B14F-4D97-AF65-F5344CB8AC3E}">
        <p14:creationId xmlns:p14="http://schemas.microsoft.com/office/powerpoint/2010/main" val="411390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C9683-A3A2-4D22-8C67-D98969EE4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>
                <a:latin typeface="Candara" panose="020E0502030303020204" pitchFamily="34" charset="0"/>
              </a:rPr>
              <a:t>Why do we need better accuracy?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B4E38C-8C1D-47D6-A321-BB37F8A84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40BD-3997-BB4A-9AE7-14AF3A7E89A9}" type="slidenum">
              <a:rPr lang="en-US" sz="1600" smtClean="0"/>
              <a:t>6</a:t>
            </a:fld>
            <a:endParaRPr lang="en-US" sz="160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759EAB2-CF8F-4EF5-B861-612F88D4A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458" y="1690838"/>
            <a:ext cx="7481083" cy="498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88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65119-CA69-43A9-A4FC-8A267963E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andara" panose="020E0502030303020204" pitchFamily="34" charset="0"/>
              </a:rPr>
              <a:t>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45A05-11E9-4A8D-A605-71DBBA4BD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9819808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Candara" panose="020E0502030303020204" pitchFamily="34" charset="0"/>
              </a:rPr>
              <a:t>First</a:t>
            </a:r>
            <a:r>
              <a:rPr lang="en-US" dirty="0">
                <a:latin typeface="Candara" panose="020E0502030303020204" pitchFamily="34" charset="0"/>
              </a:rPr>
              <a:t> refactoring detection algorithm operating without any code similarity thresholds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latin typeface="Candara" panose="020E0502030303020204" pitchFamily="34" charset="0"/>
              </a:rPr>
              <a:t>RefactoringMiner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b="1" dirty="0">
                <a:latin typeface="Candara" panose="020E0502030303020204" pitchFamily="34" charset="0"/>
              </a:rPr>
              <a:t>open-source</a:t>
            </a:r>
            <a:r>
              <a:rPr lang="en-US" dirty="0">
                <a:latin typeface="Candara" panose="020E0502030303020204" pitchFamily="34" charset="0"/>
              </a:rPr>
              <a:t> tool with an </a:t>
            </a:r>
            <a:r>
              <a:rPr lang="en-US" b="1" dirty="0">
                <a:latin typeface="Candara" panose="020E0502030303020204" pitchFamily="34" charset="0"/>
              </a:rPr>
              <a:t>API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Candara" panose="020E0502030303020204" pitchFamily="34" charset="0"/>
              </a:rPr>
              <a:t>Oracle</a:t>
            </a:r>
            <a:r>
              <a:rPr lang="en-US" dirty="0">
                <a:latin typeface="Candara" panose="020E0502030303020204" pitchFamily="34" charset="0"/>
              </a:rPr>
              <a:t> comprising 3,188 </a:t>
            </a:r>
            <a:r>
              <a:rPr lang="en-US" dirty="0" err="1">
                <a:latin typeface="Candara" panose="020E0502030303020204" pitchFamily="34" charset="0"/>
              </a:rPr>
              <a:t>refactorings</a:t>
            </a:r>
            <a:r>
              <a:rPr lang="en-US" dirty="0">
                <a:latin typeface="Candara" panose="020E0502030303020204" pitchFamily="34" charset="0"/>
              </a:rPr>
              <a:t> found in 538 commits from 185 open-source projects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Candara" panose="020E0502030303020204" pitchFamily="34" charset="0"/>
              </a:rPr>
              <a:t>Evaluation</a:t>
            </a:r>
            <a:r>
              <a:rPr lang="en-US" dirty="0">
                <a:latin typeface="Candara" panose="020E0502030303020204" pitchFamily="34" charset="0"/>
              </a:rPr>
              <a:t> of </a:t>
            </a:r>
            <a:r>
              <a:rPr lang="en-US" b="1" dirty="0">
                <a:latin typeface="Candara" panose="020E0502030303020204" pitchFamily="34" charset="0"/>
              </a:rPr>
              <a:t>precision/recall</a:t>
            </a:r>
            <a:r>
              <a:rPr lang="en-US" dirty="0">
                <a:latin typeface="Candara" panose="020E0502030303020204" pitchFamily="34" charset="0"/>
              </a:rPr>
              <a:t> and comparison with previous state-of-the-art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Candara" panose="020E0502030303020204" pitchFamily="34" charset="0"/>
              </a:rPr>
              <a:t>Tool infrastructure</a:t>
            </a:r>
            <a:r>
              <a:rPr lang="en-US" dirty="0">
                <a:latin typeface="Candara" panose="020E0502030303020204" pitchFamily="34" charset="0"/>
              </a:rPr>
              <a:t> for comparing multiple refactoring detection tools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928C0-0712-48AA-8D99-66227AE01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40BD-3997-BB4A-9AE7-14AF3A7E89A9}" type="slidenum">
              <a:rPr lang="en-US" sz="1600" smtClean="0"/>
              <a:t>7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47571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19EFA-39CA-46BF-B482-E3C2DB60C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andara" panose="020E0502030303020204" pitchFamily="34" charset="0"/>
              </a:rPr>
              <a:t>Approach in a nutshell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D3B2D-0887-420A-AA93-2827D13A2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715" y="1825625"/>
            <a:ext cx="11587395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andara" panose="020E0502030303020204" pitchFamily="34" charset="0"/>
              </a:rPr>
              <a:t>AST-based statement matching algorithm</a:t>
            </a:r>
          </a:p>
          <a:p>
            <a:r>
              <a:rPr lang="en-US" b="1" dirty="0">
                <a:latin typeface="Candara" panose="020E0502030303020204" pitchFamily="34" charset="0"/>
              </a:rPr>
              <a:t>Input</a:t>
            </a:r>
            <a:r>
              <a:rPr lang="en-US" dirty="0">
                <a:latin typeface="Candara" panose="020E0502030303020204" pitchFamily="34" charset="0"/>
              </a:rPr>
              <a:t>: code fragments T1 from parent commit and T2 from child commit</a:t>
            </a:r>
          </a:p>
          <a:p>
            <a:r>
              <a:rPr lang="en-US" b="1" dirty="0">
                <a:latin typeface="Candara" panose="020E0502030303020204" pitchFamily="34" charset="0"/>
              </a:rPr>
              <a:t>Output</a:t>
            </a:r>
            <a:r>
              <a:rPr lang="en-US" dirty="0">
                <a:latin typeface="Candara" panose="020E0502030303020204" pitchFamily="34" charset="0"/>
              </a:rPr>
              <a:t>:</a:t>
            </a:r>
          </a:p>
          <a:p>
            <a:pPr lvl="1"/>
            <a:r>
              <a:rPr lang="en-US" dirty="0">
                <a:latin typeface="Candara" panose="020E0502030303020204" pitchFamily="34" charset="0"/>
              </a:rPr>
              <a:t>M set of matched statement pairs</a:t>
            </a:r>
          </a:p>
          <a:p>
            <a:pPr lvl="1"/>
            <a:r>
              <a:rPr lang="en-US" dirty="0">
                <a:latin typeface="Candara" panose="020E0502030303020204" pitchFamily="34" charset="0"/>
              </a:rPr>
              <a:t>U</a:t>
            </a:r>
            <a:r>
              <a:rPr lang="en-US" sz="1600" dirty="0">
                <a:latin typeface="Candara" panose="020E0502030303020204" pitchFamily="34" charset="0"/>
              </a:rPr>
              <a:t>T1</a:t>
            </a:r>
            <a:r>
              <a:rPr lang="en-US" dirty="0">
                <a:latin typeface="Candara" panose="020E0502030303020204" pitchFamily="34" charset="0"/>
              </a:rPr>
              <a:t> set of unmatched statements from T1</a:t>
            </a:r>
          </a:p>
          <a:p>
            <a:pPr lvl="1"/>
            <a:r>
              <a:rPr lang="en-US" dirty="0">
                <a:latin typeface="Candara" panose="020E0502030303020204" pitchFamily="34" charset="0"/>
              </a:rPr>
              <a:t>U</a:t>
            </a:r>
            <a:r>
              <a:rPr lang="en-US" sz="1600" dirty="0">
                <a:latin typeface="Candara" panose="020E0502030303020204" pitchFamily="34" charset="0"/>
              </a:rPr>
              <a:t>T2</a:t>
            </a:r>
            <a:r>
              <a:rPr lang="en-US" dirty="0">
                <a:latin typeface="Candara" panose="020E0502030303020204" pitchFamily="34" charset="0"/>
              </a:rPr>
              <a:t> set of unmatched statements from T2</a:t>
            </a:r>
          </a:p>
          <a:p>
            <a:r>
              <a:rPr lang="en-US" dirty="0">
                <a:latin typeface="Candara" panose="020E0502030303020204" pitchFamily="34" charset="0"/>
              </a:rPr>
              <a:t>Code changes due to </a:t>
            </a:r>
            <a:r>
              <a:rPr lang="en-US" b="1" dirty="0">
                <a:latin typeface="Candara" panose="020E0502030303020204" pitchFamily="34" charset="0"/>
              </a:rPr>
              <a:t>refactoring mechanics</a:t>
            </a:r>
            <a:r>
              <a:rPr lang="en-US" dirty="0">
                <a:latin typeface="Candara" panose="020E0502030303020204" pitchFamily="34" charset="0"/>
              </a:rPr>
              <a:t>: </a:t>
            </a:r>
            <a:r>
              <a:rPr lang="en-US" i="1" dirty="0">
                <a:latin typeface="Candara" panose="020E0502030303020204" pitchFamily="34" charset="0"/>
              </a:rPr>
              <a:t>abstraction</a:t>
            </a:r>
            <a:r>
              <a:rPr lang="en-US" dirty="0">
                <a:latin typeface="Candara" panose="020E0502030303020204" pitchFamily="34" charset="0"/>
              </a:rPr>
              <a:t>, </a:t>
            </a:r>
            <a:r>
              <a:rPr lang="en-US" i="1" dirty="0" err="1">
                <a:latin typeface="Candara" panose="020E0502030303020204" pitchFamily="34" charset="0"/>
              </a:rPr>
              <a:t>argumentization</a:t>
            </a:r>
            <a:endParaRPr lang="en-US" i="1" dirty="0">
              <a:latin typeface="Candara" panose="020E0502030303020204" pitchFamily="34" charset="0"/>
            </a:endParaRPr>
          </a:p>
          <a:p>
            <a:r>
              <a:rPr lang="en-US" dirty="0">
                <a:latin typeface="Candara" panose="020E0502030303020204" pitchFamily="34" charset="0"/>
              </a:rPr>
              <a:t>Code changes due to </a:t>
            </a:r>
            <a:r>
              <a:rPr lang="en-US" b="1" dirty="0">
                <a:latin typeface="Candara" panose="020E0502030303020204" pitchFamily="34" charset="0"/>
              </a:rPr>
              <a:t>overlapping </a:t>
            </a:r>
            <a:r>
              <a:rPr lang="en-US" b="1" dirty="0" err="1">
                <a:latin typeface="Candara" panose="020E0502030303020204" pitchFamily="34" charset="0"/>
              </a:rPr>
              <a:t>refactorings</a:t>
            </a:r>
            <a:r>
              <a:rPr lang="en-US" dirty="0">
                <a:latin typeface="Candara" panose="020E0502030303020204" pitchFamily="34" charset="0"/>
              </a:rPr>
              <a:t> or </a:t>
            </a:r>
            <a:r>
              <a:rPr lang="en-US" b="1" dirty="0">
                <a:latin typeface="Candara" panose="020E0502030303020204" pitchFamily="34" charset="0"/>
              </a:rPr>
              <a:t>bug fixes</a:t>
            </a:r>
            <a:r>
              <a:rPr lang="en-US" dirty="0">
                <a:latin typeface="Candara" panose="020E0502030303020204" pitchFamily="34" charset="0"/>
              </a:rPr>
              <a:t>: </a:t>
            </a:r>
            <a:br>
              <a:rPr lang="en-US" dirty="0">
                <a:latin typeface="Candara" panose="020E0502030303020204" pitchFamily="34" charset="0"/>
              </a:rPr>
            </a:br>
            <a:r>
              <a:rPr lang="en-US" i="1" dirty="0">
                <a:latin typeface="Candara" panose="020E0502030303020204" pitchFamily="34" charset="0"/>
              </a:rPr>
              <a:t>syntax-aware AST node replacements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AC189-4EC7-4DCB-95D1-84CD8322D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40BD-3997-BB4A-9AE7-14AF3A7E89A9}" type="slidenum">
              <a:rPr lang="en-US" sz="1600" smtClean="0"/>
              <a:t>8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71101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B35948-ACDA-A04A-943D-3575276C3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40BD-3997-BB4A-9AE7-14AF3A7E89A9}" type="slidenum">
              <a:rPr lang="en-US" sz="1600" smtClean="0"/>
              <a:t>9</a:t>
            </a:fld>
            <a:endParaRPr lang="en-US" sz="16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FCC76E-A1FA-CA48-8064-CBEB1778B5BE}"/>
              </a:ext>
            </a:extLst>
          </p:cNvPr>
          <p:cNvSpPr txBox="1"/>
          <p:nvPr/>
        </p:nvSpPr>
        <p:spPr>
          <a:xfrm>
            <a:off x="36096" y="143255"/>
            <a:ext cx="5245767" cy="41154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private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static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Address[] 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createAddresses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 err="1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count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) 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Address[]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= </a:t>
            </a: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new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Address[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count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];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for 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 err="1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= </a:t>
            </a:r>
            <a:r>
              <a:rPr lang="en-CA" sz="1600" kern="0" spc="-170" dirty="0">
                <a:solidFill>
                  <a:srgbClr val="0000FF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0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; </a:t>
            </a:r>
            <a:r>
              <a:rPr lang="en-CA" sz="1600" kern="0" spc="-17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&lt;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count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; </a:t>
            </a:r>
            <a:r>
              <a:rPr lang="en-CA" sz="1600" kern="0" spc="-17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++) 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try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[</a:t>
            </a:r>
            <a:r>
              <a:rPr lang="en-CA" sz="1600" kern="0" spc="-17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] =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   new 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Address(</a:t>
            </a:r>
            <a:r>
              <a:rPr lang="en-CA" sz="1600" kern="0" spc="-170" dirty="0">
                <a:solidFill>
                  <a:srgbClr val="0000FF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"127.0.0.1"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, </a:t>
            </a:r>
            <a:r>
              <a:rPr lang="en-CA" sz="1600" b="1" i="1" kern="0" spc="-170" dirty="0" err="1">
                <a:solidFill>
                  <a:srgbClr val="0000FF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PORTS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.incrementAndGet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());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}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catch 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UnknownHostException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e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) 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 </a:t>
            </a:r>
            <a:r>
              <a:rPr lang="en-CA" sz="1600" kern="0" spc="-17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e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.printStackTrace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();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}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}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return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}</a:t>
            </a:r>
          </a:p>
          <a:p>
            <a:pPr>
              <a:lnSpc>
                <a:spcPct val="120000"/>
              </a:lnSpc>
            </a:pPr>
            <a:endParaRPr lang="en-US" sz="1600" kern="0" spc="-170" dirty="0">
              <a:latin typeface="Consolas" panose="020B0609020204030204" pitchFamily="49" charset="0"/>
              <a:ea typeface="Menlo" panose="020B0609030804020204" pitchFamily="49" charset="0"/>
              <a:cs typeface="Consolas" panose="020B0609020204030204" pitchFamily="49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F835EA-5B15-2246-93A9-A46704EA0FF8}"/>
              </a:ext>
            </a:extLst>
          </p:cNvPr>
          <p:cNvSpPr txBox="1"/>
          <p:nvPr/>
        </p:nvSpPr>
        <p:spPr>
          <a:xfrm>
            <a:off x="36096" y="143255"/>
            <a:ext cx="5245767" cy="41154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private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static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Address[] 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createAddresses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 err="1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count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) 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Address[]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= </a:t>
            </a: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new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Address[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count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];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for 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 err="1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= </a:t>
            </a:r>
            <a:r>
              <a:rPr lang="en-CA" sz="1600" kern="0" spc="-170" dirty="0">
                <a:solidFill>
                  <a:srgbClr val="0000FF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0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; </a:t>
            </a:r>
            <a:r>
              <a:rPr lang="en-CA" sz="1600" kern="0" spc="-17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&lt;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count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; </a:t>
            </a:r>
            <a:r>
              <a:rPr lang="en-CA" sz="1600" kern="0" spc="-17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++) 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try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addresses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[</a:t>
            </a:r>
            <a:r>
              <a:rPr lang="en-CA" sz="1600" kern="0" spc="-17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] =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   new 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Address(</a:t>
            </a:r>
            <a:r>
              <a:rPr lang="en-CA" sz="1600" kern="0" spc="-170" dirty="0">
                <a:solidFill>
                  <a:srgbClr val="0000FF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"127.0.0.1"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, </a:t>
            </a:r>
            <a:r>
              <a:rPr lang="en-CA" sz="1600" b="1" i="1" kern="0" spc="-170" dirty="0" err="1">
                <a:solidFill>
                  <a:srgbClr val="0000FF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PORTS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.incrementAndGet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());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}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catch 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UnknownHostException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</a:t>
            </a:r>
            <a:r>
              <a:rPr lang="en-CA" sz="1600" kern="0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e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) {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  </a:t>
            </a:r>
            <a:r>
              <a:rPr lang="en-CA" sz="1600" kern="0" spc="-17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e</a:t>
            </a:r>
            <a:r>
              <a:rPr lang="en-CA" sz="1600" kern="0" spc="-170" dirty="0" err="1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.printStackTrace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();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  }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}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solidFill>
                  <a:srgbClr val="7030A0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 return</a:t>
            </a: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addresses;</a:t>
            </a:r>
          </a:p>
          <a:p>
            <a:pPr>
              <a:lnSpc>
                <a:spcPct val="120000"/>
              </a:lnSpc>
            </a:pPr>
            <a:r>
              <a:rPr lang="en-CA" sz="1600" kern="0" spc="-170" dirty="0"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}</a:t>
            </a:r>
          </a:p>
          <a:p>
            <a:pPr>
              <a:lnSpc>
                <a:spcPct val="120000"/>
              </a:lnSpc>
            </a:pPr>
            <a:endParaRPr lang="en-US" sz="1600" kern="0" spc="-170" dirty="0">
              <a:latin typeface="Consolas" panose="020B0609020204030204" pitchFamily="49" charset="0"/>
              <a:ea typeface="Menlo" panose="020B060903080402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8F3B0D-F501-2441-940F-4D24E8D5019B}"/>
              </a:ext>
            </a:extLst>
          </p:cNvPr>
          <p:cNvSpPr txBox="1"/>
          <p:nvPr/>
        </p:nvSpPr>
        <p:spPr>
          <a:xfrm>
            <a:off x="11278258" y="5756185"/>
            <a:ext cx="836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After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8AC858-B5CC-A04B-83AE-E6C3F8A982F5}"/>
              </a:ext>
            </a:extLst>
          </p:cNvPr>
          <p:cNvSpPr txBox="1"/>
          <p:nvPr/>
        </p:nvSpPr>
        <p:spPr>
          <a:xfrm>
            <a:off x="0" y="5756185"/>
            <a:ext cx="1030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Before</a:t>
            </a:r>
          </a:p>
        </p:txBody>
      </p:sp>
    </p:spTree>
    <p:extLst>
      <p:ext uri="{BB962C8B-B14F-4D97-AF65-F5344CB8AC3E}">
        <p14:creationId xmlns:p14="http://schemas.microsoft.com/office/powerpoint/2010/main" val="191400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.00047 L 0.42734 0.0004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3400</TotalTime>
  <Words>3678</Words>
  <Application>Microsoft Office PowerPoint</Application>
  <PresentationFormat>Widescreen</PresentationFormat>
  <Paragraphs>686</Paragraphs>
  <Slides>33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Arial</vt:lpstr>
      <vt:lpstr>Calibri</vt:lpstr>
      <vt:lpstr>Calibri Light</vt:lpstr>
      <vt:lpstr>Candara</vt:lpstr>
      <vt:lpstr>Consolas</vt:lpstr>
      <vt:lpstr>Courier New</vt:lpstr>
      <vt:lpstr>Menlo</vt:lpstr>
      <vt:lpstr>Symbol</vt:lpstr>
      <vt:lpstr>Wingdings</vt:lpstr>
      <vt:lpstr>Office Theme</vt:lpstr>
      <vt:lpstr>Document</vt:lpstr>
      <vt:lpstr>Accurate and Efficient Refactoring Detection in Commit History</vt:lpstr>
      <vt:lpstr>Refactoring is noise in evolution analysis</vt:lpstr>
      <vt:lpstr>There are many refactoring detection tools</vt:lpstr>
      <vt:lpstr>Limitations of previous approaches</vt:lpstr>
      <vt:lpstr>Why do we need better accuracy?</vt:lpstr>
      <vt:lpstr>Why do we need better accuracy?</vt:lpstr>
      <vt:lpstr>Contributions</vt:lpstr>
      <vt:lpstr>Approach in a nutshell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Extract Method detection rule</vt:lpstr>
      <vt:lpstr>Evaluation</vt:lpstr>
      <vt:lpstr>Oracle construction</vt:lpstr>
      <vt:lpstr>Comparison with state-of-the-art</vt:lpstr>
      <vt:lpstr>PowerPoint Presentation</vt:lpstr>
      <vt:lpstr>Advantage of RefDiff</vt:lpstr>
      <vt:lpstr>Disadvantage of RefDiff</vt:lpstr>
      <vt:lpstr>Execution time per commit [ms]</vt:lpstr>
      <vt:lpstr>Limitations + Future work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Nikolaos Tsantalis</dc:creator>
  <cp:lastModifiedBy>tsantalis</cp:lastModifiedBy>
  <cp:revision>499</cp:revision>
  <dcterms:created xsi:type="dcterms:W3CDTF">2017-01-26T14:47:30Z</dcterms:created>
  <dcterms:modified xsi:type="dcterms:W3CDTF">2018-06-01T09:29:32Z</dcterms:modified>
</cp:coreProperties>
</file>