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3" r:id="rId18"/>
    <p:sldId id="272" r:id="rId19"/>
    <p:sldId id="275" r:id="rId20"/>
    <p:sldId id="276" r:id="rId21"/>
    <p:sldId id="277" r:id="rId22"/>
    <p:sldId id="279" r:id="rId23"/>
    <p:sldId id="288" r:id="rId24"/>
    <p:sldId id="281" r:id="rId25"/>
    <p:sldId id="282" r:id="rId26"/>
    <p:sldId id="284" r:id="rId27"/>
    <p:sldId id="285" r:id="rId28"/>
    <p:sldId id="283" r:id="rId29"/>
    <p:sldId id="287" r:id="rId30"/>
    <p:sldId id="278" r:id="rId31"/>
    <p:sldId id="286" r:id="rId32"/>
    <p:sldId id="257" r:id="rId33"/>
    <p:sldId id="25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4" autoAdjust="0"/>
    <p:restoredTop sz="78637" autoAdjust="0"/>
  </p:normalViewPr>
  <p:slideViewPr>
    <p:cSldViewPr snapToGrid="0">
      <p:cViewPr varScale="1">
        <p:scale>
          <a:sx n="66" d="100"/>
          <a:sy n="66" d="100"/>
        </p:scale>
        <p:origin x="706"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C827F-43D3-432C-9285-CA8B5DF7BF86}" type="doc">
      <dgm:prSet loTypeId="urn:microsoft.com/office/officeart/2005/8/layout/bProcess2" loCatId="process" qsTypeId="urn:microsoft.com/office/officeart/2005/8/quickstyle/simple4" qsCatId="simple" csTypeId="urn:microsoft.com/office/officeart/2005/8/colors/colorful5" csCatId="colorful" phldr="1"/>
      <dgm:spPr/>
      <dgm:t>
        <a:bodyPr/>
        <a:lstStyle/>
        <a:p>
          <a:endParaRPr lang="en-US"/>
        </a:p>
      </dgm:t>
    </dgm:pt>
    <dgm:pt modelId="{BD556844-9FEF-42DB-A1B1-F9A59E0D122C}">
      <dgm:prSet/>
      <dgm:spPr/>
      <dgm:t>
        <a:bodyPr/>
        <a:lstStyle/>
        <a:p>
          <a:r>
            <a:rPr lang="en-US" dirty="0"/>
            <a:t>Developers and researchers </a:t>
          </a:r>
          <a:r>
            <a:rPr lang="en-US" b="0" i="0" baseline="0" dirty="0"/>
            <a:t>frequently have questions that they try to answer using source code histories</a:t>
          </a:r>
          <a:endParaRPr lang="en-US" dirty="0"/>
        </a:p>
      </dgm:t>
    </dgm:pt>
    <dgm:pt modelId="{7E20C3EE-2E94-4B8E-AB72-69A69BCE9745}" type="parTrans" cxnId="{FD9DC0B1-820A-4656-A320-F80AB11CC474}">
      <dgm:prSet/>
      <dgm:spPr/>
      <dgm:t>
        <a:bodyPr/>
        <a:lstStyle/>
        <a:p>
          <a:endParaRPr lang="en-US"/>
        </a:p>
      </dgm:t>
    </dgm:pt>
    <dgm:pt modelId="{DEF2649C-A291-48D7-A600-11CB444F86BF}" type="sibTrans" cxnId="{FD9DC0B1-820A-4656-A320-F80AB11CC474}">
      <dgm:prSet/>
      <dgm:spPr/>
      <dgm:t>
        <a:bodyPr/>
        <a:lstStyle/>
        <a:p>
          <a:endParaRPr lang="en-US"/>
        </a:p>
      </dgm:t>
    </dgm:pt>
    <dgm:pt modelId="{57CFF894-E49A-4304-83CD-CF4131E5B950}">
      <dgm:prSet/>
      <dgm:spPr/>
      <dgm:t>
        <a:bodyPr/>
        <a:lstStyle/>
        <a:p>
          <a:r>
            <a:rPr lang="en-US" b="0" i="0" baseline="0" dirty="0"/>
            <a:t>But existing tools do not support them in accessing the historical data they need</a:t>
          </a:r>
          <a:endParaRPr lang="en-US" dirty="0"/>
        </a:p>
      </dgm:t>
    </dgm:pt>
    <dgm:pt modelId="{D765B588-605D-4ED9-BC57-6CF438D58407}" type="parTrans" cxnId="{DEBBE215-56C4-4453-9F1C-A949DC654970}">
      <dgm:prSet/>
      <dgm:spPr/>
      <dgm:t>
        <a:bodyPr/>
        <a:lstStyle/>
        <a:p>
          <a:endParaRPr lang="en-US"/>
        </a:p>
      </dgm:t>
    </dgm:pt>
    <dgm:pt modelId="{B58EC19E-EB98-4364-B6CC-6D4A1472886E}" type="sibTrans" cxnId="{DEBBE215-56C4-4453-9F1C-A949DC654970}">
      <dgm:prSet/>
      <dgm:spPr/>
      <dgm:t>
        <a:bodyPr/>
        <a:lstStyle/>
        <a:p>
          <a:endParaRPr lang="en-US"/>
        </a:p>
      </dgm:t>
    </dgm:pt>
    <dgm:pt modelId="{61050133-501B-40B3-81CB-003F677F1AA2}" type="pres">
      <dgm:prSet presAssocID="{F85C827F-43D3-432C-9285-CA8B5DF7BF86}" presName="diagram" presStyleCnt="0">
        <dgm:presLayoutVars>
          <dgm:dir/>
          <dgm:resizeHandles/>
        </dgm:presLayoutVars>
      </dgm:prSet>
      <dgm:spPr/>
    </dgm:pt>
    <dgm:pt modelId="{A0B36EEA-1965-427A-B640-D75BD692CB68}" type="pres">
      <dgm:prSet presAssocID="{BD556844-9FEF-42DB-A1B1-F9A59E0D122C}" presName="firstNode" presStyleLbl="node1" presStyleIdx="0" presStyleCnt="2">
        <dgm:presLayoutVars>
          <dgm:bulletEnabled val="1"/>
        </dgm:presLayoutVars>
      </dgm:prSet>
      <dgm:spPr/>
    </dgm:pt>
    <dgm:pt modelId="{1567DCBB-4E0D-4EFC-944A-D03A9369E916}" type="pres">
      <dgm:prSet presAssocID="{DEF2649C-A291-48D7-A600-11CB444F86BF}" presName="sibTrans" presStyleLbl="sibTrans2D1" presStyleIdx="0" presStyleCnt="1"/>
      <dgm:spPr/>
    </dgm:pt>
    <dgm:pt modelId="{493A85FE-1433-4569-9ADE-0F498FACCAFC}" type="pres">
      <dgm:prSet presAssocID="{57CFF894-E49A-4304-83CD-CF4131E5B950}" presName="lastNode" presStyleLbl="node1" presStyleIdx="1" presStyleCnt="2" custLinFactNeighborY="-643">
        <dgm:presLayoutVars>
          <dgm:bulletEnabled val="1"/>
        </dgm:presLayoutVars>
      </dgm:prSet>
      <dgm:spPr/>
    </dgm:pt>
  </dgm:ptLst>
  <dgm:cxnLst>
    <dgm:cxn modelId="{DEBBE215-56C4-4453-9F1C-A949DC654970}" srcId="{F85C827F-43D3-432C-9285-CA8B5DF7BF86}" destId="{57CFF894-E49A-4304-83CD-CF4131E5B950}" srcOrd="1" destOrd="0" parTransId="{D765B588-605D-4ED9-BC57-6CF438D58407}" sibTransId="{B58EC19E-EB98-4364-B6CC-6D4A1472886E}"/>
    <dgm:cxn modelId="{2750C66C-5BE8-47F0-B300-2C283F8C2B0E}" type="presOf" srcId="{F85C827F-43D3-432C-9285-CA8B5DF7BF86}" destId="{61050133-501B-40B3-81CB-003F677F1AA2}" srcOrd="0" destOrd="0" presId="urn:microsoft.com/office/officeart/2005/8/layout/bProcess2"/>
    <dgm:cxn modelId="{D011A574-017D-4FFD-826A-D7D6CAF31171}" type="presOf" srcId="{57CFF894-E49A-4304-83CD-CF4131E5B950}" destId="{493A85FE-1433-4569-9ADE-0F498FACCAFC}" srcOrd="0" destOrd="0" presId="urn:microsoft.com/office/officeart/2005/8/layout/bProcess2"/>
    <dgm:cxn modelId="{226291A8-FEE5-4884-857E-FB760D769250}" type="presOf" srcId="{DEF2649C-A291-48D7-A600-11CB444F86BF}" destId="{1567DCBB-4E0D-4EFC-944A-D03A9369E916}" srcOrd="0" destOrd="0" presId="urn:microsoft.com/office/officeart/2005/8/layout/bProcess2"/>
    <dgm:cxn modelId="{FD9DC0B1-820A-4656-A320-F80AB11CC474}" srcId="{F85C827F-43D3-432C-9285-CA8B5DF7BF86}" destId="{BD556844-9FEF-42DB-A1B1-F9A59E0D122C}" srcOrd="0" destOrd="0" parTransId="{7E20C3EE-2E94-4B8E-AB72-69A69BCE9745}" sibTransId="{DEF2649C-A291-48D7-A600-11CB444F86BF}"/>
    <dgm:cxn modelId="{D5C85EE6-5C11-4B2E-A913-D76CD4241EDA}" type="presOf" srcId="{BD556844-9FEF-42DB-A1B1-F9A59E0D122C}" destId="{A0B36EEA-1965-427A-B640-D75BD692CB68}" srcOrd="0" destOrd="0" presId="urn:microsoft.com/office/officeart/2005/8/layout/bProcess2"/>
    <dgm:cxn modelId="{F30FC85E-B9EB-43B2-B536-386C38B4BB08}" type="presParOf" srcId="{61050133-501B-40B3-81CB-003F677F1AA2}" destId="{A0B36EEA-1965-427A-B640-D75BD692CB68}" srcOrd="0" destOrd="0" presId="urn:microsoft.com/office/officeart/2005/8/layout/bProcess2"/>
    <dgm:cxn modelId="{7209D2BA-BB7F-4D65-BFB8-359059DA1181}" type="presParOf" srcId="{61050133-501B-40B3-81CB-003F677F1AA2}" destId="{1567DCBB-4E0D-4EFC-944A-D03A9369E916}" srcOrd="1" destOrd="0" presId="urn:microsoft.com/office/officeart/2005/8/layout/bProcess2"/>
    <dgm:cxn modelId="{4A3AE50D-2DF5-48D7-B6DB-E1B053325741}" type="presParOf" srcId="{61050133-501B-40B3-81CB-003F677F1AA2}" destId="{493A85FE-1433-4569-9ADE-0F498FACCAFC}" srcOrd="2" destOrd="0" presId="urn:microsoft.com/office/officeart/2005/8/layout/b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ADB17-1988-40FE-81BC-EA0134B572B0}"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DFDA9A00-5780-4844-945C-24DA441F2609}">
      <dgm:prSet/>
      <dgm:spPr/>
      <dgm:t>
        <a:bodyPr/>
        <a:lstStyle/>
        <a:p>
          <a:pPr>
            <a:defRPr b="1"/>
          </a:pPr>
          <a:r>
            <a:rPr lang="en-US" b="0" i="0" baseline="0" dirty="0"/>
            <a:t>existing tools return results at the wrong granularity</a:t>
          </a:r>
          <a:endParaRPr lang="en-US" dirty="0"/>
        </a:p>
      </dgm:t>
    </dgm:pt>
    <dgm:pt modelId="{F6C9B59D-CFB1-46EA-B161-98279253FA19}" type="parTrans" cxnId="{AAB758D8-F168-4D00-9FFE-9D11609C9804}">
      <dgm:prSet/>
      <dgm:spPr/>
      <dgm:t>
        <a:bodyPr/>
        <a:lstStyle/>
        <a:p>
          <a:endParaRPr lang="en-US"/>
        </a:p>
      </dgm:t>
    </dgm:pt>
    <dgm:pt modelId="{C62A5834-5AEC-4165-B8C8-7D7F83AB738B}" type="sibTrans" cxnId="{AAB758D8-F168-4D00-9FFE-9D11609C9804}">
      <dgm:prSet/>
      <dgm:spPr/>
      <dgm:t>
        <a:bodyPr/>
        <a:lstStyle/>
        <a:p>
          <a:endParaRPr lang="en-US"/>
        </a:p>
      </dgm:t>
    </dgm:pt>
    <dgm:pt modelId="{4889E137-CD88-41B8-86C2-00E17C49BB50}">
      <dgm:prSet/>
      <dgm:spPr/>
      <dgm:t>
        <a:bodyPr/>
        <a:lstStyle/>
        <a:p>
          <a:r>
            <a:rPr lang="en-US" b="0" i="0" baseline="0" dirty="0"/>
            <a:t>file-based or line-based rather than element-based</a:t>
          </a:r>
          <a:endParaRPr lang="en-US" dirty="0"/>
        </a:p>
      </dgm:t>
    </dgm:pt>
    <dgm:pt modelId="{0025313A-961B-4E9E-BFF7-96D49AC13AEA}" type="parTrans" cxnId="{C74A5F19-F3DD-448D-B564-28B813102CE4}">
      <dgm:prSet/>
      <dgm:spPr/>
      <dgm:t>
        <a:bodyPr/>
        <a:lstStyle/>
        <a:p>
          <a:endParaRPr lang="en-US"/>
        </a:p>
      </dgm:t>
    </dgm:pt>
    <dgm:pt modelId="{697CCA69-73D5-471E-99D9-62F0D76C9900}" type="sibTrans" cxnId="{C74A5F19-F3DD-448D-B564-28B813102CE4}">
      <dgm:prSet/>
      <dgm:spPr/>
      <dgm:t>
        <a:bodyPr/>
        <a:lstStyle/>
        <a:p>
          <a:endParaRPr lang="en-US"/>
        </a:p>
      </dgm:t>
    </dgm:pt>
    <dgm:pt modelId="{C13F0117-DDF2-4F05-AF71-F2CF69E67E65}">
      <dgm:prSet/>
      <dgm:spPr/>
      <dgm:t>
        <a:bodyPr/>
        <a:lstStyle/>
        <a:p>
          <a:pPr>
            <a:defRPr b="1"/>
          </a:pPr>
          <a:r>
            <a:rPr lang="en-US" b="0" i="0" baseline="0" dirty="0"/>
            <a:t>results are incomplete</a:t>
          </a:r>
          <a:endParaRPr lang="en-US" dirty="0"/>
        </a:p>
      </dgm:t>
    </dgm:pt>
    <dgm:pt modelId="{9D4331D6-F00F-44DB-B6CA-A0A03B014B96}" type="parTrans" cxnId="{9201297B-1C38-4196-972A-E2EF59739903}">
      <dgm:prSet/>
      <dgm:spPr/>
      <dgm:t>
        <a:bodyPr/>
        <a:lstStyle/>
        <a:p>
          <a:endParaRPr lang="en-US"/>
        </a:p>
      </dgm:t>
    </dgm:pt>
    <dgm:pt modelId="{35CD1CF3-CDA7-42BA-8DF6-400583702E58}" type="sibTrans" cxnId="{9201297B-1C38-4196-972A-E2EF59739903}">
      <dgm:prSet/>
      <dgm:spPr/>
      <dgm:t>
        <a:bodyPr/>
        <a:lstStyle/>
        <a:p>
          <a:endParaRPr lang="en-US"/>
        </a:p>
      </dgm:t>
    </dgm:pt>
    <dgm:pt modelId="{23A52A72-5805-4D75-93EA-49CE9052BE08}">
      <dgm:prSet/>
      <dgm:spPr/>
      <dgm:t>
        <a:bodyPr/>
        <a:lstStyle/>
        <a:p>
          <a:r>
            <a:rPr lang="en-US"/>
            <a:t>File move</a:t>
          </a:r>
        </a:p>
      </dgm:t>
    </dgm:pt>
    <dgm:pt modelId="{C1178C67-BF01-4E1D-8E85-B3A278DA44D7}" type="parTrans" cxnId="{25461F13-DB57-4FC9-8657-6B42C51351A1}">
      <dgm:prSet/>
      <dgm:spPr/>
      <dgm:t>
        <a:bodyPr/>
        <a:lstStyle/>
        <a:p>
          <a:endParaRPr lang="en-US"/>
        </a:p>
      </dgm:t>
    </dgm:pt>
    <dgm:pt modelId="{1587D02A-CC3A-4EC2-92E1-092C782B0B1B}" type="sibTrans" cxnId="{25461F13-DB57-4FC9-8657-6B42C51351A1}">
      <dgm:prSet/>
      <dgm:spPr/>
      <dgm:t>
        <a:bodyPr/>
        <a:lstStyle/>
        <a:p>
          <a:endParaRPr lang="en-US"/>
        </a:p>
      </dgm:t>
    </dgm:pt>
    <dgm:pt modelId="{2496568C-F467-4537-9821-FEDAD47825B7}">
      <dgm:prSet/>
      <dgm:spPr/>
      <dgm:t>
        <a:bodyPr/>
        <a:lstStyle/>
        <a:p>
          <a:r>
            <a:rPr lang="en-US" b="0" i="0" baseline="0"/>
            <a:t>File rename</a:t>
          </a:r>
          <a:endParaRPr lang="en-US"/>
        </a:p>
      </dgm:t>
    </dgm:pt>
    <dgm:pt modelId="{25C10791-CB4F-468B-B544-BE8E23DD6667}" type="parTrans" cxnId="{3DD94632-A30E-4A17-B058-66E5D08F11E2}">
      <dgm:prSet/>
      <dgm:spPr/>
      <dgm:t>
        <a:bodyPr/>
        <a:lstStyle/>
        <a:p>
          <a:endParaRPr lang="en-US"/>
        </a:p>
      </dgm:t>
    </dgm:pt>
    <dgm:pt modelId="{07E56ED6-CD04-4CE2-8989-81A152719C74}" type="sibTrans" cxnId="{3DD94632-A30E-4A17-B058-66E5D08F11E2}">
      <dgm:prSet/>
      <dgm:spPr/>
      <dgm:t>
        <a:bodyPr/>
        <a:lstStyle/>
        <a:p>
          <a:endParaRPr lang="en-US"/>
        </a:p>
      </dgm:t>
    </dgm:pt>
    <dgm:pt modelId="{DB9E5350-629A-45AB-97D4-7E9010587D70}">
      <dgm:prSet/>
      <dgm:spPr/>
      <dgm:t>
        <a:bodyPr/>
        <a:lstStyle/>
        <a:p>
          <a:r>
            <a:rPr lang="en-US" dirty="0"/>
            <a:t>Restructuring code</a:t>
          </a:r>
        </a:p>
      </dgm:t>
    </dgm:pt>
    <dgm:pt modelId="{9C23DA3C-1F01-4F1E-86EA-0E4B19847C05}" type="parTrans" cxnId="{4E006CA2-69F9-45DF-A98F-03D8A3091F77}">
      <dgm:prSet/>
      <dgm:spPr/>
      <dgm:t>
        <a:bodyPr/>
        <a:lstStyle/>
        <a:p>
          <a:endParaRPr lang="en-US"/>
        </a:p>
      </dgm:t>
    </dgm:pt>
    <dgm:pt modelId="{A3E7B444-BF32-4C02-8CE7-7416B0A4D34A}" type="sibTrans" cxnId="{4E006CA2-69F9-45DF-A98F-03D8A3091F77}">
      <dgm:prSet/>
      <dgm:spPr/>
      <dgm:t>
        <a:bodyPr/>
        <a:lstStyle/>
        <a:p>
          <a:endParaRPr lang="en-US"/>
        </a:p>
      </dgm:t>
    </dgm:pt>
    <dgm:pt modelId="{6E1D48D1-6F94-4191-A363-0A0822331F95}" type="pres">
      <dgm:prSet presAssocID="{28DADB17-1988-40FE-81BC-EA0134B572B0}" presName="Name0" presStyleCnt="0">
        <dgm:presLayoutVars>
          <dgm:dir/>
          <dgm:animLvl val="lvl"/>
          <dgm:resizeHandles val="exact"/>
        </dgm:presLayoutVars>
      </dgm:prSet>
      <dgm:spPr/>
    </dgm:pt>
    <dgm:pt modelId="{200480F4-3DA2-4B1A-A16D-C23EB83A5A30}" type="pres">
      <dgm:prSet presAssocID="{DFDA9A00-5780-4844-945C-24DA441F2609}" presName="linNode" presStyleCnt="0"/>
      <dgm:spPr/>
    </dgm:pt>
    <dgm:pt modelId="{B5E003CE-C2EB-4ECE-B7E2-FD8E0E33788D}" type="pres">
      <dgm:prSet presAssocID="{DFDA9A00-5780-4844-945C-24DA441F2609}" presName="parentText" presStyleLbl="node1" presStyleIdx="0" presStyleCnt="2">
        <dgm:presLayoutVars>
          <dgm:chMax val="1"/>
          <dgm:bulletEnabled val="1"/>
        </dgm:presLayoutVars>
      </dgm:prSet>
      <dgm:spPr/>
    </dgm:pt>
    <dgm:pt modelId="{5AFA9FBC-D368-429E-AA2C-B5D7DA967375}" type="pres">
      <dgm:prSet presAssocID="{DFDA9A00-5780-4844-945C-24DA441F2609}" presName="descendantText" presStyleLbl="alignAccFollowNode1" presStyleIdx="0" presStyleCnt="2">
        <dgm:presLayoutVars>
          <dgm:bulletEnabled val="1"/>
        </dgm:presLayoutVars>
      </dgm:prSet>
      <dgm:spPr/>
    </dgm:pt>
    <dgm:pt modelId="{54439924-7605-40DE-9864-868207F0049E}" type="pres">
      <dgm:prSet presAssocID="{C62A5834-5AEC-4165-B8C8-7D7F83AB738B}" presName="sp" presStyleCnt="0"/>
      <dgm:spPr/>
    </dgm:pt>
    <dgm:pt modelId="{A42BE192-B888-47FC-B6C3-B4DEA41C0E7C}" type="pres">
      <dgm:prSet presAssocID="{C13F0117-DDF2-4F05-AF71-F2CF69E67E65}" presName="linNode" presStyleCnt="0"/>
      <dgm:spPr/>
    </dgm:pt>
    <dgm:pt modelId="{343882A7-7236-42E8-8B81-67808CD6C3A9}" type="pres">
      <dgm:prSet presAssocID="{C13F0117-DDF2-4F05-AF71-F2CF69E67E65}" presName="parentText" presStyleLbl="node1" presStyleIdx="1" presStyleCnt="2">
        <dgm:presLayoutVars>
          <dgm:chMax val="1"/>
          <dgm:bulletEnabled val="1"/>
        </dgm:presLayoutVars>
      </dgm:prSet>
      <dgm:spPr/>
    </dgm:pt>
    <dgm:pt modelId="{283CDFE8-5D09-4EFE-AFD1-ED248EE01AF3}" type="pres">
      <dgm:prSet presAssocID="{C13F0117-DDF2-4F05-AF71-F2CF69E67E65}" presName="descendantText" presStyleLbl="alignAccFollowNode1" presStyleIdx="1" presStyleCnt="2">
        <dgm:presLayoutVars>
          <dgm:bulletEnabled val="1"/>
        </dgm:presLayoutVars>
      </dgm:prSet>
      <dgm:spPr/>
    </dgm:pt>
  </dgm:ptLst>
  <dgm:cxnLst>
    <dgm:cxn modelId="{59DF360E-AFE9-470D-B636-199DE2F2A395}" type="presOf" srcId="{C13F0117-DDF2-4F05-AF71-F2CF69E67E65}" destId="{343882A7-7236-42E8-8B81-67808CD6C3A9}" srcOrd="0" destOrd="0" presId="urn:microsoft.com/office/officeart/2005/8/layout/vList5"/>
    <dgm:cxn modelId="{25461F13-DB57-4FC9-8657-6B42C51351A1}" srcId="{C13F0117-DDF2-4F05-AF71-F2CF69E67E65}" destId="{23A52A72-5805-4D75-93EA-49CE9052BE08}" srcOrd="0" destOrd="0" parTransId="{C1178C67-BF01-4E1D-8E85-B3A278DA44D7}" sibTransId="{1587D02A-CC3A-4EC2-92E1-092C782B0B1B}"/>
    <dgm:cxn modelId="{C74A5F19-F3DD-448D-B564-28B813102CE4}" srcId="{DFDA9A00-5780-4844-945C-24DA441F2609}" destId="{4889E137-CD88-41B8-86C2-00E17C49BB50}" srcOrd="0" destOrd="0" parTransId="{0025313A-961B-4E9E-BFF7-96D49AC13AEA}" sibTransId="{697CCA69-73D5-471E-99D9-62F0D76C9900}"/>
    <dgm:cxn modelId="{3DD94632-A30E-4A17-B058-66E5D08F11E2}" srcId="{C13F0117-DDF2-4F05-AF71-F2CF69E67E65}" destId="{2496568C-F467-4537-9821-FEDAD47825B7}" srcOrd="1" destOrd="0" parTransId="{25C10791-CB4F-468B-B544-BE8E23DD6667}" sibTransId="{07E56ED6-CD04-4CE2-8989-81A152719C74}"/>
    <dgm:cxn modelId="{93A89D3F-E8DF-4DB2-8508-13032B226E08}" type="presOf" srcId="{28DADB17-1988-40FE-81BC-EA0134B572B0}" destId="{6E1D48D1-6F94-4191-A363-0A0822331F95}" srcOrd="0" destOrd="0" presId="urn:microsoft.com/office/officeart/2005/8/layout/vList5"/>
    <dgm:cxn modelId="{2FAF085C-028E-4DEE-813F-43A579642A8F}" type="presOf" srcId="{2496568C-F467-4537-9821-FEDAD47825B7}" destId="{283CDFE8-5D09-4EFE-AFD1-ED248EE01AF3}" srcOrd="0" destOrd="1" presId="urn:microsoft.com/office/officeart/2005/8/layout/vList5"/>
    <dgm:cxn modelId="{98A60756-169B-4C15-9D5C-B5F633E3A166}" type="presOf" srcId="{23A52A72-5805-4D75-93EA-49CE9052BE08}" destId="{283CDFE8-5D09-4EFE-AFD1-ED248EE01AF3}" srcOrd="0" destOrd="0" presId="urn:microsoft.com/office/officeart/2005/8/layout/vList5"/>
    <dgm:cxn modelId="{1CF0A877-0E3A-4726-9728-7F4D31C4C483}" type="presOf" srcId="{DB9E5350-629A-45AB-97D4-7E9010587D70}" destId="{283CDFE8-5D09-4EFE-AFD1-ED248EE01AF3}" srcOrd="0" destOrd="2" presId="urn:microsoft.com/office/officeart/2005/8/layout/vList5"/>
    <dgm:cxn modelId="{9201297B-1C38-4196-972A-E2EF59739903}" srcId="{28DADB17-1988-40FE-81BC-EA0134B572B0}" destId="{C13F0117-DDF2-4F05-AF71-F2CF69E67E65}" srcOrd="1" destOrd="0" parTransId="{9D4331D6-F00F-44DB-B6CA-A0A03B014B96}" sibTransId="{35CD1CF3-CDA7-42BA-8DF6-400583702E58}"/>
    <dgm:cxn modelId="{4E006CA2-69F9-45DF-A98F-03D8A3091F77}" srcId="{C13F0117-DDF2-4F05-AF71-F2CF69E67E65}" destId="{DB9E5350-629A-45AB-97D4-7E9010587D70}" srcOrd="2" destOrd="0" parTransId="{9C23DA3C-1F01-4F1E-86EA-0E4B19847C05}" sibTransId="{A3E7B444-BF32-4C02-8CE7-7416B0A4D34A}"/>
    <dgm:cxn modelId="{6E24BFA2-5BE4-4760-ADDD-44F1DC2BAB1D}" type="presOf" srcId="{4889E137-CD88-41B8-86C2-00E17C49BB50}" destId="{5AFA9FBC-D368-429E-AA2C-B5D7DA967375}" srcOrd="0" destOrd="0" presId="urn:microsoft.com/office/officeart/2005/8/layout/vList5"/>
    <dgm:cxn modelId="{F46D4DC1-3A20-4F33-8200-537787B033D9}" type="presOf" srcId="{DFDA9A00-5780-4844-945C-24DA441F2609}" destId="{B5E003CE-C2EB-4ECE-B7E2-FD8E0E33788D}" srcOrd="0" destOrd="0" presId="urn:microsoft.com/office/officeart/2005/8/layout/vList5"/>
    <dgm:cxn modelId="{AAB758D8-F168-4D00-9FFE-9D11609C9804}" srcId="{28DADB17-1988-40FE-81BC-EA0134B572B0}" destId="{DFDA9A00-5780-4844-945C-24DA441F2609}" srcOrd="0" destOrd="0" parTransId="{F6C9B59D-CFB1-46EA-B161-98279253FA19}" sibTransId="{C62A5834-5AEC-4165-B8C8-7D7F83AB738B}"/>
    <dgm:cxn modelId="{A5F1C11A-D61E-4137-ADE7-A3CDA1146C85}" type="presParOf" srcId="{6E1D48D1-6F94-4191-A363-0A0822331F95}" destId="{200480F4-3DA2-4B1A-A16D-C23EB83A5A30}" srcOrd="0" destOrd="0" presId="urn:microsoft.com/office/officeart/2005/8/layout/vList5"/>
    <dgm:cxn modelId="{B028CECF-C46F-482B-99EE-B3B6F7574553}" type="presParOf" srcId="{200480F4-3DA2-4B1A-A16D-C23EB83A5A30}" destId="{B5E003CE-C2EB-4ECE-B7E2-FD8E0E33788D}" srcOrd="0" destOrd="0" presId="urn:microsoft.com/office/officeart/2005/8/layout/vList5"/>
    <dgm:cxn modelId="{FE406A27-CCBB-405D-8E11-409A86A1D663}" type="presParOf" srcId="{200480F4-3DA2-4B1A-A16D-C23EB83A5A30}" destId="{5AFA9FBC-D368-429E-AA2C-B5D7DA967375}" srcOrd="1" destOrd="0" presId="urn:microsoft.com/office/officeart/2005/8/layout/vList5"/>
    <dgm:cxn modelId="{BEF59C09-E81C-486B-B6B3-334C1947BD24}" type="presParOf" srcId="{6E1D48D1-6F94-4191-A363-0A0822331F95}" destId="{54439924-7605-40DE-9864-868207F0049E}" srcOrd="1" destOrd="0" presId="urn:microsoft.com/office/officeart/2005/8/layout/vList5"/>
    <dgm:cxn modelId="{4154A43E-A5C9-4CAA-BA2F-79C6F19202E6}" type="presParOf" srcId="{6E1D48D1-6F94-4191-A363-0A0822331F95}" destId="{A42BE192-B888-47FC-B6C3-B4DEA41C0E7C}" srcOrd="2" destOrd="0" presId="urn:microsoft.com/office/officeart/2005/8/layout/vList5"/>
    <dgm:cxn modelId="{0B53836B-C264-405A-B10F-1FC7BFBFB0EF}" type="presParOf" srcId="{A42BE192-B888-47FC-B6C3-B4DEA41C0E7C}" destId="{343882A7-7236-42E8-8B81-67808CD6C3A9}" srcOrd="0" destOrd="0" presId="urn:microsoft.com/office/officeart/2005/8/layout/vList5"/>
    <dgm:cxn modelId="{B42AB25D-F77D-4BEF-82B2-CA7E6C05675A}" type="presParOf" srcId="{A42BE192-B888-47FC-B6C3-B4DEA41C0E7C}" destId="{283CDFE8-5D09-4EFE-AFD1-ED248EE01AF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D2998-B291-4C63-9169-B9665097F0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183FBD-D5FE-424A-B15A-E75FE94144D8}">
      <dgm:prSet phldrT="[Text]"/>
      <dgm:spPr/>
      <dgm:t>
        <a:bodyPr/>
        <a:lstStyle/>
        <a:p>
          <a:r>
            <a:rPr lang="en-US" dirty="0"/>
            <a:t>Completeness</a:t>
          </a:r>
        </a:p>
      </dgm:t>
    </dgm:pt>
    <dgm:pt modelId="{6B54FD81-161B-45C7-8BF9-A480DFAC9152}" type="parTrans" cxnId="{56335DA6-3D4C-4080-B0CD-864811185CDA}">
      <dgm:prSet/>
      <dgm:spPr/>
      <dgm:t>
        <a:bodyPr/>
        <a:lstStyle/>
        <a:p>
          <a:endParaRPr lang="en-US"/>
        </a:p>
      </dgm:t>
    </dgm:pt>
    <dgm:pt modelId="{BF570F73-9ED3-434A-A372-07B058FFE4E7}" type="sibTrans" cxnId="{56335DA6-3D4C-4080-B0CD-864811185CDA}">
      <dgm:prSet/>
      <dgm:spPr/>
      <dgm:t>
        <a:bodyPr/>
        <a:lstStyle/>
        <a:p>
          <a:endParaRPr lang="en-US"/>
        </a:p>
      </dgm:t>
    </dgm:pt>
    <dgm:pt modelId="{A0BBDA06-1CBB-4519-89F4-C34DAAC4A9CB}">
      <dgm:prSet phldrT="[Text]"/>
      <dgm:spPr/>
      <dgm:t>
        <a:bodyPr/>
        <a:lstStyle/>
        <a:p>
          <a:r>
            <a:rPr lang="en-CA" dirty="0"/>
            <a:t>Works for all code elements(Class, field, method, variable!)</a:t>
          </a:r>
          <a:endParaRPr lang="en-US" dirty="0"/>
        </a:p>
      </dgm:t>
    </dgm:pt>
    <dgm:pt modelId="{196C9475-E2F7-4D41-A1C8-64612892EC5D}" type="parTrans" cxnId="{70DE6FD7-DCE1-47F3-AB68-103001AC8D1A}">
      <dgm:prSet/>
      <dgm:spPr/>
      <dgm:t>
        <a:bodyPr/>
        <a:lstStyle/>
        <a:p>
          <a:endParaRPr lang="en-US"/>
        </a:p>
      </dgm:t>
    </dgm:pt>
    <dgm:pt modelId="{19E45614-55E6-454F-8C8A-82BD9FBB18B9}" type="sibTrans" cxnId="{70DE6FD7-DCE1-47F3-AB68-103001AC8D1A}">
      <dgm:prSet/>
      <dgm:spPr/>
      <dgm:t>
        <a:bodyPr/>
        <a:lstStyle/>
        <a:p>
          <a:endParaRPr lang="en-US"/>
        </a:p>
      </dgm:t>
    </dgm:pt>
    <dgm:pt modelId="{BF5A4245-CDE4-475F-BB6E-7FD425C2ACEE}">
      <dgm:prSet phldrT="[Text]"/>
      <dgm:spPr/>
      <dgm:t>
        <a:bodyPr/>
        <a:lstStyle/>
        <a:p>
          <a:r>
            <a:rPr lang="en-CA" dirty="0"/>
            <a:t>Accuracy</a:t>
          </a:r>
          <a:endParaRPr lang="en-US" dirty="0"/>
        </a:p>
      </dgm:t>
    </dgm:pt>
    <dgm:pt modelId="{94294F46-373B-4E40-A16B-10F1FF8479BA}" type="parTrans" cxnId="{E5D65581-42ED-470A-BA56-0BFD602C0728}">
      <dgm:prSet/>
      <dgm:spPr/>
      <dgm:t>
        <a:bodyPr/>
        <a:lstStyle/>
        <a:p>
          <a:endParaRPr lang="en-US"/>
        </a:p>
      </dgm:t>
    </dgm:pt>
    <dgm:pt modelId="{615EADA7-F96A-4113-A3E3-D801ED22C9E1}" type="sibTrans" cxnId="{E5D65581-42ED-470A-BA56-0BFD602C0728}">
      <dgm:prSet/>
      <dgm:spPr/>
      <dgm:t>
        <a:bodyPr/>
        <a:lstStyle/>
        <a:p>
          <a:endParaRPr lang="en-US"/>
        </a:p>
      </dgm:t>
    </dgm:pt>
    <dgm:pt modelId="{B14D9492-BECE-4BF4-AF7A-90D075029947}">
      <dgm:prSet phldrT="[Text]"/>
      <dgm:spPr/>
      <dgm:t>
        <a:bodyPr/>
        <a:lstStyle/>
        <a:p>
          <a:r>
            <a:rPr lang="en-CA" dirty="0"/>
            <a:t>Takes advantage of </a:t>
          </a:r>
          <a:r>
            <a:rPr lang="en-CA" dirty="0" err="1"/>
            <a:t>RefactoringMiner</a:t>
          </a:r>
          <a:r>
            <a:rPr lang="en-CA" dirty="0"/>
            <a:t> accuracy</a:t>
          </a:r>
          <a:endParaRPr lang="en-US" dirty="0"/>
        </a:p>
      </dgm:t>
    </dgm:pt>
    <dgm:pt modelId="{78557071-8A76-49B6-BA00-57DAEEDDBD60}" type="parTrans" cxnId="{84FCD965-EB7B-41A4-BF1C-E7D84D387DA6}">
      <dgm:prSet/>
      <dgm:spPr/>
      <dgm:t>
        <a:bodyPr/>
        <a:lstStyle/>
        <a:p>
          <a:endParaRPr lang="en-US"/>
        </a:p>
      </dgm:t>
    </dgm:pt>
    <dgm:pt modelId="{12FE09C9-7E9A-4EA8-8CF4-380AD4B24B77}" type="sibTrans" cxnId="{84FCD965-EB7B-41A4-BF1C-E7D84D387DA6}">
      <dgm:prSet/>
      <dgm:spPr/>
      <dgm:t>
        <a:bodyPr/>
        <a:lstStyle/>
        <a:p>
          <a:endParaRPr lang="en-US"/>
        </a:p>
      </dgm:t>
    </dgm:pt>
    <dgm:pt modelId="{C8C58413-25CF-4BA0-964E-2A19A38E1086}">
      <dgm:prSet phldrT="[Text]"/>
      <dgm:spPr/>
      <dgm:t>
        <a:bodyPr/>
        <a:lstStyle/>
        <a:p>
          <a:r>
            <a:rPr lang="en-CA" dirty="0"/>
            <a:t>As Fast as </a:t>
          </a:r>
          <a:r>
            <a:rPr lang="en-CA" dirty="0" err="1"/>
            <a:t>CodeShovel</a:t>
          </a:r>
          <a:endParaRPr lang="en-US" dirty="0"/>
        </a:p>
      </dgm:t>
    </dgm:pt>
    <dgm:pt modelId="{34604FBB-4D50-450F-8A29-1C3F427864F6}" type="parTrans" cxnId="{6B855AA6-0C19-4E21-B11E-A88A6762D8F5}">
      <dgm:prSet/>
      <dgm:spPr/>
      <dgm:t>
        <a:bodyPr/>
        <a:lstStyle/>
        <a:p>
          <a:endParaRPr lang="en-US"/>
        </a:p>
      </dgm:t>
    </dgm:pt>
    <dgm:pt modelId="{ADFD43CB-00F7-4FF5-8F1B-7C2953E6DC2E}" type="sibTrans" cxnId="{6B855AA6-0C19-4E21-B11E-A88A6762D8F5}">
      <dgm:prSet/>
      <dgm:spPr/>
      <dgm:t>
        <a:bodyPr/>
        <a:lstStyle/>
        <a:p>
          <a:endParaRPr lang="en-US"/>
        </a:p>
      </dgm:t>
    </dgm:pt>
    <dgm:pt modelId="{363517AB-B1F7-40C6-AA1B-69D144709B49}">
      <dgm:prSet phldrT="[Text]"/>
      <dgm:spPr/>
      <dgm:t>
        <a:bodyPr/>
        <a:lstStyle/>
        <a:p>
          <a:r>
            <a:rPr lang="en-CA" dirty="0"/>
            <a:t>Partial and incremental commit analysis</a:t>
          </a:r>
          <a:endParaRPr lang="en-US" dirty="0"/>
        </a:p>
      </dgm:t>
    </dgm:pt>
    <dgm:pt modelId="{32877A9A-A419-4419-8A1C-AD42D3271B2F}" type="parTrans" cxnId="{401FEE37-08F8-42F4-9027-23FDD9898941}">
      <dgm:prSet/>
      <dgm:spPr/>
      <dgm:t>
        <a:bodyPr/>
        <a:lstStyle/>
        <a:p>
          <a:endParaRPr lang="en-US"/>
        </a:p>
      </dgm:t>
    </dgm:pt>
    <dgm:pt modelId="{B5BEA7D8-22D2-4BF4-951C-9884C8E60663}" type="sibTrans" cxnId="{401FEE37-08F8-42F4-9027-23FDD9898941}">
      <dgm:prSet/>
      <dgm:spPr/>
      <dgm:t>
        <a:bodyPr/>
        <a:lstStyle/>
        <a:p>
          <a:endParaRPr lang="en-US"/>
        </a:p>
      </dgm:t>
    </dgm:pt>
    <dgm:pt modelId="{E3938A6B-36D0-4F39-B6C5-C38AD56FE419}" type="pres">
      <dgm:prSet presAssocID="{D16D2998-B291-4C63-9169-B9665097F0F1}" presName="linear" presStyleCnt="0">
        <dgm:presLayoutVars>
          <dgm:animLvl val="lvl"/>
          <dgm:resizeHandles val="exact"/>
        </dgm:presLayoutVars>
      </dgm:prSet>
      <dgm:spPr/>
    </dgm:pt>
    <dgm:pt modelId="{936BBC6A-5D1C-403B-B959-2F6B5376B46F}" type="pres">
      <dgm:prSet presAssocID="{98183FBD-D5FE-424A-B15A-E75FE94144D8}" presName="parentText" presStyleLbl="node1" presStyleIdx="0" presStyleCnt="3">
        <dgm:presLayoutVars>
          <dgm:chMax val="0"/>
          <dgm:bulletEnabled val="1"/>
        </dgm:presLayoutVars>
      </dgm:prSet>
      <dgm:spPr/>
    </dgm:pt>
    <dgm:pt modelId="{3111B047-37D4-48B6-BE50-3D4733A7C232}" type="pres">
      <dgm:prSet presAssocID="{98183FBD-D5FE-424A-B15A-E75FE94144D8}" presName="childText" presStyleLbl="revTx" presStyleIdx="0" presStyleCnt="3">
        <dgm:presLayoutVars>
          <dgm:bulletEnabled val="1"/>
        </dgm:presLayoutVars>
      </dgm:prSet>
      <dgm:spPr/>
    </dgm:pt>
    <dgm:pt modelId="{A92AB4B6-FB65-419A-AC31-66702A94085B}" type="pres">
      <dgm:prSet presAssocID="{BF5A4245-CDE4-475F-BB6E-7FD425C2ACEE}" presName="parentText" presStyleLbl="node1" presStyleIdx="1" presStyleCnt="3">
        <dgm:presLayoutVars>
          <dgm:chMax val="0"/>
          <dgm:bulletEnabled val="1"/>
        </dgm:presLayoutVars>
      </dgm:prSet>
      <dgm:spPr/>
    </dgm:pt>
    <dgm:pt modelId="{EFDB95F4-2B17-46C1-AC16-5AF6AD4B22C4}" type="pres">
      <dgm:prSet presAssocID="{BF5A4245-CDE4-475F-BB6E-7FD425C2ACEE}" presName="childText" presStyleLbl="revTx" presStyleIdx="1" presStyleCnt="3">
        <dgm:presLayoutVars>
          <dgm:bulletEnabled val="1"/>
        </dgm:presLayoutVars>
      </dgm:prSet>
      <dgm:spPr/>
    </dgm:pt>
    <dgm:pt modelId="{EB85950B-FC1B-4D81-935B-5B58B02D3E3B}" type="pres">
      <dgm:prSet presAssocID="{C8C58413-25CF-4BA0-964E-2A19A38E1086}" presName="parentText" presStyleLbl="node1" presStyleIdx="2" presStyleCnt="3">
        <dgm:presLayoutVars>
          <dgm:chMax val="0"/>
          <dgm:bulletEnabled val="1"/>
        </dgm:presLayoutVars>
      </dgm:prSet>
      <dgm:spPr/>
    </dgm:pt>
    <dgm:pt modelId="{B01A12A5-720B-45A1-9ECD-E88099CCEF0F}" type="pres">
      <dgm:prSet presAssocID="{C8C58413-25CF-4BA0-964E-2A19A38E1086}" presName="childText" presStyleLbl="revTx" presStyleIdx="2" presStyleCnt="3">
        <dgm:presLayoutVars>
          <dgm:bulletEnabled val="1"/>
        </dgm:presLayoutVars>
      </dgm:prSet>
      <dgm:spPr/>
    </dgm:pt>
  </dgm:ptLst>
  <dgm:cxnLst>
    <dgm:cxn modelId="{0746692E-1F1F-4638-B682-E415F111D73D}" type="presOf" srcId="{98183FBD-D5FE-424A-B15A-E75FE94144D8}" destId="{936BBC6A-5D1C-403B-B959-2F6B5376B46F}" srcOrd="0" destOrd="0" presId="urn:microsoft.com/office/officeart/2005/8/layout/vList2"/>
    <dgm:cxn modelId="{3F879335-795B-44F2-86F1-6A857F2F9B21}" type="presOf" srcId="{C8C58413-25CF-4BA0-964E-2A19A38E1086}" destId="{EB85950B-FC1B-4D81-935B-5B58B02D3E3B}" srcOrd="0" destOrd="0" presId="urn:microsoft.com/office/officeart/2005/8/layout/vList2"/>
    <dgm:cxn modelId="{401FEE37-08F8-42F4-9027-23FDD9898941}" srcId="{C8C58413-25CF-4BA0-964E-2A19A38E1086}" destId="{363517AB-B1F7-40C6-AA1B-69D144709B49}" srcOrd="0" destOrd="0" parTransId="{32877A9A-A419-4419-8A1C-AD42D3271B2F}" sibTransId="{B5BEA7D8-22D2-4BF4-951C-9884C8E60663}"/>
    <dgm:cxn modelId="{D247435B-1845-4012-B6FF-3064DB76B379}" type="presOf" srcId="{363517AB-B1F7-40C6-AA1B-69D144709B49}" destId="{B01A12A5-720B-45A1-9ECD-E88099CCEF0F}" srcOrd="0" destOrd="0" presId="urn:microsoft.com/office/officeart/2005/8/layout/vList2"/>
    <dgm:cxn modelId="{84FCD965-EB7B-41A4-BF1C-E7D84D387DA6}" srcId="{BF5A4245-CDE4-475F-BB6E-7FD425C2ACEE}" destId="{B14D9492-BECE-4BF4-AF7A-90D075029947}" srcOrd="0" destOrd="0" parTransId="{78557071-8A76-49B6-BA00-57DAEEDDBD60}" sibTransId="{12FE09C9-7E9A-4EA8-8CF4-380AD4B24B77}"/>
    <dgm:cxn modelId="{378F2C76-25C8-420F-8EBD-332D5E67C960}" type="presOf" srcId="{D16D2998-B291-4C63-9169-B9665097F0F1}" destId="{E3938A6B-36D0-4F39-B6C5-C38AD56FE419}" srcOrd="0" destOrd="0" presId="urn:microsoft.com/office/officeart/2005/8/layout/vList2"/>
    <dgm:cxn modelId="{E5D65581-42ED-470A-BA56-0BFD602C0728}" srcId="{D16D2998-B291-4C63-9169-B9665097F0F1}" destId="{BF5A4245-CDE4-475F-BB6E-7FD425C2ACEE}" srcOrd="1" destOrd="0" parTransId="{94294F46-373B-4E40-A16B-10F1FF8479BA}" sibTransId="{615EADA7-F96A-4113-A3E3-D801ED22C9E1}"/>
    <dgm:cxn modelId="{A21EE18E-882B-45B3-8D71-FBCA0E2C9FE1}" type="presOf" srcId="{A0BBDA06-1CBB-4519-89F4-C34DAAC4A9CB}" destId="{3111B047-37D4-48B6-BE50-3D4733A7C232}" srcOrd="0" destOrd="0" presId="urn:microsoft.com/office/officeart/2005/8/layout/vList2"/>
    <dgm:cxn modelId="{116AE28F-7994-4759-A92C-5FA62E4B994F}" type="presOf" srcId="{B14D9492-BECE-4BF4-AF7A-90D075029947}" destId="{EFDB95F4-2B17-46C1-AC16-5AF6AD4B22C4}" srcOrd="0" destOrd="0" presId="urn:microsoft.com/office/officeart/2005/8/layout/vList2"/>
    <dgm:cxn modelId="{56335DA6-3D4C-4080-B0CD-864811185CDA}" srcId="{D16D2998-B291-4C63-9169-B9665097F0F1}" destId="{98183FBD-D5FE-424A-B15A-E75FE94144D8}" srcOrd="0" destOrd="0" parTransId="{6B54FD81-161B-45C7-8BF9-A480DFAC9152}" sibTransId="{BF570F73-9ED3-434A-A372-07B058FFE4E7}"/>
    <dgm:cxn modelId="{6B855AA6-0C19-4E21-B11E-A88A6762D8F5}" srcId="{D16D2998-B291-4C63-9169-B9665097F0F1}" destId="{C8C58413-25CF-4BA0-964E-2A19A38E1086}" srcOrd="2" destOrd="0" parTransId="{34604FBB-4D50-450F-8A29-1C3F427864F6}" sibTransId="{ADFD43CB-00F7-4FF5-8F1B-7C2953E6DC2E}"/>
    <dgm:cxn modelId="{C37786C8-30C8-4A93-ADDA-C37A7B4DD0E8}" type="presOf" srcId="{BF5A4245-CDE4-475F-BB6E-7FD425C2ACEE}" destId="{A92AB4B6-FB65-419A-AC31-66702A94085B}" srcOrd="0" destOrd="0" presId="urn:microsoft.com/office/officeart/2005/8/layout/vList2"/>
    <dgm:cxn modelId="{70DE6FD7-DCE1-47F3-AB68-103001AC8D1A}" srcId="{98183FBD-D5FE-424A-B15A-E75FE94144D8}" destId="{A0BBDA06-1CBB-4519-89F4-C34DAAC4A9CB}" srcOrd="0" destOrd="0" parTransId="{196C9475-E2F7-4D41-A1C8-64612892EC5D}" sibTransId="{19E45614-55E6-454F-8C8A-82BD9FBB18B9}"/>
    <dgm:cxn modelId="{BED14B74-CAA6-4580-BF6F-FCD9D5023401}" type="presParOf" srcId="{E3938A6B-36D0-4F39-B6C5-C38AD56FE419}" destId="{936BBC6A-5D1C-403B-B959-2F6B5376B46F}" srcOrd="0" destOrd="0" presId="urn:microsoft.com/office/officeart/2005/8/layout/vList2"/>
    <dgm:cxn modelId="{C0D83320-08A7-4958-AAEB-6DB25748B30C}" type="presParOf" srcId="{E3938A6B-36D0-4F39-B6C5-C38AD56FE419}" destId="{3111B047-37D4-48B6-BE50-3D4733A7C232}" srcOrd="1" destOrd="0" presId="urn:microsoft.com/office/officeart/2005/8/layout/vList2"/>
    <dgm:cxn modelId="{0A347E78-0976-4F85-BE46-D7D8535ACCE4}" type="presParOf" srcId="{E3938A6B-36D0-4F39-B6C5-C38AD56FE419}" destId="{A92AB4B6-FB65-419A-AC31-66702A94085B}" srcOrd="2" destOrd="0" presId="urn:microsoft.com/office/officeart/2005/8/layout/vList2"/>
    <dgm:cxn modelId="{FC80762C-C941-481D-B255-707BF34AE6CD}" type="presParOf" srcId="{E3938A6B-36D0-4F39-B6C5-C38AD56FE419}" destId="{EFDB95F4-2B17-46C1-AC16-5AF6AD4B22C4}" srcOrd="3" destOrd="0" presId="urn:microsoft.com/office/officeart/2005/8/layout/vList2"/>
    <dgm:cxn modelId="{0501ED1C-B025-44BE-9175-BF35CCD2DDDC}" type="presParOf" srcId="{E3938A6B-36D0-4F39-B6C5-C38AD56FE419}" destId="{EB85950B-FC1B-4D81-935B-5B58B02D3E3B}" srcOrd="4" destOrd="0" presId="urn:microsoft.com/office/officeart/2005/8/layout/vList2"/>
    <dgm:cxn modelId="{8C77CBC5-26E7-49D8-A960-15B4F5514F90}" type="presParOf" srcId="{E3938A6B-36D0-4F39-B6C5-C38AD56FE419}" destId="{B01A12A5-720B-45A1-9ECD-E88099CCEF0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F46D71-1D94-4CE3-A9B2-C3CEBE164468}" type="doc">
      <dgm:prSet loTypeId="urn:microsoft.com/office/officeart/2005/8/layout/chevron2" loCatId="process" qsTypeId="urn:microsoft.com/office/officeart/2005/8/quickstyle/simple4" qsCatId="simple" csTypeId="urn:microsoft.com/office/officeart/2005/8/colors/colorful1" csCatId="colorful" phldr="1"/>
      <dgm:spPr/>
      <dgm:t>
        <a:bodyPr/>
        <a:lstStyle/>
        <a:p>
          <a:endParaRPr lang="en-US"/>
        </a:p>
      </dgm:t>
    </dgm:pt>
    <dgm:pt modelId="{81DEA49D-65C4-4C91-8DFD-99A95C2A065A}">
      <dgm:prSet/>
      <dgm:spPr/>
      <dgm:t>
        <a:bodyPr/>
        <a:lstStyle/>
        <a:p>
          <a:r>
            <a:rPr lang="en-CA"/>
            <a:t>Input</a:t>
          </a:r>
          <a:endParaRPr lang="en-US"/>
        </a:p>
      </dgm:t>
    </dgm:pt>
    <dgm:pt modelId="{0F164096-CCEA-45FD-99B3-1EAD15C6FF79}" type="parTrans" cxnId="{DAC5E315-A3D3-4E87-B115-737116429B53}">
      <dgm:prSet/>
      <dgm:spPr/>
      <dgm:t>
        <a:bodyPr/>
        <a:lstStyle/>
        <a:p>
          <a:endParaRPr lang="en-US"/>
        </a:p>
      </dgm:t>
    </dgm:pt>
    <dgm:pt modelId="{45826D80-7C1F-4538-B3A4-4D9DE6A49658}" type="sibTrans" cxnId="{DAC5E315-A3D3-4E87-B115-737116429B53}">
      <dgm:prSet/>
      <dgm:spPr/>
      <dgm:t>
        <a:bodyPr/>
        <a:lstStyle/>
        <a:p>
          <a:endParaRPr lang="en-US"/>
        </a:p>
      </dgm:t>
    </dgm:pt>
    <dgm:pt modelId="{F9BDC33D-0570-41D4-AF74-2AC33D4BDC81}">
      <dgm:prSet/>
      <dgm:spPr/>
      <dgm:t>
        <a:bodyPr/>
        <a:lstStyle/>
        <a:p>
          <a:r>
            <a:rPr lang="en-CA" dirty="0"/>
            <a:t>Start Commit id (or HEAD by default)</a:t>
          </a:r>
          <a:endParaRPr lang="en-US" dirty="0"/>
        </a:p>
      </dgm:t>
    </dgm:pt>
    <dgm:pt modelId="{528846DF-869A-480F-A3C6-97646D1596D3}" type="parTrans" cxnId="{96678337-889C-484B-BDB0-08DDDC55C89A}">
      <dgm:prSet/>
      <dgm:spPr/>
      <dgm:t>
        <a:bodyPr/>
        <a:lstStyle/>
        <a:p>
          <a:endParaRPr lang="en-US"/>
        </a:p>
      </dgm:t>
    </dgm:pt>
    <dgm:pt modelId="{672E635B-631C-47C9-99C5-9E77A6E55B77}" type="sibTrans" cxnId="{96678337-889C-484B-BDB0-08DDDC55C89A}">
      <dgm:prSet/>
      <dgm:spPr/>
      <dgm:t>
        <a:bodyPr/>
        <a:lstStyle/>
        <a:p>
          <a:endParaRPr lang="en-US"/>
        </a:p>
      </dgm:t>
    </dgm:pt>
    <dgm:pt modelId="{A4D947BF-5CFF-44DA-9DB5-30F0400D69D7}">
      <dgm:prSet/>
      <dgm:spPr/>
      <dgm:t>
        <a:bodyPr/>
        <a:lstStyle/>
        <a:p>
          <a:r>
            <a:rPr lang="en-CA"/>
            <a:t>File path </a:t>
          </a:r>
          <a:r>
            <a:rPr lang="en-US"/>
            <a:t>containing the program element of interest</a:t>
          </a:r>
        </a:p>
      </dgm:t>
    </dgm:pt>
    <dgm:pt modelId="{F9F397DC-EF17-4561-9158-F8623BE777A3}" type="parTrans" cxnId="{7E228533-B339-4C92-9F0A-47EFCE7BB96A}">
      <dgm:prSet/>
      <dgm:spPr/>
      <dgm:t>
        <a:bodyPr/>
        <a:lstStyle/>
        <a:p>
          <a:endParaRPr lang="en-US"/>
        </a:p>
      </dgm:t>
    </dgm:pt>
    <dgm:pt modelId="{E06C66D0-174B-452B-826E-3860FD7F24BB}" type="sibTrans" cxnId="{7E228533-B339-4C92-9F0A-47EFCE7BB96A}">
      <dgm:prSet/>
      <dgm:spPr/>
      <dgm:t>
        <a:bodyPr/>
        <a:lstStyle/>
        <a:p>
          <a:endParaRPr lang="en-US"/>
        </a:p>
      </dgm:t>
    </dgm:pt>
    <dgm:pt modelId="{D697054A-F520-4B71-9C43-774E2AD23B3C}">
      <dgm:prSet/>
      <dgm:spPr/>
      <dgm:t>
        <a:bodyPr/>
        <a:lstStyle/>
        <a:p>
          <a:r>
            <a:rPr lang="en-US"/>
            <a:t>the name of the program element</a:t>
          </a:r>
        </a:p>
      </dgm:t>
    </dgm:pt>
    <dgm:pt modelId="{97798B6B-124B-493F-B90C-49D02EDB85C3}" type="parTrans" cxnId="{54FAA32D-C90E-4238-BB6D-8ACFC6E5EEC1}">
      <dgm:prSet/>
      <dgm:spPr/>
      <dgm:t>
        <a:bodyPr/>
        <a:lstStyle/>
        <a:p>
          <a:endParaRPr lang="en-US"/>
        </a:p>
      </dgm:t>
    </dgm:pt>
    <dgm:pt modelId="{6746754D-66BC-4CC2-9680-61018AEA9852}" type="sibTrans" cxnId="{54FAA32D-C90E-4238-BB6D-8ACFC6E5EEC1}">
      <dgm:prSet/>
      <dgm:spPr/>
      <dgm:t>
        <a:bodyPr/>
        <a:lstStyle/>
        <a:p>
          <a:endParaRPr lang="en-US"/>
        </a:p>
      </dgm:t>
    </dgm:pt>
    <dgm:pt modelId="{39077369-5FAE-48DA-BEDB-5B9BD95950FC}">
      <dgm:prSet/>
      <dgm:spPr/>
      <dgm:t>
        <a:bodyPr/>
        <a:lstStyle/>
        <a:p>
          <a:r>
            <a:rPr lang="en-US"/>
            <a:t>start line number of the program element's declaration</a:t>
          </a:r>
        </a:p>
      </dgm:t>
    </dgm:pt>
    <dgm:pt modelId="{5F4FE3EB-3984-49C3-BEC5-9B4981A4CECC}" type="parTrans" cxnId="{C53D8AC0-37AD-40CA-B7AA-4960CC64B60C}">
      <dgm:prSet/>
      <dgm:spPr/>
      <dgm:t>
        <a:bodyPr/>
        <a:lstStyle/>
        <a:p>
          <a:endParaRPr lang="en-US"/>
        </a:p>
      </dgm:t>
    </dgm:pt>
    <dgm:pt modelId="{5896D6A9-A782-4FD1-BAD7-E9BD67B2DEDC}" type="sibTrans" cxnId="{C53D8AC0-37AD-40CA-B7AA-4960CC64B60C}">
      <dgm:prSet/>
      <dgm:spPr/>
      <dgm:t>
        <a:bodyPr/>
        <a:lstStyle/>
        <a:p>
          <a:endParaRPr lang="en-US"/>
        </a:p>
      </dgm:t>
    </dgm:pt>
    <dgm:pt modelId="{C0215737-CD57-4D84-8F7B-6CEE85AF17E5}">
      <dgm:prSet/>
      <dgm:spPr/>
      <dgm:t>
        <a:bodyPr/>
        <a:lstStyle/>
        <a:p>
          <a:r>
            <a:rPr lang="en-US"/>
            <a:t>Output</a:t>
          </a:r>
        </a:p>
      </dgm:t>
    </dgm:pt>
    <dgm:pt modelId="{6653783D-A9C8-416A-BB1E-9A202CE36546}" type="parTrans" cxnId="{F8C48217-4DE7-4226-B9E2-CEBD2BC54054}">
      <dgm:prSet/>
      <dgm:spPr/>
      <dgm:t>
        <a:bodyPr/>
        <a:lstStyle/>
        <a:p>
          <a:endParaRPr lang="en-US"/>
        </a:p>
      </dgm:t>
    </dgm:pt>
    <dgm:pt modelId="{0F2722BC-6B85-4C02-8F09-7BC99CF67918}" type="sibTrans" cxnId="{F8C48217-4DE7-4226-B9E2-CEBD2BC54054}">
      <dgm:prSet/>
      <dgm:spPr/>
      <dgm:t>
        <a:bodyPr/>
        <a:lstStyle/>
        <a:p>
          <a:endParaRPr lang="en-US"/>
        </a:p>
      </dgm:t>
    </dgm:pt>
    <dgm:pt modelId="{E1D23D84-CB46-407A-B270-77AB426D0B7A}">
      <dgm:prSet/>
      <dgm:spPr/>
      <dgm:t>
        <a:bodyPr/>
        <a:lstStyle/>
        <a:p>
          <a:r>
            <a:rPr lang="en-US"/>
            <a:t>A graph</a:t>
          </a:r>
        </a:p>
      </dgm:t>
    </dgm:pt>
    <dgm:pt modelId="{5A17088C-4E99-4F0B-93DD-762A3E9AA139}" type="parTrans" cxnId="{4651D186-BD5E-4179-A382-ACE9CB3F9303}">
      <dgm:prSet/>
      <dgm:spPr/>
      <dgm:t>
        <a:bodyPr/>
        <a:lstStyle/>
        <a:p>
          <a:endParaRPr lang="en-US"/>
        </a:p>
      </dgm:t>
    </dgm:pt>
    <dgm:pt modelId="{CAF6E57B-D485-4BD2-8D21-4B4F9E24947E}" type="sibTrans" cxnId="{4651D186-BD5E-4179-A382-ACE9CB3F9303}">
      <dgm:prSet/>
      <dgm:spPr/>
      <dgm:t>
        <a:bodyPr/>
        <a:lstStyle/>
        <a:p>
          <a:endParaRPr lang="en-US"/>
        </a:p>
      </dgm:t>
    </dgm:pt>
    <dgm:pt modelId="{0A2ACC15-0051-48E6-98E1-2C2FE46D890D}">
      <dgm:prSet/>
      <dgm:spPr/>
      <dgm:t>
        <a:bodyPr/>
        <a:lstStyle/>
        <a:p>
          <a:r>
            <a:rPr lang="en-US"/>
            <a:t>nodes represent program elements with their unique identifiers</a:t>
          </a:r>
        </a:p>
      </dgm:t>
    </dgm:pt>
    <dgm:pt modelId="{E3FE698A-ED03-4E36-AD6A-AFCDDD8390C4}" type="parTrans" cxnId="{C4EFACE1-B05D-497F-A7AD-EEAB41E60C3E}">
      <dgm:prSet/>
      <dgm:spPr/>
      <dgm:t>
        <a:bodyPr/>
        <a:lstStyle/>
        <a:p>
          <a:endParaRPr lang="en-US"/>
        </a:p>
      </dgm:t>
    </dgm:pt>
    <dgm:pt modelId="{807D9E84-B22D-402C-A4A3-1E2663E5F002}" type="sibTrans" cxnId="{C4EFACE1-B05D-497F-A7AD-EEAB41E60C3E}">
      <dgm:prSet/>
      <dgm:spPr/>
      <dgm:t>
        <a:bodyPr/>
        <a:lstStyle/>
        <a:p>
          <a:endParaRPr lang="en-US"/>
        </a:p>
      </dgm:t>
    </dgm:pt>
    <dgm:pt modelId="{2BA21DFC-C3E3-4B19-8AC7-B59465F015A9}">
      <dgm:prSet/>
      <dgm:spPr/>
      <dgm:t>
        <a:bodyPr/>
        <a:lstStyle/>
        <a:p>
          <a:r>
            <a:rPr lang="en-US"/>
            <a:t>edge connecting two nodes includes the list of changes between the corresponding program elements</a:t>
          </a:r>
        </a:p>
      </dgm:t>
    </dgm:pt>
    <dgm:pt modelId="{49F0A5D5-C0A5-4F76-9F96-2F1CF51FF124}" type="parTrans" cxnId="{5920E23A-A961-4A36-A72C-BF85D69BF34E}">
      <dgm:prSet/>
      <dgm:spPr/>
      <dgm:t>
        <a:bodyPr/>
        <a:lstStyle/>
        <a:p>
          <a:endParaRPr lang="en-US"/>
        </a:p>
      </dgm:t>
    </dgm:pt>
    <dgm:pt modelId="{B4C9802F-C812-4298-ABA5-B7B9C5224632}" type="sibTrans" cxnId="{5920E23A-A961-4A36-A72C-BF85D69BF34E}">
      <dgm:prSet/>
      <dgm:spPr/>
      <dgm:t>
        <a:bodyPr/>
        <a:lstStyle/>
        <a:p>
          <a:endParaRPr lang="en-US"/>
        </a:p>
      </dgm:t>
    </dgm:pt>
    <dgm:pt modelId="{D7F844D9-2B11-489F-88B3-515AFB181D1D}">
      <dgm:prSet/>
      <dgm:spPr/>
      <dgm:t>
        <a:bodyPr/>
        <a:lstStyle/>
        <a:p>
          <a:r>
            <a:rPr lang="en-US" dirty="0"/>
            <a:t>Git repository URL</a:t>
          </a:r>
        </a:p>
      </dgm:t>
    </dgm:pt>
    <dgm:pt modelId="{DCD14619-B935-445F-A80B-BF172ECA8AD0}" type="parTrans" cxnId="{4ECB6564-12CE-495F-84A8-5C57AA21C005}">
      <dgm:prSet/>
      <dgm:spPr/>
    </dgm:pt>
    <dgm:pt modelId="{B52D2ABB-6D28-47DE-8A7A-15AD13E3C8BA}" type="sibTrans" cxnId="{4ECB6564-12CE-495F-84A8-5C57AA21C005}">
      <dgm:prSet/>
      <dgm:spPr/>
    </dgm:pt>
    <dgm:pt modelId="{3728D642-1949-4155-BEE1-A72DF0E1AD5D}" type="pres">
      <dgm:prSet presAssocID="{E1F46D71-1D94-4CE3-A9B2-C3CEBE164468}" presName="linearFlow" presStyleCnt="0">
        <dgm:presLayoutVars>
          <dgm:dir/>
          <dgm:animLvl val="lvl"/>
          <dgm:resizeHandles val="exact"/>
        </dgm:presLayoutVars>
      </dgm:prSet>
      <dgm:spPr/>
    </dgm:pt>
    <dgm:pt modelId="{3BC6C4A1-8915-4360-945D-55DEA56B0F0B}" type="pres">
      <dgm:prSet presAssocID="{81DEA49D-65C4-4C91-8DFD-99A95C2A065A}" presName="composite" presStyleCnt="0"/>
      <dgm:spPr/>
    </dgm:pt>
    <dgm:pt modelId="{BE8DD16B-6339-45CF-8B57-480A63010A6E}" type="pres">
      <dgm:prSet presAssocID="{81DEA49D-65C4-4C91-8DFD-99A95C2A065A}" presName="parentText" presStyleLbl="alignNode1" presStyleIdx="0" presStyleCnt="2">
        <dgm:presLayoutVars>
          <dgm:chMax val="1"/>
          <dgm:bulletEnabled val="1"/>
        </dgm:presLayoutVars>
      </dgm:prSet>
      <dgm:spPr/>
    </dgm:pt>
    <dgm:pt modelId="{FEA66F6B-7ADF-4B1A-AD83-2866A9AA905F}" type="pres">
      <dgm:prSet presAssocID="{81DEA49D-65C4-4C91-8DFD-99A95C2A065A}" presName="descendantText" presStyleLbl="alignAcc1" presStyleIdx="0" presStyleCnt="2">
        <dgm:presLayoutVars>
          <dgm:bulletEnabled val="1"/>
        </dgm:presLayoutVars>
      </dgm:prSet>
      <dgm:spPr/>
    </dgm:pt>
    <dgm:pt modelId="{E404F892-3268-4F7C-8778-85FC9A0F0428}" type="pres">
      <dgm:prSet presAssocID="{45826D80-7C1F-4538-B3A4-4D9DE6A49658}" presName="sp" presStyleCnt="0"/>
      <dgm:spPr/>
    </dgm:pt>
    <dgm:pt modelId="{4F33293A-2CD2-402F-B455-E74CCB0F75E3}" type="pres">
      <dgm:prSet presAssocID="{C0215737-CD57-4D84-8F7B-6CEE85AF17E5}" presName="composite" presStyleCnt="0"/>
      <dgm:spPr/>
    </dgm:pt>
    <dgm:pt modelId="{EA1D5345-F7E8-4053-8A70-417D927FB1A8}" type="pres">
      <dgm:prSet presAssocID="{C0215737-CD57-4D84-8F7B-6CEE85AF17E5}" presName="parentText" presStyleLbl="alignNode1" presStyleIdx="1" presStyleCnt="2">
        <dgm:presLayoutVars>
          <dgm:chMax val="1"/>
          <dgm:bulletEnabled val="1"/>
        </dgm:presLayoutVars>
      </dgm:prSet>
      <dgm:spPr/>
    </dgm:pt>
    <dgm:pt modelId="{2EB7FD04-B361-4A5B-A58E-1BB8313F305D}" type="pres">
      <dgm:prSet presAssocID="{C0215737-CD57-4D84-8F7B-6CEE85AF17E5}" presName="descendantText" presStyleLbl="alignAcc1" presStyleIdx="1" presStyleCnt="2">
        <dgm:presLayoutVars>
          <dgm:bulletEnabled val="1"/>
        </dgm:presLayoutVars>
      </dgm:prSet>
      <dgm:spPr/>
    </dgm:pt>
  </dgm:ptLst>
  <dgm:cxnLst>
    <dgm:cxn modelId="{71D7AB01-06E2-477B-B6F2-2B2BEC1444C7}" type="presOf" srcId="{E1F46D71-1D94-4CE3-A9B2-C3CEBE164468}" destId="{3728D642-1949-4155-BEE1-A72DF0E1AD5D}" srcOrd="0" destOrd="0" presId="urn:microsoft.com/office/officeart/2005/8/layout/chevron2"/>
    <dgm:cxn modelId="{8BF4F20A-492D-4FA4-9836-63F19E056430}" type="presOf" srcId="{E1D23D84-CB46-407A-B270-77AB426D0B7A}" destId="{2EB7FD04-B361-4A5B-A58E-1BB8313F305D}" srcOrd="0" destOrd="0" presId="urn:microsoft.com/office/officeart/2005/8/layout/chevron2"/>
    <dgm:cxn modelId="{DAC5E315-A3D3-4E87-B115-737116429B53}" srcId="{E1F46D71-1D94-4CE3-A9B2-C3CEBE164468}" destId="{81DEA49D-65C4-4C91-8DFD-99A95C2A065A}" srcOrd="0" destOrd="0" parTransId="{0F164096-CCEA-45FD-99B3-1EAD15C6FF79}" sibTransId="{45826D80-7C1F-4538-B3A4-4D9DE6A49658}"/>
    <dgm:cxn modelId="{F8C48217-4DE7-4226-B9E2-CEBD2BC54054}" srcId="{E1F46D71-1D94-4CE3-A9B2-C3CEBE164468}" destId="{C0215737-CD57-4D84-8F7B-6CEE85AF17E5}" srcOrd="1" destOrd="0" parTransId="{6653783D-A9C8-416A-BB1E-9A202CE36546}" sibTransId="{0F2722BC-6B85-4C02-8F09-7BC99CF67918}"/>
    <dgm:cxn modelId="{489AF619-9544-4A4F-B3CA-21C03386BF33}" type="presOf" srcId="{C0215737-CD57-4D84-8F7B-6CEE85AF17E5}" destId="{EA1D5345-F7E8-4053-8A70-417D927FB1A8}" srcOrd="0" destOrd="0" presId="urn:microsoft.com/office/officeart/2005/8/layout/chevron2"/>
    <dgm:cxn modelId="{54FAA32D-C90E-4238-BB6D-8ACFC6E5EEC1}" srcId="{81DEA49D-65C4-4C91-8DFD-99A95C2A065A}" destId="{D697054A-F520-4B71-9C43-774E2AD23B3C}" srcOrd="3" destOrd="0" parTransId="{97798B6B-124B-493F-B90C-49D02EDB85C3}" sibTransId="{6746754D-66BC-4CC2-9680-61018AEA9852}"/>
    <dgm:cxn modelId="{B6917331-3BC1-48EC-A5E7-8063CF4F2E25}" type="presOf" srcId="{D697054A-F520-4B71-9C43-774E2AD23B3C}" destId="{FEA66F6B-7ADF-4B1A-AD83-2866A9AA905F}" srcOrd="0" destOrd="3" presId="urn:microsoft.com/office/officeart/2005/8/layout/chevron2"/>
    <dgm:cxn modelId="{7E228533-B339-4C92-9F0A-47EFCE7BB96A}" srcId="{81DEA49D-65C4-4C91-8DFD-99A95C2A065A}" destId="{A4D947BF-5CFF-44DA-9DB5-30F0400D69D7}" srcOrd="2" destOrd="0" parTransId="{F9F397DC-EF17-4561-9158-F8623BE777A3}" sibTransId="{E06C66D0-174B-452B-826E-3860FD7F24BB}"/>
    <dgm:cxn modelId="{96678337-889C-484B-BDB0-08DDDC55C89A}" srcId="{81DEA49D-65C4-4C91-8DFD-99A95C2A065A}" destId="{F9BDC33D-0570-41D4-AF74-2AC33D4BDC81}" srcOrd="1" destOrd="0" parTransId="{528846DF-869A-480F-A3C6-97646D1596D3}" sibTransId="{672E635B-631C-47C9-99C5-9E77A6E55B77}"/>
    <dgm:cxn modelId="{5920E23A-A961-4A36-A72C-BF85D69BF34E}" srcId="{C0215737-CD57-4D84-8F7B-6CEE85AF17E5}" destId="{2BA21DFC-C3E3-4B19-8AC7-B59465F015A9}" srcOrd="2" destOrd="0" parTransId="{49F0A5D5-C0A5-4F76-9F96-2F1CF51FF124}" sibTransId="{B4C9802F-C812-4298-ABA5-B7B9C5224632}"/>
    <dgm:cxn modelId="{4ECB6564-12CE-495F-84A8-5C57AA21C005}" srcId="{81DEA49D-65C4-4C91-8DFD-99A95C2A065A}" destId="{D7F844D9-2B11-489F-88B3-515AFB181D1D}" srcOrd="0" destOrd="0" parTransId="{DCD14619-B935-445F-A80B-BF172ECA8AD0}" sibTransId="{B52D2ABB-6D28-47DE-8A7A-15AD13E3C8BA}"/>
    <dgm:cxn modelId="{16F2174E-7185-4DB1-BF46-7897DE972CCB}" type="presOf" srcId="{0A2ACC15-0051-48E6-98E1-2C2FE46D890D}" destId="{2EB7FD04-B361-4A5B-A58E-1BB8313F305D}" srcOrd="0" destOrd="1" presId="urn:microsoft.com/office/officeart/2005/8/layout/chevron2"/>
    <dgm:cxn modelId="{E29C765A-7934-4150-BA9B-1099488F9BAA}" type="presOf" srcId="{A4D947BF-5CFF-44DA-9DB5-30F0400D69D7}" destId="{FEA66F6B-7ADF-4B1A-AD83-2866A9AA905F}" srcOrd="0" destOrd="2" presId="urn:microsoft.com/office/officeart/2005/8/layout/chevron2"/>
    <dgm:cxn modelId="{4651D186-BD5E-4179-A382-ACE9CB3F9303}" srcId="{C0215737-CD57-4D84-8F7B-6CEE85AF17E5}" destId="{E1D23D84-CB46-407A-B270-77AB426D0B7A}" srcOrd="0" destOrd="0" parTransId="{5A17088C-4E99-4F0B-93DD-762A3E9AA139}" sibTransId="{CAF6E57B-D485-4BD2-8D21-4B4F9E24947E}"/>
    <dgm:cxn modelId="{4A47C48C-AD05-4D51-B060-53A789D41C82}" type="presOf" srcId="{81DEA49D-65C4-4C91-8DFD-99A95C2A065A}" destId="{BE8DD16B-6339-45CF-8B57-480A63010A6E}" srcOrd="0" destOrd="0" presId="urn:microsoft.com/office/officeart/2005/8/layout/chevron2"/>
    <dgm:cxn modelId="{A89B3493-EB06-4D25-A26C-BF67780A6102}" type="presOf" srcId="{F9BDC33D-0570-41D4-AF74-2AC33D4BDC81}" destId="{FEA66F6B-7ADF-4B1A-AD83-2866A9AA905F}" srcOrd="0" destOrd="1" presId="urn:microsoft.com/office/officeart/2005/8/layout/chevron2"/>
    <dgm:cxn modelId="{59CFBBA9-CD9C-4C76-9D9A-E0EFE656FE95}" type="presOf" srcId="{2BA21DFC-C3E3-4B19-8AC7-B59465F015A9}" destId="{2EB7FD04-B361-4A5B-A58E-1BB8313F305D}" srcOrd="0" destOrd="2" presId="urn:microsoft.com/office/officeart/2005/8/layout/chevron2"/>
    <dgm:cxn modelId="{5AC4E5B8-281F-4DE0-A8FE-262C5BC0387B}" type="presOf" srcId="{D7F844D9-2B11-489F-88B3-515AFB181D1D}" destId="{FEA66F6B-7ADF-4B1A-AD83-2866A9AA905F}" srcOrd="0" destOrd="0" presId="urn:microsoft.com/office/officeart/2005/8/layout/chevron2"/>
    <dgm:cxn modelId="{C53D8AC0-37AD-40CA-B7AA-4960CC64B60C}" srcId="{81DEA49D-65C4-4C91-8DFD-99A95C2A065A}" destId="{39077369-5FAE-48DA-BEDB-5B9BD95950FC}" srcOrd="4" destOrd="0" parTransId="{5F4FE3EB-3984-49C3-BEC5-9B4981A4CECC}" sibTransId="{5896D6A9-A782-4FD1-BAD7-E9BD67B2DEDC}"/>
    <dgm:cxn modelId="{86336AC1-9073-441B-BC31-A135926D4763}" type="presOf" srcId="{39077369-5FAE-48DA-BEDB-5B9BD95950FC}" destId="{FEA66F6B-7ADF-4B1A-AD83-2866A9AA905F}" srcOrd="0" destOrd="4" presId="urn:microsoft.com/office/officeart/2005/8/layout/chevron2"/>
    <dgm:cxn modelId="{C4EFACE1-B05D-497F-A7AD-EEAB41E60C3E}" srcId="{C0215737-CD57-4D84-8F7B-6CEE85AF17E5}" destId="{0A2ACC15-0051-48E6-98E1-2C2FE46D890D}" srcOrd="1" destOrd="0" parTransId="{E3FE698A-ED03-4E36-AD6A-AFCDDD8390C4}" sibTransId="{807D9E84-B22D-402C-A4A3-1E2663E5F002}"/>
    <dgm:cxn modelId="{B8AB9AFB-8093-4F98-8B68-2DCEDD0AFB6C}" type="presParOf" srcId="{3728D642-1949-4155-BEE1-A72DF0E1AD5D}" destId="{3BC6C4A1-8915-4360-945D-55DEA56B0F0B}" srcOrd="0" destOrd="0" presId="urn:microsoft.com/office/officeart/2005/8/layout/chevron2"/>
    <dgm:cxn modelId="{9170919B-117C-487A-95CC-9CE632C597DA}" type="presParOf" srcId="{3BC6C4A1-8915-4360-945D-55DEA56B0F0B}" destId="{BE8DD16B-6339-45CF-8B57-480A63010A6E}" srcOrd="0" destOrd="0" presId="urn:microsoft.com/office/officeart/2005/8/layout/chevron2"/>
    <dgm:cxn modelId="{9E0E9C68-B0B1-4D3A-985A-6B09E9700E17}" type="presParOf" srcId="{3BC6C4A1-8915-4360-945D-55DEA56B0F0B}" destId="{FEA66F6B-7ADF-4B1A-AD83-2866A9AA905F}" srcOrd="1" destOrd="0" presId="urn:microsoft.com/office/officeart/2005/8/layout/chevron2"/>
    <dgm:cxn modelId="{C0C60696-8453-477B-9B5B-D5936AED6187}" type="presParOf" srcId="{3728D642-1949-4155-BEE1-A72DF0E1AD5D}" destId="{E404F892-3268-4F7C-8778-85FC9A0F0428}" srcOrd="1" destOrd="0" presId="urn:microsoft.com/office/officeart/2005/8/layout/chevron2"/>
    <dgm:cxn modelId="{9BA90C95-C493-48E9-8968-497590A8C277}" type="presParOf" srcId="{3728D642-1949-4155-BEE1-A72DF0E1AD5D}" destId="{4F33293A-2CD2-402F-B455-E74CCB0F75E3}" srcOrd="2" destOrd="0" presId="urn:microsoft.com/office/officeart/2005/8/layout/chevron2"/>
    <dgm:cxn modelId="{A064005C-4F02-469B-BBE2-F40E8855431D}" type="presParOf" srcId="{4F33293A-2CD2-402F-B455-E74CCB0F75E3}" destId="{EA1D5345-F7E8-4053-8A70-417D927FB1A8}" srcOrd="0" destOrd="0" presId="urn:microsoft.com/office/officeart/2005/8/layout/chevron2"/>
    <dgm:cxn modelId="{316E88D1-EC52-450E-A703-F5292B55F596}" type="presParOf" srcId="{4F33293A-2CD2-402F-B455-E74CCB0F75E3}" destId="{2EB7FD04-B361-4A5B-A58E-1BB8313F305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AE1089-2D91-4EF8-8DD9-477D17A1DD1A}"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FC390668-BAA5-4BF1-BF20-BA1770D97BA9}">
      <dgm:prSet/>
      <dgm:spPr/>
      <dgm:t>
        <a:bodyPr/>
        <a:lstStyle/>
        <a:p>
          <a:r>
            <a:rPr lang="en-CA" dirty="0" err="1"/>
            <a:t>CodeTracker</a:t>
          </a:r>
          <a:r>
            <a:rPr lang="en-CA" dirty="0"/>
            <a:t> uses </a:t>
          </a:r>
          <a:r>
            <a:rPr lang="en-CA" dirty="0" err="1"/>
            <a:t>RefactoringMiner</a:t>
          </a:r>
          <a:r>
            <a:rPr lang="en-CA" dirty="0"/>
            <a:t> to find changes in code element level</a:t>
          </a:r>
          <a:endParaRPr lang="en-US" dirty="0"/>
        </a:p>
      </dgm:t>
    </dgm:pt>
    <dgm:pt modelId="{930118B2-4C94-47EF-8CD8-B561FDA9EFF5}" type="parTrans" cxnId="{51845162-EBE5-4073-9D3F-99D13D7C18C5}">
      <dgm:prSet/>
      <dgm:spPr/>
      <dgm:t>
        <a:bodyPr/>
        <a:lstStyle/>
        <a:p>
          <a:endParaRPr lang="en-US"/>
        </a:p>
      </dgm:t>
    </dgm:pt>
    <dgm:pt modelId="{822F740B-9515-4908-965F-8666ECD7B52F}" type="sibTrans" cxnId="{51845162-EBE5-4073-9D3F-99D13D7C18C5}">
      <dgm:prSet/>
      <dgm:spPr/>
      <dgm:t>
        <a:bodyPr/>
        <a:lstStyle/>
        <a:p>
          <a:endParaRPr lang="en-US"/>
        </a:p>
      </dgm:t>
    </dgm:pt>
    <dgm:pt modelId="{18C8094A-E7E4-4B72-B0BF-59862FD9C257}">
      <dgm:prSet/>
      <dgm:spPr/>
      <dgm:t>
        <a:bodyPr/>
        <a:lstStyle/>
        <a:p>
          <a:r>
            <a:rPr lang="en-CA" dirty="0" err="1"/>
            <a:t>RefactoringMiner</a:t>
          </a:r>
          <a:r>
            <a:rPr lang="en-CA" dirty="0"/>
            <a:t> finds refactoring activities and changes in commit level</a:t>
          </a:r>
          <a:endParaRPr lang="en-US" dirty="0"/>
        </a:p>
      </dgm:t>
    </dgm:pt>
    <dgm:pt modelId="{24DBC909-6C3F-4919-B214-7960FD5B61E6}" type="parTrans" cxnId="{470F5A90-339A-4A35-9286-CEA05FCA5DEA}">
      <dgm:prSet/>
      <dgm:spPr/>
      <dgm:t>
        <a:bodyPr/>
        <a:lstStyle/>
        <a:p>
          <a:endParaRPr lang="en-US"/>
        </a:p>
      </dgm:t>
    </dgm:pt>
    <dgm:pt modelId="{0924869A-1C2C-49A2-BD39-42F195BCC080}" type="sibTrans" cxnId="{470F5A90-339A-4A35-9286-CEA05FCA5DEA}">
      <dgm:prSet/>
      <dgm:spPr/>
      <dgm:t>
        <a:bodyPr/>
        <a:lstStyle/>
        <a:p>
          <a:endParaRPr lang="en-US"/>
        </a:p>
      </dgm:t>
    </dgm:pt>
    <dgm:pt modelId="{A33D1DEA-5B90-494F-8989-6940A61CD6AF}">
      <dgm:prSet/>
      <dgm:spPr/>
      <dgm:t>
        <a:bodyPr/>
        <a:lstStyle/>
        <a:p>
          <a:r>
            <a:rPr lang="en-CA" dirty="0"/>
            <a:t>Running </a:t>
          </a:r>
          <a:r>
            <a:rPr lang="en-CA" dirty="0" err="1"/>
            <a:t>RefactorignMiner</a:t>
          </a:r>
          <a:r>
            <a:rPr lang="en-CA" dirty="0"/>
            <a:t> for all commits is expensive and impractical</a:t>
          </a:r>
          <a:endParaRPr lang="en-US" dirty="0"/>
        </a:p>
      </dgm:t>
    </dgm:pt>
    <dgm:pt modelId="{8493862B-D7A2-49C6-B2F8-E668C5F3F561}" type="parTrans" cxnId="{7E146D2F-CBB1-4483-945A-B1C727908AE7}">
      <dgm:prSet/>
      <dgm:spPr/>
      <dgm:t>
        <a:bodyPr/>
        <a:lstStyle/>
        <a:p>
          <a:endParaRPr lang="en-US"/>
        </a:p>
      </dgm:t>
    </dgm:pt>
    <dgm:pt modelId="{5F471F47-25E0-4E48-AB73-E886A6AB1D23}" type="sibTrans" cxnId="{7E146D2F-CBB1-4483-945A-B1C727908AE7}">
      <dgm:prSet/>
      <dgm:spPr/>
      <dgm:t>
        <a:bodyPr/>
        <a:lstStyle/>
        <a:p>
          <a:endParaRPr lang="en-US"/>
        </a:p>
      </dgm:t>
    </dgm:pt>
    <dgm:pt modelId="{5C3AD2C3-D367-4197-8E24-20AE40BCB49C}">
      <dgm:prSet/>
      <dgm:spPr/>
      <dgm:t>
        <a:bodyPr/>
        <a:lstStyle/>
        <a:p>
          <a:r>
            <a:rPr lang="en-CA" dirty="0"/>
            <a:t>What is the proper subset of commits to track a code element?</a:t>
          </a:r>
          <a:endParaRPr lang="en-US" dirty="0"/>
        </a:p>
      </dgm:t>
    </dgm:pt>
    <dgm:pt modelId="{F3FD21DF-0B3C-4685-BA9B-EA8E75765E9E}" type="parTrans" cxnId="{85298941-41CF-43BE-AF2A-A56E6C94568A}">
      <dgm:prSet/>
      <dgm:spPr/>
      <dgm:t>
        <a:bodyPr/>
        <a:lstStyle/>
        <a:p>
          <a:endParaRPr lang="en-US"/>
        </a:p>
      </dgm:t>
    </dgm:pt>
    <dgm:pt modelId="{0F5DC0E2-E5C4-44D4-96DE-0521A713AA3C}" type="sibTrans" cxnId="{85298941-41CF-43BE-AF2A-A56E6C94568A}">
      <dgm:prSet/>
      <dgm:spPr/>
      <dgm:t>
        <a:bodyPr/>
        <a:lstStyle/>
        <a:p>
          <a:endParaRPr lang="en-US"/>
        </a:p>
      </dgm:t>
    </dgm:pt>
    <dgm:pt modelId="{96D4FB6B-3884-4EFA-9895-BFD9A17FCBBD}">
      <dgm:prSet/>
      <dgm:spPr/>
      <dgm:t>
        <a:bodyPr/>
        <a:lstStyle/>
        <a:p>
          <a:r>
            <a:rPr lang="en-US" dirty="0"/>
            <a:t>if there are no changes in the file containing the element in a given commit, then we can skip this commit</a:t>
          </a:r>
        </a:p>
      </dgm:t>
    </dgm:pt>
    <dgm:pt modelId="{CFEFA9E2-574A-415C-8E9B-CE156D82AD7C}" type="parTrans" cxnId="{1346EB50-6D5D-4629-BEDC-3BA0A2B9F241}">
      <dgm:prSet/>
      <dgm:spPr/>
      <dgm:t>
        <a:bodyPr/>
        <a:lstStyle/>
        <a:p>
          <a:endParaRPr lang="en-US"/>
        </a:p>
      </dgm:t>
    </dgm:pt>
    <dgm:pt modelId="{8CF8AE8E-D1DC-49E1-8E9B-084E9BC4404B}" type="sibTrans" cxnId="{1346EB50-6D5D-4629-BEDC-3BA0A2B9F241}">
      <dgm:prSet/>
      <dgm:spPr/>
      <dgm:t>
        <a:bodyPr/>
        <a:lstStyle/>
        <a:p>
          <a:endParaRPr lang="en-US"/>
        </a:p>
      </dgm:t>
    </dgm:pt>
    <dgm:pt modelId="{FA9CDA9D-5D9D-4C8C-8C9D-24CFDCC16ED4}">
      <dgm:prSet/>
      <dgm:spPr/>
      <dgm:t>
        <a:bodyPr/>
        <a:lstStyle/>
        <a:p>
          <a:r>
            <a:rPr lang="en-CA" dirty="0"/>
            <a:t>We find all commits in which </a:t>
          </a:r>
          <a:r>
            <a:rPr lang="en-US" dirty="0"/>
            <a:t>the file containing the element is changed by using </a:t>
          </a:r>
          <a:r>
            <a:rPr lang="en-US" i="1" u="sng" dirty="0"/>
            <a:t>git log</a:t>
          </a:r>
          <a:r>
            <a:rPr lang="en-US" dirty="0"/>
            <a:t> command</a:t>
          </a:r>
        </a:p>
      </dgm:t>
    </dgm:pt>
    <dgm:pt modelId="{37A3C2DF-ED50-4133-997F-17F86674CDF5}" type="parTrans" cxnId="{53E3D88F-3980-44FF-B56A-49C242FEA9C4}">
      <dgm:prSet/>
      <dgm:spPr/>
      <dgm:t>
        <a:bodyPr/>
        <a:lstStyle/>
        <a:p>
          <a:endParaRPr lang="en-US"/>
        </a:p>
      </dgm:t>
    </dgm:pt>
    <dgm:pt modelId="{8017532F-B685-40C2-BF91-8D37478DF5DD}" type="sibTrans" cxnId="{53E3D88F-3980-44FF-B56A-49C242FEA9C4}">
      <dgm:prSet/>
      <dgm:spPr/>
      <dgm:t>
        <a:bodyPr/>
        <a:lstStyle/>
        <a:p>
          <a:endParaRPr lang="en-US"/>
        </a:p>
      </dgm:t>
    </dgm:pt>
    <dgm:pt modelId="{9523D4F4-870B-40B2-ACDD-584B7DBCA252}" type="pres">
      <dgm:prSet presAssocID="{62AE1089-2D91-4EF8-8DD9-477D17A1DD1A}" presName="diagram" presStyleCnt="0">
        <dgm:presLayoutVars>
          <dgm:dir/>
          <dgm:resizeHandles val="exact"/>
        </dgm:presLayoutVars>
      </dgm:prSet>
      <dgm:spPr/>
    </dgm:pt>
    <dgm:pt modelId="{D58F2131-F384-4796-91D0-8775E45E3B9F}" type="pres">
      <dgm:prSet presAssocID="{FC390668-BAA5-4BF1-BF20-BA1770D97BA9}" presName="node" presStyleLbl="node1" presStyleIdx="0" presStyleCnt="6">
        <dgm:presLayoutVars>
          <dgm:bulletEnabled val="1"/>
        </dgm:presLayoutVars>
      </dgm:prSet>
      <dgm:spPr/>
    </dgm:pt>
    <dgm:pt modelId="{CDC35C56-C3F6-478A-8FBB-6E787D4D9E69}" type="pres">
      <dgm:prSet presAssocID="{822F740B-9515-4908-965F-8666ECD7B52F}" presName="sibTrans" presStyleLbl="sibTrans2D1" presStyleIdx="0" presStyleCnt="5"/>
      <dgm:spPr/>
    </dgm:pt>
    <dgm:pt modelId="{21BF8E17-AA93-406B-900A-A400D4A8015B}" type="pres">
      <dgm:prSet presAssocID="{822F740B-9515-4908-965F-8666ECD7B52F}" presName="connectorText" presStyleLbl="sibTrans2D1" presStyleIdx="0" presStyleCnt="5"/>
      <dgm:spPr/>
    </dgm:pt>
    <dgm:pt modelId="{6B9CF549-6858-4013-82DC-5B9016079ABF}" type="pres">
      <dgm:prSet presAssocID="{18C8094A-E7E4-4B72-B0BF-59862FD9C257}" presName="node" presStyleLbl="node1" presStyleIdx="1" presStyleCnt="6">
        <dgm:presLayoutVars>
          <dgm:bulletEnabled val="1"/>
        </dgm:presLayoutVars>
      </dgm:prSet>
      <dgm:spPr/>
    </dgm:pt>
    <dgm:pt modelId="{FB05B9AD-E0A8-4D17-AA83-4694C53BCCDC}" type="pres">
      <dgm:prSet presAssocID="{0924869A-1C2C-49A2-BD39-42F195BCC080}" presName="sibTrans" presStyleLbl="sibTrans2D1" presStyleIdx="1" presStyleCnt="5"/>
      <dgm:spPr/>
    </dgm:pt>
    <dgm:pt modelId="{CA5CA252-5BAD-4981-A2CD-1805F43357EE}" type="pres">
      <dgm:prSet presAssocID="{0924869A-1C2C-49A2-BD39-42F195BCC080}" presName="connectorText" presStyleLbl="sibTrans2D1" presStyleIdx="1" presStyleCnt="5"/>
      <dgm:spPr/>
    </dgm:pt>
    <dgm:pt modelId="{412AA223-0E4A-4743-BC37-985E381DFF64}" type="pres">
      <dgm:prSet presAssocID="{A33D1DEA-5B90-494F-8989-6940A61CD6AF}" presName="node" presStyleLbl="node1" presStyleIdx="2" presStyleCnt="6">
        <dgm:presLayoutVars>
          <dgm:bulletEnabled val="1"/>
        </dgm:presLayoutVars>
      </dgm:prSet>
      <dgm:spPr/>
    </dgm:pt>
    <dgm:pt modelId="{C22DE326-4F1D-4992-8A5C-A012E95F41AD}" type="pres">
      <dgm:prSet presAssocID="{5F471F47-25E0-4E48-AB73-E886A6AB1D23}" presName="sibTrans" presStyleLbl="sibTrans2D1" presStyleIdx="2" presStyleCnt="5"/>
      <dgm:spPr/>
    </dgm:pt>
    <dgm:pt modelId="{C9CC4770-EFAD-4C42-8130-CBE54CDDCAF9}" type="pres">
      <dgm:prSet presAssocID="{5F471F47-25E0-4E48-AB73-E886A6AB1D23}" presName="connectorText" presStyleLbl="sibTrans2D1" presStyleIdx="2" presStyleCnt="5"/>
      <dgm:spPr/>
    </dgm:pt>
    <dgm:pt modelId="{9E08E26F-8B0E-43FD-84C5-5A24736FC36C}" type="pres">
      <dgm:prSet presAssocID="{5C3AD2C3-D367-4197-8E24-20AE40BCB49C}" presName="node" presStyleLbl="node1" presStyleIdx="3" presStyleCnt="6">
        <dgm:presLayoutVars>
          <dgm:bulletEnabled val="1"/>
        </dgm:presLayoutVars>
      </dgm:prSet>
      <dgm:spPr/>
    </dgm:pt>
    <dgm:pt modelId="{1DE2E414-BAC7-4D07-B14C-66E1ACF43CE3}" type="pres">
      <dgm:prSet presAssocID="{0F5DC0E2-E5C4-44D4-96DE-0521A713AA3C}" presName="sibTrans" presStyleLbl="sibTrans2D1" presStyleIdx="3" presStyleCnt="5"/>
      <dgm:spPr/>
    </dgm:pt>
    <dgm:pt modelId="{2E7FF14D-95DA-41DC-B487-FE3016138F52}" type="pres">
      <dgm:prSet presAssocID="{0F5DC0E2-E5C4-44D4-96DE-0521A713AA3C}" presName="connectorText" presStyleLbl="sibTrans2D1" presStyleIdx="3" presStyleCnt="5"/>
      <dgm:spPr/>
    </dgm:pt>
    <dgm:pt modelId="{ADBC46F8-9D05-4E05-BCCC-3497C6574ADE}" type="pres">
      <dgm:prSet presAssocID="{96D4FB6B-3884-4EFA-9895-BFD9A17FCBBD}" presName="node" presStyleLbl="node1" presStyleIdx="4" presStyleCnt="6">
        <dgm:presLayoutVars>
          <dgm:bulletEnabled val="1"/>
        </dgm:presLayoutVars>
      </dgm:prSet>
      <dgm:spPr/>
    </dgm:pt>
    <dgm:pt modelId="{52B60334-D886-498D-A5BE-4853711EA2DD}" type="pres">
      <dgm:prSet presAssocID="{8CF8AE8E-D1DC-49E1-8E9B-084E9BC4404B}" presName="sibTrans" presStyleLbl="sibTrans2D1" presStyleIdx="4" presStyleCnt="5"/>
      <dgm:spPr/>
    </dgm:pt>
    <dgm:pt modelId="{2C117BD9-9CA7-49CC-BB1F-0DF279911072}" type="pres">
      <dgm:prSet presAssocID="{8CF8AE8E-D1DC-49E1-8E9B-084E9BC4404B}" presName="connectorText" presStyleLbl="sibTrans2D1" presStyleIdx="4" presStyleCnt="5"/>
      <dgm:spPr/>
    </dgm:pt>
    <dgm:pt modelId="{116A8E3F-5985-4F00-A0FE-817A589EB41A}" type="pres">
      <dgm:prSet presAssocID="{FA9CDA9D-5D9D-4C8C-8C9D-24CFDCC16ED4}" presName="node" presStyleLbl="node1" presStyleIdx="5" presStyleCnt="6">
        <dgm:presLayoutVars>
          <dgm:bulletEnabled val="1"/>
        </dgm:presLayoutVars>
      </dgm:prSet>
      <dgm:spPr/>
    </dgm:pt>
  </dgm:ptLst>
  <dgm:cxnLst>
    <dgm:cxn modelId="{E904C506-B0E1-429A-843A-571BEBC4654C}" type="presOf" srcId="{822F740B-9515-4908-965F-8666ECD7B52F}" destId="{21BF8E17-AA93-406B-900A-A400D4A8015B}" srcOrd="1" destOrd="0" presId="urn:microsoft.com/office/officeart/2005/8/layout/process5"/>
    <dgm:cxn modelId="{13845709-D9D6-4A15-89F6-F83E0D88B35F}" type="presOf" srcId="{5F471F47-25E0-4E48-AB73-E886A6AB1D23}" destId="{C9CC4770-EFAD-4C42-8130-CBE54CDDCAF9}" srcOrd="1" destOrd="0" presId="urn:microsoft.com/office/officeart/2005/8/layout/process5"/>
    <dgm:cxn modelId="{0E278F12-B976-4FC2-8B47-F7EE8F8FF3F0}" type="presOf" srcId="{5C3AD2C3-D367-4197-8E24-20AE40BCB49C}" destId="{9E08E26F-8B0E-43FD-84C5-5A24736FC36C}" srcOrd="0" destOrd="0" presId="urn:microsoft.com/office/officeart/2005/8/layout/process5"/>
    <dgm:cxn modelId="{906DFE1D-3BC2-47BA-8078-071D30C4811E}" type="presOf" srcId="{822F740B-9515-4908-965F-8666ECD7B52F}" destId="{CDC35C56-C3F6-478A-8FBB-6E787D4D9E69}" srcOrd="0" destOrd="0" presId="urn:microsoft.com/office/officeart/2005/8/layout/process5"/>
    <dgm:cxn modelId="{29DF4220-2D49-46D7-9664-E15020797D2C}" type="presOf" srcId="{FA9CDA9D-5D9D-4C8C-8C9D-24CFDCC16ED4}" destId="{116A8E3F-5985-4F00-A0FE-817A589EB41A}" srcOrd="0" destOrd="0" presId="urn:microsoft.com/office/officeart/2005/8/layout/process5"/>
    <dgm:cxn modelId="{83FF6220-BA97-48A7-8FF3-A55E81ECABD4}" type="presOf" srcId="{62AE1089-2D91-4EF8-8DD9-477D17A1DD1A}" destId="{9523D4F4-870B-40B2-ACDD-584B7DBCA252}" srcOrd="0" destOrd="0" presId="urn:microsoft.com/office/officeart/2005/8/layout/process5"/>
    <dgm:cxn modelId="{7E146D2F-CBB1-4483-945A-B1C727908AE7}" srcId="{62AE1089-2D91-4EF8-8DD9-477D17A1DD1A}" destId="{A33D1DEA-5B90-494F-8989-6940A61CD6AF}" srcOrd="2" destOrd="0" parTransId="{8493862B-D7A2-49C6-B2F8-E668C5F3F561}" sibTransId="{5F471F47-25E0-4E48-AB73-E886A6AB1D23}"/>
    <dgm:cxn modelId="{8B07B95D-858C-4D64-BE5E-5869B179907A}" type="presOf" srcId="{FC390668-BAA5-4BF1-BF20-BA1770D97BA9}" destId="{D58F2131-F384-4796-91D0-8775E45E3B9F}" srcOrd="0" destOrd="0" presId="urn:microsoft.com/office/officeart/2005/8/layout/process5"/>
    <dgm:cxn modelId="{85298941-41CF-43BE-AF2A-A56E6C94568A}" srcId="{62AE1089-2D91-4EF8-8DD9-477D17A1DD1A}" destId="{5C3AD2C3-D367-4197-8E24-20AE40BCB49C}" srcOrd="3" destOrd="0" parTransId="{F3FD21DF-0B3C-4685-BA9B-EA8E75765E9E}" sibTransId="{0F5DC0E2-E5C4-44D4-96DE-0521A713AA3C}"/>
    <dgm:cxn modelId="{51845162-EBE5-4073-9D3F-99D13D7C18C5}" srcId="{62AE1089-2D91-4EF8-8DD9-477D17A1DD1A}" destId="{FC390668-BAA5-4BF1-BF20-BA1770D97BA9}" srcOrd="0" destOrd="0" parTransId="{930118B2-4C94-47EF-8CD8-B561FDA9EFF5}" sibTransId="{822F740B-9515-4908-965F-8666ECD7B52F}"/>
    <dgm:cxn modelId="{1346EB50-6D5D-4629-BEDC-3BA0A2B9F241}" srcId="{62AE1089-2D91-4EF8-8DD9-477D17A1DD1A}" destId="{96D4FB6B-3884-4EFA-9895-BFD9A17FCBBD}" srcOrd="4" destOrd="0" parTransId="{CFEFA9E2-574A-415C-8E9B-CE156D82AD7C}" sibTransId="{8CF8AE8E-D1DC-49E1-8E9B-084E9BC4404B}"/>
    <dgm:cxn modelId="{4095A352-ADCB-4165-9E79-997EF714347D}" type="presOf" srcId="{96D4FB6B-3884-4EFA-9895-BFD9A17FCBBD}" destId="{ADBC46F8-9D05-4E05-BCCC-3497C6574ADE}" srcOrd="0" destOrd="0" presId="urn:microsoft.com/office/officeart/2005/8/layout/process5"/>
    <dgm:cxn modelId="{386B9455-49FD-44C8-80AD-A0728A5D9CFF}" type="presOf" srcId="{0924869A-1C2C-49A2-BD39-42F195BCC080}" destId="{CA5CA252-5BAD-4981-A2CD-1805F43357EE}" srcOrd="1" destOrd="0" presId="urn:microsoft.com/office/officeart/2005/8/layout/process5"/>
    <dgm:cxn modelId="{BA1A0A5A-0C9F-489D-BC34-29A9F4AB0A7B}" type="presOf" srcId="{8CF8AE8E-D1DC-49E1-8E9B-084E9BC4404B}" destId="{52B60334-D886-498D-A5BE-4853711EA2DD}" srcOrd="0" destOrd="0" presId="urn:microsoft.com/office/officeart/2005/8/layout/process5"/>
    <dgm:cxn modelId="{1403C27C-8404-4F63-944E-C3ECF14D8B44}" type="presOf" srcId="{5F471F47-25E0-4E48-AB73-E886A6AB1D23}" destId="{C22DE326-4F1D-4992-8A5C-A012E95F41AD}" srcOrd="0" destOrd="0" presId="urn:microsoft.com/office/officeart/2005/8/layout/process5"/>
    <dgm:cxn modelId="{53E3D88F-3980-44FF-B56A-49C242FEA9C4}" srcId="{62AE1089-2D91-4EF8-8DD9-477D17A1DD1A}" destId="{FA9CDA9D-5D9D-4C8C-8C9D-24CFDCC16ED4}" srcOrd="5" destOrd="0" parTransId="{37A3C2DF-ED50-4133-997F-17F86674CDF5}" sibTransId="{8017532F-B685-40C2-BF91-8D37478DF5DD}"/>
    <dgm:cxn modelId="{470F5A90-339A-4A35-9286-CEA05FCA5DEA}" srcId="{62AE1089-2D91-4EF8-8DD9-477D17A1DD1A}" destId="{18C8094A-E7E4-4B72-B0BF-59862FD9C257}" srcOrd="1" destOrd="0" parTransId="{24DBC909-6C3F-4919-B214-7960FD5B61E6}" sibTransId="{0924869A-1C2C-49A2-BD39-42F195BCC080}"/>
    <dgm:cxn modelId="{028895AA-ACE2-476F-AA8A-FEC5C7CF697F}" type="presOf" srcId="{A33D1DEA-5B90-494F-8989-6940A61CD6AF}" destId="{412AA223-0E4A-4743-BC37-985E381DFF64}" srcOrd="0" destOrd="0" presId="urn:microsoft.com/office/officeart/2005/8/layout/process5"/>
    <dgm:cxn modelId="{02516AD5-CB96-4744-AD23-6FF871313929}" type="presOf" srcId="{8CF8AE8E-D1DC-49E1-8E9B-084E9BC4404B}" destId="{2C117BD9-9CA7-49CC-BB1F-0DF279911072}" srcOrd="1" destOrd="0" presId="urn:microsoft.com/office/officeart/2005/8/layout/process5"/>
    <dgm:cxn modelId="{D53090DC-AB8F-49E6-9A1F-367CFFED647E}" type="presOf" srcId="{0924869A-1C2C-49A2-BD39-42F195BCC080}" destId="{FB05B9AD-E0A8-4D17-AA83-4694C53BCCDC}" srcOrd="0" destOrd="0" presId="urn:microsoft.com/office/officeart/2005/8/layout/process5"/>
    <dgm:cxn modelId="{7F1471EA-F43B-44F3-9596-F79757C9684B}" type="presOf" srcId="{18C8094A-E7E4-4B72-B0BF-59862FD9C257}" destId="{6B9CF549-6858-4013-82DC-5B9016079ABF}" srcOrd="0" destOrd="0" presId="urn:microsoft.com/office/officeart/2005/8/layout/process5"/>
    <dgm:cxn modelId="{7110DBF0-11AB-43A9-BA20-0334CD016C94}" type="presOf" srcId="{0F5DC0E2-E5C4-44D4-96DE-0521A713AA3C}" destId="{2E7FF14D-95DA-41DC-B487-FE3016138F52}" srcOrd="1" destOrd="0" presId="urn:microsoft.com/office/officeart/2005/8/layout/process5"/>
    <dgm:cxn modelId="{9619B2FD-CFE4-437B-9877-F82A54B52FC0}" type="presOf" srcId="{0F5DC0E2-E5C4-44D4-96DE-0521A713AA3C}" destId="{1DE2E414-BAC7-4D07-B14C-66E1ACF43CE3}" srcOrd="0" destOrd="0" presId="urn:microsoft.com/office/officeart/2005/8/layout/process5"/>
    <dgm:cxn modelId="{EE821017-6F4B-4525-9371-32A779E1948A}" type="presParOf" srcId="{9523D4F4-870B-40B2-ACDD-584B7DBCA252}" destId="{D58F2131-F384-4796-91D0-8775E45E3B9F}" srcOrd="0" destOrd="0" presId="urn:microsoft.com/office/officeart/2005/8/layout/process5"/>
    <dgm:cxn modelId="{BC123011-663A-40ED-8252-4D06CFC3FF6D}" type="presParOf" srcId="{9523D4F4-870B-40B2-ACDD-584B7DBCA252}" destId="{CDC35C56-C3F6-478A-8FBB-6E787D4D9E69}" srcOrd="1" destOrd="0" presId="urn:microsoft.com/office/officeart/2005/8/layout/process5"/>
    <dgm:cxn modelId="{3CC22700-8B64-44EE-9FB6-22A173DAA4A8}" type="presParOf" srcId="{CDC35C56-C3F6-478A-8FBB-6E787D4D9E69}" destId="{21BF8E17-AA93-406B-900A-A400D4A8015B}" srcOrd="0" destOrd="0" presId="urn:microsoft.com/office/officeart/2005/8/layout/process5"/>
    <dgm:cxn modelId="{337CCBEF-7D1A-41B1-A3C9-9D6C0B3AB47D}" type="presParOf" srcId="{9523D4F4-870B-40B2-ACDD-584B7DBCA252}" destId="{6B9CF549-6858-4013-82DC-5B9016079ABF}" srcOrd="2" destOrd="0" presId="urn:microsoft.com/office/officeart/2005/8/layout/process5"/>
    <dgm:cxn modelId="{92677692-1FD8-4D99-9EDF-9D8B0857FE97}" type="presParOf" srcId="{9523D4F4-870B-40B2-ACDD-584B7DBCA252}" destId="{FB05B9AD-E0A8-4D17-AA83-4694C53BCCDC}" srcOrd="3" destOrd="0" presId="urn:microsoft.com/office/officeart/2005/8/layout/process5"/>
    <dgm:cxn modelId="{9D693C58-6E18-4789-A702-0F749A59F19B}" type="presParOf" srcId="{FB05B9AD-E0A8-4D17-AA83-4694C53BCCDC}" destId="{CA5CA252-5BAD-4981-A2CD-1805F43357EE}" srcOrd="0" destOrd="0" presId="urn:microsoft.com/office/officeart/2005/8/layout/process5"/>
    <dgm:cxn modelId="{B785E037-202F-4EC0-B1BE-759D833AF026}" type="presParOf" srcId="{9523D4F4-870B-40B2-ACDD-584B7DBCA252}" destId="{412AA223-0E4A-4743-BC37-985E381DFF64}" srcOrd="4" destOrd="0" presId="urn:microsoft.com/office/officeart/2005/8/layout/process5"/>
    <dgm:cxn modelId="{2DC236E2-CA10-4D5A-A29F-2453BA371F52}" type="presParOf" srcId="{9523D4F4-870B-40B2-ACDD-584B7DBCA252}" destId="{C22DE326-4F1D-4992-8A5C-A012E95F41AD}" srcOrd="5" destOrd="0" presId="urn:microsoft.com/office/officeart/2005/8/layout/process5"/>
    <dgm:cxn modelId="{0DB4342C-B810-49E2-ADAA-7E27EFE392CE}" type="presParOf" srcId="{C22DE326-4F1D-4992-8A5C-A012E95F41AD}" destId="{C9CC4770-EFAD-4C42-8130-CBE54CDDCAF9}" srcOrd="0" destOrd="0" presId="urn:microsoft.com/office/officeart/2005/8/layout/process5"/>
    <dgm:cxn modelId="{E3C84A44-89F8-43B9-80C6-611A224DE05F}" type="presParOf" srcId="{9523D4F4-870B-40B2-ACDD-584B7DBCA252}" destId="{9E08E26F-8B0E-43FD-84C5-5A24736FC36C}" srcOrd="6" destOrd="0" presId="urn:microsoft.com/office/officeart/2005/8/layout/process5"/>
    <dgm:cxn modelId="{4B6FF7A2-8E49-4F6E-A971-2CC6703503DB}" type="presParOf" srcId="{9523D4F4-870B-40B2-ACDD-584B7DBCA252}" destId="{1DE2E414-BAC7-4D07-B14C-66E1ACF43CE3}" srcOrd="7" destOrd="0" presId="urn:microsoft.com/office/officeart/2005/8/layout/process5"/>
    <dgm:cxn modelId="{BE834654-28CF-4048-836D-04FEAE14117E}" type="presParOf" srcId="{1DE2E414-BAC7-4D07-B14C-66E1ACF43CE3}" destId="{2E7FF14D-95DA-41DC-B487-FE3016138F52}" srcOrd="0" destOrd="0" presId="urn:microsoft.com/office/officeart/2005/8/layout/process5"/>
    <dgm:cxn modelId="{D674DFDE-595A-4508-B541-0ACD0E94C218}" type="presParOf" srcId="{9523D4F4-870B-40B2-ACDD-584B7DBCA252}" destId="{ADBC46F8-9D05-4E05-BCCC-3497C6574ADE}" srcOrd="8" destOrd="0" presId="urn:microsoft.com/office/officeart/2005/8/layout/process5"/>
    <dgm:cxn modelId="{2341617F-C067-4A57-8BF3-9239D2CDA5CD}" type="presParOf" srcId="{9523D4F4-870B-40B2-ACDD-584B7DBCA252}" destId="{52B60334-D886-498D-A5BE-4853711EA2DD}" srcOrd="9" destOrd="0" presId="urn:microsoft.com/office/officeart/2005/8/layout/process5"/>
    <dgm:cxn modelId="{0B414EF8-D55B-4339-980F-260C0336D547}" type="presParOf" srcId="{52B60334-D886-498D-A5BE-4853711EA2DD}" destId="{2C117BD9-9CA7-49CC-BB1F-0DF279911072}" srcOrd="0" destOrd="0" presId="urn:microsoft.com/office/officeart/2005/8/layout/process5"/>
    <dgm:cxn modelId="{3D074D5E-56FA-48F2-9D0B-BB2D40F2C64A}" type="presParOf" srcId="{9523D4F4-870B-40B2-ACDD-584B7DBCA252}" destId="{116A8E3F-5985-4F00-A0FE-817A589EB41A}"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236BEC-0BE3-4885-AFD2-4F01D858F4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F6D7219-8767-4616-9679-CB2E7E486ECC}">
      <dgm:prSet/>
      <dgm:spPr/>
      <dgm:t>
        <a:bodyPr/>
        <a:lstStyle/>
        <a:p>
          <a:r>
            <a:rPr lang="en-US" dirty="0"/>
            <a:t>Developers routinely track code snippets in the commit history to:</a:t>
          </a:r>
        </a:p>
      </dgm:t>
    </dgm:pt>
    <dgm:pt modelId="{A3C306C1-DFDA-4E07-B505-8719AC31F7B0}" type="parTrans" cxnId="{597DFB7B-8425-4990-A0C9-728A395C4D0D}">
      <dgm:prSet/>
      <dgm:spPr/>
      <dgm:t>
        <a:bodyPr/>
        <a:lstStyle/>
        <a:p>
          <a:endParaRPr lang="en-US"/>
        </a:p>
      </dgm:t>
    </dgm:pt>
    <dgm:pt modelId="{9BC9EC41-F100-4A5C-9FBD-1312373EC6AE}" type="sibTrans" cxnId="{597DFB7B-8425-4990-A0C9-728A395C4D0D}">
      <dgm:prSet/>
      <dgm:spPr/>
      <dgm:t>
        <a:bodyPr/>
        <a:lstStyle/>
        <a:p>
          <a:endParaRPr lang="en-US"/>
        </a:p>
      </dgm:t>
    </dgm:pt>
    <dgm:pt modelId="{55384145-CB21-433B-89AC-B99EEC4909F4}">
      <dgm:prSet/>
      <dgm:spPr/>
      <dgm:t>
        <a:bodyPr/>
        <a:lstStyle/>
        <a:p>
          <a:r>
            <a:rPr lang="en-US"/>
            <a:t>recover the rationale behind a snippet of code</a:t>
          </a:r>
        </a:p>
      </dgm:t>
    </dgm:pt>
    <dgm:pt modelId="{FC0C60BA-B2A8-407C-8D22-92DA07B3EC64}" type="parTrans" cxnId="{74EDBC85-E21A-4B97-9302-89CB1A58DFB4}">
      <dgm:prSet/>
      <dgm:spPr/>
      <dgm:t>
        <a:bodyPr/>
        <a:lstStyle/>
        <a:p>
          <a:endParaRPr lang="en-US"/>
        </a:p>
      </dgm:t>
    </dgm:pt>
    <dgm:pt modelId="{A15A7B46-5F4C-4138-89CB-8A920868E19D}" type="sibTrans" cxnId="{74EDBC85-E21A-4B97-9302-89CB1A58DFB4}">
      <dgm:prSet/>
      <dgm:spPr/>
      <dgm:t>
        <a:bodyPr/>
        <a:lstStyle/>
        <a:p>
          <a:endParaRPr lang="en-US"/>
        </a:p>
      </dgm:t>
    </dgm:pt>
    <dgm:pt modelId="{987188B4-FE71-4344-8ABC-92B9ED0F2476}">
      <dgm:prSet/>
      <dgm:spPr/>
      <dgm:t>
        <a:bodyPr/>
        <a:lstStyle/>
        <a:p>
          <a:r>
            <a:rPr lang="en-US"/>
            <a:t>find the commits that introduced a bug</a:t>
          </a:r>
        </a:p>
      </dgm:t>
    </dgm:pt>
    <dgm:pt modelId="{3BC46BDD-43CC-43D6-81E8-8BC0D43F420B}" type="parTrans" cxnId="{E5067043-38FE-4389-B474-C9ADE13F7D71}">
      <dgm:prSet/>
      <dgm:spPr/>
      <dgm:t>
        <a:bodyPr/>
        <a:lstStyle/>
        <a:p>
          <a:endParaRPr lang="en-US"/>
        </a:p>
      </dgm:t>
    </dgm:pt>
    <dgm:pt modelId="{15FFF2AC-48C3-4D5A-A39E-092D653FDAF0}" type="sibTrans" cxnId="{E5067043-38FE-4389-B474-C9ADE13F7D71}">
      <dgm:prSet/>
      <dgm:spPr/>
      <dgm:t>
        <a:bodyPr/>
        <a:lstStyle/>
        <a:p>
          <a:endParaRPr lang="en-US"/>
        </a:p>
      </dgm:t>
    </dgm:pt>
    <dgm:pt modelId="{6C102601-6AF1-4581-A723-F671183B88CD}">
      <dgm:prSet/>
      <dgm:spPr/>
      <dgm:t>
        <a:bodyPr/>
        <a:lstStyle/>
        <a:p>
          <a:r>
            <a:rPr lang="en-US"/>
            <a:t>find who are the knowledgeable peers on certain modules and patterns</a:t>
          </a:r>
        </a:p>
      </dgm:t>
    </dgm:pt>
    <dgm:pt modelId="{146FA782-AA75-4674-9BE6-00D5C809B652}" type="parTrans" cxnId="{8D28A098-1F5F-48B8-8666-84B507683E1F}">
      <dgm:prSet/>
      <dgm:spPr/>
      <dgm:t>
        <a:bodyPr/>
        <a:lstStyle/>
        <a:p>
          <a:endParaRPr lang="en-US"/>
        </a:p>
      </dgm:t>
    </dgm:pt>
    <dgm:pt modelId="{DF957A91-473B-4638-8B6F-C293B0D5979E}" type="sibTrans" cxnId="{8D28A098-1F5F-48B8-8666-84B507683E1F}">
      <dgm:prSet/>
      <dgm:spPr/>
      <dgm:t>
        <a:bodyPr/>
        <a:lstStyle/>
        <a:p>
          <a:endParaRPr lang="en-US"/>
        </a:p>
      </dgm:t>
    </dgm:pt>
    <dgm:pt modelId="{8ED75DFF-6EFE-4238-87BF-52EB8588D8A9}">
      <dgm:prSet/>
      <dgm:spPr/>
      <dgm:t>
        <a:bodyPr/>
        <a:lstStyle/>
        <a:p>
          <a:r>
            <a:rPr lang="en-US"/>
            <a:t>reverse engineer requirements from code</a:t>
          </a:r>
        </a:p>
      </dgm:t>
    </dgm:pt>
    <dgm:pt modelId="{6FDD6535-7DFC-4E30-8B02-7C3D6DAC86BB}" type="parTrans" cxnId="{271ACC9D-3372-4C16-927E-B8E8F8A705AE}">
      <dgm:prSet/>
      <dgm:spPr/>
      <dgm:t>
        <a:bodyPr/>
        <a:lstStyle/>
        <a:p>
          <a:endParaRPr lang="en-US"/>
        </a:p>
      </dgm:t>
    </dgm:pt>
    <dgm:pt modelId="{21E4BE21-CF13-4BE8-8331-11AC9D762DE0}" type="sibTrans" cxnId="{271ACC9D-3372-4C16-927E-B8E8F8A705AE}">
      <dgm:prSet/>
      <dgm:spPr/>
      <dgm:t>
        <a:bodyPr/>
        <a:lstStyle/>
        <a:p>
          <a:endParaRPr lang="en-US"/>
        </a:p>
      </dgm:t>
    </dgm:pt>
    <dgm:pt modelId="{75243AEB-717B-4E95-BD5C-8A6DE490DD1E}">
      <dgm:prSet/>
      <dgm:spPr/>
      <dgm:t>
        <a:bodyPr/>
        <a:lstStyle/>
        <a:p>
          <a:r>
            <a:rPr lang="en-US"/>
            <a:t>keep up with how the code state evolves</a:t>
          </a:r>
        </a:p>
      </dgm:t>
    </dgm:pt>
    <dgm:pt modelId="{74AEEB04-1D92-4C79-85CF-502B6EB67310}" type="parTrans" cxnId="{60A6CB10-F69E-4FBF-AF70-EEEDE9CF2248}">
      <dgm:prSet/>
      <dgm:spPr/>
      <dgm:t>
        <a:bodyPr/>
        <a:lstStyle/>
        <a:p>
          <a:endParaRPr lang="en-US"/>
        </a:p>
      </dgm:t>
    </dgm:pt>
    <dgm:pt modelId="{4D1B0804-1474-47AB-9A51-36DBB10732E9}" type="sibTrans" cxnId="{60A6CB10-F69E-4FBF-AF70-EEEDE9CF2248}">
      <dgm:prSet/>
      <dgm:spPr/>
      <dgm:t>
        <a:bodyPr/>
        <a:lstStyle/>
        <a:p>
          <a:endParaRPr lang="en-US"/>
        </a:p>
      </dgm:t>
    </dgm:pt>
    <dgm:pt modelId="{45DF852F-C433-4236-B7B9-A1A6990DCEA4}">
      <dgm:prSet/>
      <dgm:spPr/>
      <dgm:t>
        <a:bodyPr/>
        <a:lstStyle/>
        <a:p>
          <a:r>
            <a:rPr lang="en-US"/>
            <a:t>apply changes from other branches into the main branch</a:t>
          </a:r>
        </a:p>
      </dgm:t>
    </dgm:pt>
    <dgm:pt modelId="{E9EBEABC-FAD9-4F44-93C7-64469D4D3B1F}" type="parTrans" cxnId="{7B72B272-AF6B-4010-9BAD-6D73AAB95B58}">
      <dgm:prSet/>
      <dgm:spPr/>
      <dgm:t>
        <a:bodyPr/>
        <a:lstStyle/>
        <a:p>
          <a:endParaRPr lang="en-US"/>
        </a:p>
      </dgm:t>
    </dgm:pt>
    <dgm:pt modelId="{27A88CEA-9376-477D-BCB2-E5E16F85BA35}" type="sibTrans" cxnId="{7B72B272-AF6B-4010-9BAD-6D73AAB95B58}">
      <dgm:prSet/>
      <dgm:spPr/>
      <dgm:t>
        <a:bodyPr/>
        <a:lstStyle/>
        <a:p>
          <a:endParaRPr lang="en-US"/>
        </a:p>
      </dgm:t>
    </dgm:pt>
    <dgm:pt modelId="{31A99495-3A91-4322-8055-16BBBE79A141}" type="pres">
      <dgm:prSet presAssocID="{31236BEC-0BE3-4885-AFD2-4F01D858F431}" presName="vert0" presStyleCnt="0">
        <dgm:presLayoutVars>
          <dgm:dir/>
          <dgm:animOne val="branch"/>
          <dgm:animLvl val="lvl"/>
        </dgm:presLayoutVars>
      </dgm:prSet>
      <dgm:spPr/>
    </dgm:pt>
    <dgm:pt modelId="{92DF8BCD-A55D-4FE7-A735-F63D1009A259}" type="pres">
      <dgm:prSet presAssocID="{2F6D7219-8767-4616-9679-CB2E7E486ECC}" presName="thickLine" presStyleLbl="alignNode1" presStyleIdx="0" presStyleCnt="1"/>
      <dgm:spPr/>
    </dgm:pt>
    <dgm:pt modelId="{86AB7D06-55FD-4950-8EA9-3F62DCCA25FC}" type="pres">
      <dgm:prSet presAssocID="{2F6D7219-8767-4616-9679-CB2E7E486ECC}" presName="horz1" presStyleCnt="0"/>
      <dgm:spPr/>
    </dgm:pt>
    <dgm:pt modelId="{03C8A028-136B-4841-85CD-0A2FD518F1F2}" type="pres">
      <dgm:prSet presAssocID="{2F6D7219-8767-4616-9679-CB2E7E486ECC}" presName="tx1" presStyleLbl="revTx" presStyleIdx="0" presStyleCnt="7"/>
      <dgm:spPr/>
    </dgm:pt>
    <dgm:pt modelId="{A695EC1A-285C-4D52-AFC1-60747CBAC0CF}" type="pres">
      <dgm:prSet presAssocID="{2F6D7219-8767-4616-9679-CB2E7E486ECC}" presName="vert1" presStyleCnt="0"/>
      <dgm:spPr/>
    </dgm:pt>
    <dgm:pt modelId="{66A80559-2B09-46D9-B418-9E521895C4AC}" type="pres">
      <dgm:prSet presAssocID="{55384145-CB21-433B-89AC-B99EEC4909F4}" presName="vertSpace2a" presStyleCnt="0"/>
      <dgm:spPr/>
    </dgm:pt>
    <dgm:pt modelId="{544BC5BF-A5E2-4021-B31C-E42FFA2E510F}" type="pres">
      <dgm:prSet presAssocID="{55384145-CB21-433B-89AC-B99EEC4909F4}" presName="horz2" presStyleCnt="0"/>
      <dgm:spPr/>
    </dgm:pt>
    <dgm:pt modelId="{BAD334E2-4F60-4C9D-85BE-8471B06E4E56}" type="pres">
      <dgm:prSet presAssocID="{55384145-CB21-433B-89AC-B99EEC4909F4}" presName="horzSpace2" presStyleCnt="0"/>
      <dgm:spPr/>
    </dgm:pt>
    <dgm:pt modelId="{64742079-1452-4A8F-A78F-C6E3CA38C498}" type="pres">
      <dgm:prSet presAssocID="{55384145-CB21-433B-89AC-B99EEC4909F4}" presName="tx2" presStyleLbl="revTx" presStyleIdx="1" presStyleCnt="7"/>
      <dgm:spPr/>
    </dgm:pt>
    <dgm:pt modelId="{0E742499-99BD-4133-9C1F-4C070D7DAE84}" type="pres">
      <dgm:prSet presAssocID="{55384145-CB21-433B-89AC-B99EEC4909F4}" presName="vert2" presStyleCnt="0"/>
      <dgm:spPr/>
    </dgm:pt>
    <dgm:pt modelId="{36EA26A5-CBAB-420C-B9CB-5405A08ECB3F}" type="pres">
      <dgm:prSet presAssocID="{55384145-CB21-433B-89AC-B99EEC4909F4}" presName="thinLine2b" presStyleLbl="callout" presStyleIdx="0" presStyleCnt="6"/>
      <dgm:spPr/>
    </dgm:pt>
    <dgm:pt modelId="{95592388-A09B-4AAB-A2FD-D4B286F34DB2}" type="pres">
      <dgm:prSet presAssocID="{55384145-CB21-433B-89AC-B99EEC4909F4}" presName="vertSpace2b" presStyleCnt="0"/>
      <dgm:spPr/>
    </dgm:pt>
    <dgm:pt modelId="{E84F6B6F-41BE-404A-8929-A1706D522282}" type="pres">
      <dgm:prSet presAssocID="{987188B4-FE71-4344-8ABC-92B9ED0F2476}" presName="horz2" presStyleCnt="0"/>
      <dgm:spPr/>
    </dgm:pt>
    <dgm:pt modelId="{BBCB2D32-329A-484B-A1C3-F4B9AC543AF6}" type="pres">
      <dgm:prSet presAssocID="{987188B4-FE71-4344-8ABC-92B9ED0F2476}" presName="horzSpace2" presStyleCnt="0"/>
      <dgm:spPr/>
    </dgm:pt>
    <dgm:pt modelId="{F3B13678-09AE-454D-8714-08DFD6941261}" type="pres">
      <dgm:prSet presAssocID="{987188B4-FE71-4344-8ABC-92B9ED0F2476}" presName="tx2" presStyleLbl="revTx" presStyleIdx="2" presStyleCnt="7"/>
      <dgm:spPr/>
    </dgm:pt>
    <dgm:pt modelId="{50381DFA-1496-4FBF-8B71-B87A1254CE95}" type="pres">
      <dgm:prSet presAssocID="{987188B4-FE71-4344-8ABC-92B9ED0F2476}" presName="vert2" presStyleCnt="0"/>
      <dgm:spPr/>
    </dgm:pt>
    <dgm:pt modelId="{6156FDB6-751D-4A51-BE28-0483F1BC92C3}" type="pres">
      <dgm:prSet presAssocID="{987188B4-FE71-4344-8ABC-92B9ED0F2476}" presName="thinLine2b" presStyleLbl="callout" presStyleIdx="1" presStyleCnt="6"/>
      <dgm:spPr/>
    </dgm:pt>
    <dgm:pt modelId="{2250E3A7-4214-4340-B8E9-3295B5F2B2EB}" type="pres">
      <dgm:prSet presAssocID="{987188B4-FE71-4344-8ABC-92B9ED0F2476}" presName="vertSpace2b" presStyleCnt="0"/>
      <dgm:spPr/>
    </dgm:pt>
    <dgm:pt modelId="{978E2510-CD17-4B1A-8C99-BA8AE49EE3DD}" type="pres">
      <dgm:prSet presAssocID="{6C102601-6AF1-4581-A723-F671183B88CD}" presName="horz2" presStyleCnt="0"/>
      <dgm:spPr/>
    </dgm:pt>
    <dgm:pt modelId="{DD440938-FA36-49CC-95DD-8081C1183069}" type="pres">
      <dgm:prSet presAssocID="{6C102601-6AF1-4581-A723-F671183B88CD}" presName="horzSpace2" presStyleCnt="0"/>
      <dgm:spPr/>
    </dgm:pt>
    <dgm:pt modelId="{ADCC79CB-D794-4515-A866-8AA5F7D9F42F}" type="pres">
      <dgm:prSet presAssocID="{6C102601-6AF1-4581-A723-F671183B88CD}" presName="tx2" presStyleLbl="revTx" presStyleIdx="3" presStyleCnt="7"/>
      <dgm:spPr/>
    </dgm:pt>
    <dgm:pt modelId="{7C810407-E110-4541-AF33-EF96E505A31C}" type="pres">
      <dgm:prSet presAssocID="{6C102601-6AF1-4581-A723-F671183B88CD}" presName="vert2" presStyleCnt="0"/>
      <dgm:spPr/>
    </dgm:pt>
    <dgm:pt modelId="{519FC8D1-C26E-4961-BD6B-7BB410A3F72D}" type="pres">
      <dgm:prSet presAssocID="{6C102601-6AF1-4581-A723-F671183B88CD}" presName="thinLine2b" presStyleLbl="callout" presStyleIdx="2" presStyleCnt="6"/>
      <dgm:spPr/>
    </dgm:pt>
    <dgm:pt modelId="{B399D782-7F9E-4199-891E-9EEAAAAC8F4A}" type="pres">
      <dgm:prSet presAssocID="{6C102601-6AF1-4581-A723-F671183B88CD}" presName="vertSpace2b" presStyleCnt="0"/>
      <dgm:spPr/>
    </dgm:pt>
    <dgm:pt modelId="{136FC490-4F4E-44C4-80B9-921476F3E115}" type="pres">
      <dgm:prSet presAssocID="{8ED75DFF-6EFE-4238-87BF-52EB8588D8A9}" presName="horz2" presStyleCnt="0"/>
      <dgm:spPr/>
    </dgm:pt>
    <dgm:pt modelId="{BDEC2500-523F-4628-8783-9732E303E468}" type="pres">
      <dgm:prSet presAssocID="{8ED75DFF-6EFE-4238-87BF-52EB8588D8A9}" presName="horzSpace2" presStyleCnt="0"/>
      <dgm:spPr/>
    </dgm:pt>
    <dgm:pt modelId="{AC2C980C-C626-4744-9112-D4B8D79576DB}" type="pres">
      <dgm:prSet presAssocID="{8ED75DFF-6EFE-4238-87BF-52EB8588D8A9}" presName="tx2" presStyleLbl="revTx" presStyleIdx="4" presStyleCnt="7"/>
      <dgm:spPr/>
    </dgm:pt>
    <dgm:pt modelId="{AAAC8030-64EB-41A6-BE5E-5FECF5C5383F}" type="pres">
      <dgm:prSet presAssocID="{8ED75DFF-6EFE-4238-87BF-52EB8588D8A9}" presName="vert2" presStyleCnt="0"/>
      <dgm:spPr/>
    </dgm:pt>
    <dgm:pt modelId="{02DCCB13-4144-4C2A-AAF3-3F8A38F89871}" type="pres">
      <dgm:prSet presAssocID="{8ED75DFF-6EFE-4238-87BF-52EB8588D8A9}" presName="thinLine2b" presStyleLbl="callout" presStyleIdx="3" presStyleCnt="6"/>
      <dgm:spPr/>
    </dgm:pt>
    <dgm:pt modelId="{FE4BA417-BC2A-405A-9961-935DCCFE7E06}" type="pres">
      <dgm:prSet presAssocID="{8ED75DFF-6EFE-4238-87BF-52EB8588D8A9}" presName="vertSpace2b" presStyleCnt="0"/>
      <dgm:spPr/>
    </dgm:pt>
    <dgm:pt modelId="{6A6EF00D-024D-48B4-A602-D68B58959C98}" type="pres">
      <dgm:prSet presAssocID="{75243AEB-717B-4E95-BD5C-8A6DE490DD1E}" presName="horz2" presStyleCnt="0"/>
      <dgm:spPr/>
    </dgm:pt>
    <dgm:pt modelId="{12B655AA-A278-456B-90C4-B98FB05D8E65}" type="pres">
      <dgm:prSet presAssocID="{75243AEB-717B-4E95-BD5C-8A6DE490DD1E}" presName="horzSpace2" presStyleCnt="0"/>
      <dgm:spPr/>
    </dgm:pt>
    <dgm:pt modelId="{79C9587A-5BDD-4175-A9B6-03440B3B5585}" type="pres">
      <dgm:prSet presAssocID="{75243AEB-717B-4E95-BD5C-8A6DE490DD1E}" presName="tx2" presStyleLbl="revTx" presStyleIdx="5" presStyleCnt="7"/>
      <dgm:spPr/>
    </dgm:pt>
    <dgm:pt modelId="{687AD61B-37D1-4B21-A62B-F9C352D1BD8D}" type="pres">
      <dgm:prSet presAssocID="{75243AEB-717B-4E95-BD5C-8A6DE490DD1E}" presName="vert2" presStyleCnt="0"/>
      <dgm:spPr/>
    </dgm:pt>
    <dgm:pt modelId="{43E101B0-601D-4489-9DAA-6F2E417907D9}" type="pres">
      <dgm:prSet presAssocID="{75243AEB-717B-4E95-BD5C-8A6DE490DD1E}" presName="thinLine2b" presStyleLbl="callout" presStyleIdx="4" presStyleCnt="6"/>
      <dgm:spPr/>
    </dgm:pt>
    <dgm:pt modelId="{2EE36420-29CF-4004-B50B-C08E0F40FE00}" type="pres">
      <dgm:prSet presAssocID="{75243AEB-717B-4E95-BD5C-8A6DE490DD1E}" presName="vertSpace2b" presStyleCnt="0"/>
      <dgm:spPr/>
    </dgm:pt>
    <dgm:pt modelId="{591BFADF-D9F1-419A-BA0C-B8E86FE97390}" type="pres">
      <dgm:prSet presAssocID="{45DF852F-C433-4236-B7B9-A1A6990DCEA4}" presName="horz2" presStyleCnt="0"/>
      <dgm:spPr/>
    </dgm:pt>
    <dgm:pt modelId="{1A6C0786-9EC1-4966-8A06-C0CB4D78BE5B}" type="pres">
      <dgm:prSet presAssocID="{45DF852F-C433-4236-B7B9-A1A6990DCEA4}" presName="horzSpace2" presStyleCnt="0"/>
      <dgm:spPr/>
    </dgm:pt>
    <dgm:pt modelId="{AE74C35D-B5B1-4F6B-874B-B0CFACE5DB98}" type="pres">
      <dgm:prSet presAssocID="{45DF852F-C433-4236-B7B9-A1A6990DCEA4}" presName="tx2" presStyleLbl="revTx" presStyleIdx="6" presStyleCnt="7"/>
      <dgm:spPr/>
    </dgm:pt>
    <dgm:pt modelId="{891B62FF-4F38-42C4-937C-5086351B61AE}" type="pres">
      <dgm:prSet presAssocID="{45DF852F-C433-4236-B7B9-A1A6990DCEA4}" presName="vert2" presStyleCnt="0"/>
      <dgm:spPr/>
    </dgm:pt>
    <dgm:pt modelId="{84398102-9F66-4E8E-ACC8-FC64085AD9EC}" type="pres">
      <dgm:prSet presAssocID="{45DF852F-C433-4236-B7B9-A1A6990DCEA4}" presName="thinLine2b" presStyleLbl="callout" presStyleIdx="5" presStyleCnt="6"/>
      <dgm:spPr/>
    </dgm:pt>
    <dgm:pt modelId="{92CE79DF-E6C9-4A5F-A4E7-0D633236AA00}" type="pres">
      <dgm:prSet presAssocID="{45DF852F-C433-4236-B7B9-A1A6990DCEA4}" presName="vertSpace2b" presStyleCnt="0"/>
      <dgm:spPr/>
    </dgm:pt>
  </dgm:ptLst>
  <dgm:cxnLst>
    <dgm:cxn modelId="{50981900-C69C-40B0-B5D6-52411CC47259}" type="presOf" srcId="{2F6D7219-8767-4616-9679-CB2E7E486ECC}" destId="{03C8A028-136B-4841-85CD-0A2FD518F1F2}" srcOrd="0" destOrd="0" presId="urn:microsoft.com/office/officeart/2008/layout/LinedList"/>
    <dgm:cxn modelId="{60A6CB10-F69E-4FBF-AF70-EEEDE9CF2248}" srcId="{2F6D7219-8767-4616-9679-CB2E7E486ECC}" destId="{75243AEB-717B-4E95-BD5C-8A6DE490DD1E}" srcOrd="4" destOrd="0" parTransId="{74AEEB04-1D92-4C79-85CF-502B6EB67310}" sibTransId="{4D1B0804-1474-47AB-9A51-36DBB10732E9}"/>
    <dgm:cxn modelId="{8AAF9412-A9D3-40E7-8CAF-68703B769454}" type="presOf" srcId="{31236BEC-0BE3-4885-AFD2-4F01D858F431}" destId="{31A99495-3A91-4322-8055-16BBBE79A141}" srcOrd="0" destOrd="0" presId="urn:microsoft.com/office/officeart/2008/layout/LinedList"/>
    <dgm:cxn modelId="{EBF5B713-BD30-4B01-9E58-7CA55F995CD4}" type="presOf" srcId="{55384145-CB21-433B-89AC-B99EEC4909F4}" destId="{64742079-1452-4A8F-A78F-C6E3CA38C498}" srcOrd="0" destOrd="0" presId="urn:microsoft.com/office/officeart/2008/layout/LinedList"/>
    <dgm:cxn modelId="{E5067043-38FE-4389-B474-C9ADE13F7D71}" srcId="{2F6D7219-8767-4616-9679-CB2E7E486ECC}" destId="{987188B4-FE71-4344-8ABC-92B9ED0F2476}" srcOrd="1" destOrd="0" parTransId="{3BC46BDD-43CC-43D6-81E8-8BC0D43F420B}" sibTransId="{15FFF2AC-48C3-4D5A-A39E-092D653FDAF0}"/>
    <dgm:cxn modelId="{00210944-EC6E-45B9-B965-6A4B795DFFA9}" type="presOf" srcId="{6C102601-6AF1-4581-A723-F671183B88CD}" destId="{ADCC79CB-D794-4515-A866-8AA5F7D9F42F}" srcOrd="0" destOrd="0" presId="urn:microsoft.com/office/officeart/2008/layout/LinedList"/>
    <dgm:cxn modelId="{7B72B272-AF6B-4010-9BAD-6D73AAB95B58}" srcId="{2F6D7219-8767-4616-9679-CB2E7E486ECC}" destId="{45DF852F-C433-4236-B7B9-A1A6990DCEA4}" srcOrd="5" destOrd="0" parTransId="{E9EBEABC-FAD9-4F44-93C7-64469D4D3B1F}" sibTransId="{27A88CEA-9376-477D-BCB2-E5E16F85BA35}"/>
    <dgm:cxn modelId="{597DFB7B-8425-4990-A0C9-728A395C4D0D}" srcId="{31236BEC-0BE3-4885-AFD2-4F01D858F431}" destId="{2F6D7219-8767-4616-9679-CB2E7E486ECC}" srcOrd="0" destOrd="0" parTransId="{A3C306C1-DFDA-4E07-B505-8719AC31F7B0}" sibTransId="{9BC9EC41-F100-4A5C-9FBD-1312373EC6AE}"/>
    <dgm:cxn modelId="{74EDBC85-E21A-4B97-9302-89CB1A58DFB4}" srcId="{2F6D7219-8767-4616-9679-CB2E7E486ECC}" destId="{55384145-CB21-433B-89AC-B99EEC4909F4}" srcOrd="0" destOrd="0" parTransId="{FC0C60BA-B2A8-407C-8D22-92DA07B3EC64}" sibTransId="{A15A7B46-5F4C-4138-89CB-8A920868E19D}"/>
    <dgm:cxn modelId="{543CE985-8E90-4535-BD12-E7F255668F8A}" type="presOf" srcId="{45DF852F-C433-4236-B7B9-A1A6990DCEA4}" destId="{AE74C35D-B5B1-4F6B-874B-B0CFACE5DB98}" srcOrd="0" destOrd="0" presId="urn:microsoft.com/office/officeart/2008/layout/LinedList"/>
    <dgm:cxn modelId="{8D28A098-1F5F-48B8-8666-84B507683E1F}" srcId="{2F6D7219-8767-4616-9679-CB2E7E486ECC}" destId="{6C102601-6AF1-4581-A723-F671183B88CD}" srcOrd="2" destOrd="0" parTransId="{146FA782-AA75-4674-9BE6-00D5C809B652}" sibTransId="{DF957A91-473B-4638-8B6F-C293B0D5979E}"/>
    <dgm:cxn modelId="{271ACC9D-3372-4C16-927E-B8E8F8A705AE}" srcId="{2F6D7219-8767-4616-9679-CB2E7E486ECC}" destId="{8ED75DFF-6EFE-4238-87BF-52EB8588D8A9}" srcOrd="3" destOrd="0" parTransId="{6FDD6535-7DFC-4E30-8B02-7C3D6DAC86BB}" sibTransId="{21E4BE21-CF13-4BE8-8331-11AC9D762DE0}"/>
    <dgm:cxn modelId="{5C316CB0-0D54-4741-ACC1-B3EB929B1A05}" type="presOf" srcId="{75243AEB-717B-4E95-BD5C-8A6DE490DD1E}" destId="{79C9587A-5BDD-4175-A9B6-03440B3B5585}" srcOrd="0" destOrd="0" presId="urn:microsoft.com/office/officeart/2008/layout/LinedList"/>
    <dgm:cxn modelId="{6ABDFCDC-5036-44BE-8431-4228BD1C3030}" type="presOf" srcId="{8ED75DFF-6EFE-4238-87BF-52EB8588D8A9}" destId="{AC2C980C-C626-4744-9112-D4B8D79576DB}" srcOrd="0" destOrd="0" presId="urn:microsoft.com/office/officeart/2008/layout/LinedList"/>
    <dgm:cxn modelId="{17740EE0-1B8E-4667-BF9E-9C13C0AC6D91}" type="presOf" srcId="{987188B4-FE71-4344-8ABC-92B9ED0F2476}" destId="{F3B13678-09AE-454D-8714-08DFD6941261}" srcOrd="0" destOrd="0" presId="urn:microsoft.com/office/officeart/2008/layout/LinedList"/>
    <dgm:cxn modelId="{457E776B-3628-4472-8C36-3C1F7D1990A1}" type="presParOf" srcId="{31A99495-3A91-4322-8055-16BBBE79A141}" destId="{92DF8BCD-A55D-4FE7-A735-F63D1009A259}" srcOrd="0" destOrd="0" presId="urn:microsoft.com/office/officeart/2008/layout/LinedList"/>
    <dgm:cxn modelId="{25062342-FA6D-4CC5-A04F-3BC19136F207}" type="presParOf" srcId="{31A99495-3A91-4322-8055-16BBBE79A141}" destId="{86AB7D06-55FD-4950-8EA9-3F62DCCA25FC}" srcOrd="1" destOrd="0" presId="urn:microsoft.com/office/officeart/2008/layout/LinedList"/>
    <dgm:cxn modelId="{340E37B8-A520-4084-AEE5-7D646A6547E0}" type="presParOf" srcId="{86AB7D06-55FD-4950-8EA9-3F62DCCA25FC}" destId="{03C8A028-136B-4841-85CD-0A2FD518F1F2}" srcOrd="0" destOrd="0" presId="urn:microsoft.com/office/officeart/2008/layout/LinedList"/>
    <dgm:cxn modelId="{9D977F33-F355-4466-85BB-93CBE9780152}" type="presParOf" srcId="{86AB7D06-55FD-4950-8EA9-3F62DCCA25FC}" destId="{A695EC1A-285C-4D52-AFC1-60747CBAC0CF}" srcOrd="1" destOrd="0" presId="urn:microsoft.com/office/officeart/2008/layout/LinedList"/>
    <dgm:cxn modelId="{815C1977-3FD9-45F1-B07C-9EE3A7D87535}" type="presParOf" srcId="{A695EC1A-285C-4D52-AFC1-60747CBAC0CF}" destId="{66A80559-2B09-46D9-B418-9E521895C4AC}" srcOrd="0" destOrd="0" presId="urn:microsoft.com/office/officeart/2008/layout/LinedList"/>
    <dgm:cxn modelId="{4F63F315-1F26-4533-92A5-238BCFC9E4B9}" type="presParOf" srcId="{A695EC1A-285C-4D52-AFC1-60747CBAC0CF}" destId="{544BC5BF-A5E2-4021-B31C-E42FFA2E510F}" srcOrd="1" destOrd="0" presId="urn:microsoft.com/office/officeart/2008/layout/LinedList"/>
    <dgm:cxn modelId="{7A195102-DE51-4CA6-B66C-517915AE8758}" type="presParOf" srcId="{544BC5BF-A5E2-4021-B31C-E42FFA2E510F}" destId="{BAD334E2-4F60-4C9D-85BE-8471B06E4E56}" srcOrd="0" destOrd="0" presId="urn:microsoft.com/office/officeart/2008/layout/LinedList"/>
    <dgm:cxn modelId="{82BD114A-1A67-4ED9-A924-BA06878C9A5B}" type="presParOf" srcId="{544BC5BF-A5E2-4021-B31C-E42FFA2E510F}" destId="{64742079-1452-4A8F-A78F-C6E3CA38C498}" srcOrd="1" destOrd="0" presId="urn:microsoft.com/office/officeart/2008/layout/LinedList"/>
    <dgm:cxn modelId="{A7DADBCB-2D53-4A8E-924A-9379B57D557C}" type="presParOf" srcId="{544BC5BF-A5E2-4021-B31C-E42FFA2E510F}" destId="{0E742499-99BD-4133-9C1F-4C070D7DAE84}" srcOrd="2" destOrd="0" presId="urn:microsoft.com/office/officeart/2008/layout/LinedList"/>
    <dgm:cxn modelId="{393D84CB-88DE-4945-BE95-F4E308D4D283}" type="presParOf" srcId="{A695EC1A-285C-4D52-AFC1-60747CBAC0CF}" destId="{36EA26A5-CBAB-420C-B9CB-5405A08ECB3F}" srcOrd="2" destOrd="0" presId="urn:microsoft.com/office/officeart/2008/layout/LinedList"/>
    <dgm:cxn modelId="{C3761464-F4C5-4E9B-92B2-1BDC1AF8EF55}" type="presParOf" srcId="{A695EC1A-285C-4D52-AFC1-60747CBAC0CF}" destId="{95592388-A09B-4AAB-A2FD-D4B286F34DB2}" srcOrd="3" destOrd="0" presId="urn:microsoft.com/office/officeart/2008/layout/LinedList"/>
    <dgm:cxn modelId="{AC277FA8-3883-473F-A126-F1D38FCC79A4}" type="presParOf" srcId="{A695EC1A-285C-4D52-AFC1-60747CBAC0CF}" destId="{E84F6B6F-41BE-404A-8929-A1706D522282}" srcOrd="4" destOrd="0" presId="urn:microsoft.com/office/officeart/2008/layout/LinedList"/>
    <dgm:cxn modelId="{D94FBAFF-0481-4212-BA7F-6E06C3DC3AEE}" type="presParOf" srcId="{E84F6B6F-41BE-404A-8929-A1706D522282}" destId="{BBCB2D32-329A-484B-A1C3-F4B9AC543AF6}" srcOrd="0" destOrd="0" presId="urn:microsoft.com/office/officeart/2008/layout/LinedList"/>
    <dgm:cxn modelId="{3CF9F9CF-B2F5-444A-AF1F-7C0EABFE51D4}" type="presParOf" srcId="{E84F6B6F-41BE-404A-8929-A1706D522282}" destId="{F3B13678-09AE-454D-8714-08DFD6941261}" srcOrd="1" destOrd="0" presId="urn:microsoft.com/office/officeart/2008/layout/LinedList"/>
    <dgm:cxn modelId="{2A37CA4A-D39F-4FDE-8F37-8014151697CF}" type="presParOf" srcId="{E84F6B6F-41BE-404A-8929-A1706D522282}" destId="{50381DFA-1496-4FBF-8B71-B87A1254CE95}" srcOrd="2" destOrd="0" presId="urn:microsoft.com/office/officeart/2008/layout/LinedList"/>
    <dgm:cxn modelId="{B26446B0-9359-434E-92B6-63AA3779C2C4}" type="presParOf" srcId="{A695EC1A-285C-4D52-AFC1-60747CBAC0CF}" destId="{6156FDB6-751D-4A51-BE28-0483F1BC92C3}" srcOrd="5" destOrd="0" presId="urn:microsoft.com/office/officeart/2008/layout/LinedList"/>
    <dgm:cxn modelId="{FBE33F8C-6396-4476-8BCE-EA1F5238C73B}" type="presParOf" srcId="{A695EC1A-285C-4D52-AFC1-60747CBAC0CF}" destId="{2250E3A7-4214-4340-B8E9-3295B5F2B2EB}" srcOrd="6" destOrd="0" presId="urn:microsoft.com/office/officeart/2008/layout/LinedList"/>
    <dgm:cxn modelId="{109474F6-B6C8-4C13-AF83-0D99246306A1}" type="presParOf" srcId="{A695EC1A-285C-4D52-AFC1-60747CBAC0CF}" destId="{978E2510-CD17-4B1A-8C99-BA8AE49EE3DD}" srcOrd="7" destOrd="0" presId="urn:microsoft.com/office/officeart/2008/layout/LinedList"/>
    <dgm:cxn modelId="{41D87415-AF45-4D87-98B7-DE11329BBF94}" type="presParOf" srcId="{978E2510-CD17-4B1A-8C99-BA8AE49EE3DD}" destId="{DD440938-FA36-49CC-95DD-8081C1183069}" srcOrd="0" destOrd="0" presId="urn:microsoft.com/office/officeart/2008/layout/LinedList"/>
    <dgm:cxn modelId="{1CE87D25-CE84-41EA-9045-A4E3D05E2438}" type="presParOf" srcId="{978E2510-CD17-4B1A-8C99-BA8AE49EE3DD}" destId="{ADCC79CB-D794-4515-A866-8AA5F7D9F42F}" srcOrd="1" destOrd="0" presId="urn:microsoft.com/office/officeart/2008/layout/LinedList"/>
    <dgm:cxn modelId="{F0765D15-6833-4C57-9B46-0380F2793FF7}" type="presParOf" srcId="{978E2510-CD17-4B1A-8C99-BA8AE49EE3DD}" destId="{7C810407-E110-4541-AF33-EF96E505A31C}" srcOrd="2" destOrd="0" presId="urn:microsoft.com/office/officeart/2008/layout/LinedList"/>
    <dgm:cxn modelId="{BC690ACA-5247-4234-8241-832310AD8901}" type="presParOf" srcId="{A695EC1A-285C-4D52-AFC1-60747CBAC0CF}" destId="{519FC8D1-C26E-4961-BD6B-7BB410A3F72D}" srcOrd="8" destOrd="0" presId="urn:microsoft.com/office/officeart/2008/layout/LinedList"/>
    <dgm:cxn modelId="{0A02DF86-AE8C-4AC6-97CF-B800C857142F}" type="presParOf" srcId="{A695EC1A-285C-4D52-AFC1-60747CBAC0CF}" destId="{B399D782-7F9E-4199-891E-9EEAAAAC8F4A}" srcOrd="9" destOrd="0" presId="urn:microsoft.com/office/officeart/2008/layout/LinedList"/>
    <dgm:cxn modelId="{D1E96FCE-17D8-4116-8C65-1F81835CA0A7}" type="presParOf" srcId="{A695EC1A-285C-4D52-AFC1-60747CBAC0CF}" destId="{136FC490-4F4E-44C4-80B9-921476F3E115}" srcOrd="10" destOrd="0" presId="urn:microsoft.com/office/officeart/2008/layout/LinedList"/>
    <dgm:cxn modelId="{9848BC77-CB25-483D-9185-6739C9F43FEA}" type="presParOf" srcId="{136FC490-4F4E-44C4-80B9-921476F3E115}" destId="{BDEC2500-523F-4628-8783-9732E303E468}" srcOrd="0" destOrd="0" presId="urn:microsoft.com/office/officeart/2008/layout/LinedList"/>
    <dgm:cxn modelId="{3B853A7E-238A-47E2-953C-4BFAB73F9FE4}" type="presParOf" srcId="{136FC490-4F4E-44C4-80B9-921476F3E115}" destId="{AC2C980C-C626-4744-9112-D4B8D79576DB}" srcOrd="1" destOrd="0" presId="urn:microsoft.com/office/officeart/2008/layout/LinedList"/>
    <dgm:cxn modelId="{ED311F2B-A78B-41FE-A394-E13508F45861}" type="presParOf" srcId="{136FC490-4F4E-44C4-80B9-921476F3E115}" destId="{AAAC8030-64EB-41A6-BE5E-5FECF5C5383F}" srcOrd="2" destOrd="0" presId="urn:microsoft.com/office/officeart/2008/layout/LinedList"/>
    <dgm:cxn modelId="{96B9E1F2-6FE4-4046-8968-6DCCE9CEB7BF}" type="presParOf" srcId="{A695EC1A-285C-4D52-AFC1-60747CBAC0CF}" destId="{02DCCB13-4144-4C2A-AAF3-3F8A38F89871}" srcOrd="11" destOrd="0" presId="urn:microsoft.com/office/officeart/2008/layout/LinedList"/>
    <dgm:cxn modelId="{F536777E-2B7E-4ED0-ABD8-AC8A7EA1A213}" type="presParOf" srcId="{A695EC1A-285C-4D52-AFC1-60747CBAC0CF}" destId="{FE4BA417-BC2A-405A-9961-935DCCFE7E06}" srcOrd="12" destOrd="0" presId="urn:microsoft.com/office/officeart/2008/layout/LinedList"/>
    <dgm:cxn modelId="{1CFA2A2D-F07D-466F-A50F-75194F713DEF}" type="presParOf" srcId="{A695EC1A-285C-4D52-AFC1-60747CBAC0CF}" destId="{6A6EF00D-024D-48B4-A602-D68B58959C98}" srcOrd="13" destOrd="0" presId="urn:microsoft.com/office/officeart/2008/layout/LinedList"/>
    <dgm:cxn modelId="{5400699B-7667-4130-B687-BF6B54B4F422}" type="presParOf" srcId="{6A6EF00D-024D-48B4-A602-D68B58959C98}" destId="{12B655AA-A278-456B-90C4-B98FB05D8E65}" srcOrd="0" destOrd="0" presId="urn:microsoft.com/office/officeart/2008/layout/LinedList"/>
    <dgm:cxn modelId="{8549E290-25C5-4E0B-9824-A287F4F9ECED}" type="presParOf" srcId="{6A6EF00D-024D-48B4-A602-D68B58959C98}" destId="{79C9587A-5BDD-4175-A9B6-03440B3B5585}" srcOrd="1" destOrd="0" presId="urn:microsoft.com/office/officeart/2008/layout/LinedList"/>
    <dgm:cxn modelId="{8E7E080A-6BDF-4D64-A115-DEBB5B7599DD}" type="presParOf" srcId="{6A6EF00D-024D-48B4-A602-D68B58959C98}" destId="{687AD61B-37D1-4B21-A62B-F9C352D1BD8D}" srcOrd="2" destOrd="0" presId="urn:microsoft.com/office/officeart/2008/layout/LinedList"/>
    <dgm:cxn modelId="{97E52E68-6EAA-4090-BBB0-4925072C921C}" type="presParOf" srcId="{A695EC1A-285C-4D52-AFC1-60747CBAC0CF}" destId="{43E101B0-601D-4489-9DAA-6F2E417907D9}" srcOrd="14" destOrd="0" presId="urn:microsoft.com/office/officeart/2008/layout/LinedList"/>
    <dgm:cxn modelId="{25B3AE8D-B0BC-4D2C-B49B-09C8124F4D55}" type="presParOf" srcId="{A695EC1A-285C-4D52-AFC1-60747CBAC0CF}" destId="{2EE36420-29CF-4004-B50B-C08E0F40FE00}" srcOrd="15" destOrd="0" presId="urn:microsoft.com/office/officeart/2008/layout/LinedList"/>
    <dgm:cxn modelId="{9CB36C90-D734-4B6F-A954-0CB5653FCEEF}" type="presParOf" srcId="{A695EC1A-285C-4D52-AFC1-60747CBAC0CF}" destId="{591BFADF-D9F1-419A-BA0C-B8E86FE97390}" srcOrd="16" destOrd="0" presId="urn:microsoft.com/office/officeart/2008/layout/LinedList"/>
    <dgm:cxn modelId="{AC79E14B-9AC1-479E-866B-14FC43884456}" type="presParOf" srcId="{591BFADF-D9F1-419A-BA0C-B8E86FE97390}" destId="{1A6C0786-9EC1-4966-8A06-C0CB4D78BE5B}" srcOrd="0" destOrd="0" presId="urn:microsoft.com/office/officeart/2008/layout/LinedList"/>
    <dgm:cxn modelId="{18D9334E-902D-431E-B7F4-B31FD7DE7BCD}" type="presParOf" srcId="{591BFADF-D9F1-419A-BA0C-B8E86FE97390}" destId="{AE74C35D-B5B1-4F6B-874B-B0CFACE5DB98}" srcOrd="1" destOrd="0" presId="urn:microsoft.com/office/officeart/2008/layout/LinedList"/>
    <dgm:cxn modelId="{2566F2EA-989F-410A-AE63-EBE5A6567A00}" type="presParOf" srcId="{591BFADF-D9F1-419A-BA0C-B8E86FE97390}" destId="{891B62FF-4F38-42C4-937C-5086351B61AE}" srcOrd="2" destOrd="0" presId="urn:microsoft.com/office/officeart/2008/layout/LinedList"/>
    <dgm:cxn modelId="{A73E2D16-13DA-4801-80FE-7E7F42B33AC0}" type="presParOf" srcId="{A695EC1A-285C-4D52-AFC1-60747CBAC0CF}" destId="{84398102-9F66-4E8E-ACC8-FC64085AD9EC}" srcOrd="17" destOrd="0" presId="urn:microsoft.com/office/officeart/2008/layout/LinedList"/>
    <dgm:cxn modelId="{3061E706-0422-4F2E-8BEE-C1A1A0D6B5AA}" type="presParOf" srcId="{A695EC1A-285C-4D52-AFC1-60747CBAC0CF}" destId="{92CE79DF-E6C9-4A5F-A4E7-0D633236AA00}" srcOrd="18"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C4E66F-E946-4ABA-9A00-61BA6753C1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549FE7-175F-44C5-990D-594CB3A8D72E}">
      <dgm:prSet/>
      <dgm:spPr/>
      <dgm:t>
        <a:bodyPr/>
        <a:lstStyle/>
        <a:p>
          <a:r>
            <a:rPr lang="en-US" dirty="0"/>
            <a:t>Code snippet tracking is also essential in many areas of software engineering research</a:t>
          </a:r>
        </a:p>
      </dgm:t>
    </dgm:pt>
    <dgm:pt modelId="{255FC21D-2405-4D57-867C-8E270561BD20}" type="parTrans" cxnId="{AF3C6344-2880-4485-A156-6E700EE24D6A}">
      <dgm:prSet/>
      <dgm:spPr/>
      <dgm:t>
        <a:bodyPr/>
        <a:lstStyle/>
        <a:p>
          <a:endParaRPr lang="en-US"/>
        </a:p>
      </dgm:t>
    </dgm:pt>
    <dgm:pt modelId="{0C8FB8BE-9AEE-476C-BAA8-313A21D30D12}" type="sibTrans" cxnId="{AF3C6344-2880-4485-A156-6E700EE24D6A}">
      <dgm:prSet/>
      <dgm:spPr/>
      <dgm:t>
        <a:bodyPr/>
        <a:lstStyle/>
        <a:p>
          <a:endParaRPr lang="en-US"/>
        </a:p>
      </dgm:t>
    </dgm:pt>
    <dgm:pt modelId="{5E245705-C7C2-4092-B713-83D4E563644C}">
      <dgm:prSet/>
      <dgm:spPr/>
      <dgm:t>
        <a:bodyPr/>
        <a:lstStyle/>
        <a:p>
          <a:r>
            <a:rPr lang="en-US"/>
            <a:t>empirical studies investigating the characteristics of bug-introducing changes</a:t>
          </a:r>
        </a:p>
      </dgm:t>
    </dgm:pt>
    <dgm:pt modelId="{7F2115B3-0F69-46C1-AB5C-F818F2508A4D}" type="parTrans" cxnId="{DA97657E-A9C5-418B-A2B9-ED3F8F4C781D}">
      <dgm:prSet/>
      <dgm:spPr/>
      <dgm:t>
        <a:bodyPr/>
        <a:lstStyle/>
        <a:p>
          <a:endParaRPr lang="en-US"/>
        </a:p>
      </dgm:t>
    </dgm:pt>
    <dgm:pt modelId="{3AA09CCC-F574-473D-8397-0BDE380A48BE}" type="sibTrans" cxnId="{DA97657E-A9C5-418B-A2B9-ED3F8F4C781D}">
      <dgm:prSet/>
      <dgm:spPr/>
      <dgm:t>
        <a:bodyPr/>
        <a:lstStyle/>
        <a:p>
          <a:endParaRPr lang="en-US"/>
        </a:p>
      </dgm:t>
    </dgm:pt>
    <dgm:pt modelId="{914A9EA7-A01C-44CC-A431-BAC412BA4E7A}">
      <dgm:prSet/>
      <dgm:spPr/>
      <dgm:t>
        <a:bodyPr/>
        <a:lstStyle/>
        <a:p>
          <a:r>
            <a:rPr lang="en-US"/>
            <a:t>automatic source code merging tools</a:t>
          </a:r>
        </a:p>
      </dgm:t>
    </dgm:pt>
    <dgm:pt modelId="{C06A1495-FC7A-4DA1-936F-BC45A5A0CB41}" type="parTrans" cxnId="{1876AEA2-C75F-42B5-BBA3-DA65BB92D182}">
      <dgm:prSet/>
      <dgm:spPr/>
      <dgm:t>
        <a:bodyPr/>
        <a:lstStyle/>
        <a:p>
          <a:endParaRPr lang="en-US"/>
        </a:p>
      </dgm:t>
    </dgm:pt>
    <dgm:pt modelId="{C680397B-75F1-4E7B-8CE2-ACD851BFC5EE}" type="sibTrans" cxnId="{1876AEA2-C75F-42B5-BBA3-DA65BB92D182}">
      <dgm:prSet/>
      <dgm:spPr/>
      <dgm:t>
        <a:bodyPr/>
        <a:lstStyle/>
        <a:p>
          <a:endParaRPr lang="en-US"/>
        </a:p>
      </dgm:t>
    </dgm:pt>
    <dgm:pt modelId="{1C0455E8-4BC6-4D62-A98E-37433D4E1F70}">
      <dgm:prSet/>
      <dgm:spPr/>
      <dgm:t>
        <a:bodyPr/>
        <a:lstStyle/>
        <a:p>
          <a:r>
            <a:rPr lang="en-US"/>
            <a:t>automatic migration tools</a:t>
          </a:r>
        </a:p>
      </dgm:t>
    </dgm:pt>
    <dgm:pt modelId="{5F285B69-2E9E-4F00-AD73-4B93FF6B1820}" type="parTrans" cxnId="{1FBE43B6-74CB-4147-8DCE-F4F65B820F0F}">
      <dgm:prSet/>
      <dgm:spPr/>
      <dgm:t>
        <a:bodyPr/>
        <a:lstStyle/>
        <a:p>
          <a:endParaRPr lang="en-US"/>
        </a:p>
      </dgm:t>
    </dgm:pt>
    <dgm:pt modelId="{72E182AB-9FB5-41CB-8E04-8F0EA778386C}" type="sibTrans" cxnId="{1FBE43B6-74CB-4147-8DCE-F4F65B820F0F}">
      <dgm:prSet/>
      <dgm:spPr/>
      <dgm:t>
        <a:bodyPr/>
        <a:lstStyle/>
        <a:p>
          <a:endParaRPr lang="en-US"/>
        </a:p>
      </dgm:t>
    </dgm:pt>
    <dgm:pt modelId="{8AA653B3-6BB5-4B14-BB39-0EDEA54D38AC}" type="pres">
      <dgm:prSet presAssocID="{DAC4E66F-E946-4ABA-9A00-61BA6753C1A6}" presName="linear" presStyleCnt="0">
        <dgm:presLayoutVars>
          <dgm:animLvl val="lvl"/>
          <dgm:resizeHandles val="exact"/>
        </dgm:presLayoutVars>
      </dgm:prSet>
      <dgm:spPr/>
    </dgm:pt>
    <dgm:pt modelId="{80D60CC5-F995-4F4E-A389-435FFF6ECFAB}" type="pres">
      <dgm:prSet presAssocID="{4E549FE7-175F-44C5-990D-594CB3A8D72E}" presName="parentText" presStyleLbl="node1" presStyleIdx="0" presStyleCnt="1">
        <dgm:presLayoutVars>
          <dgm:chMax val="0"/>
          <dgm:bulletEnabled val="1"/>
        </dgm:presLayoutVars>
      </dgm:prSet>
      <dgm:spPr/>
    </dgm:pt>
    <dgm:pt modelId="{1D0CEE6B-2EBB-4005-BDA3-7093044188F7}" type="pres">
      <dgm:prSet presAssocID="{4E549FE7-175F-44C5-990D-594CB3A8D72E}" presName="childText" presStyleLbl="revTx" presStyleIdx="0" presStyleCnt="1">
        <dgm:presLayoutVars>
          <dgm:bulletEnabled val="1"/>
        </dgm:presLayoutVars>
      </dgm:prSet>
      <dgm:spPr/>
    </dgm:pt>
  </dgm:ptLst>
  <dgm:cxnLst>
    <dgm:cxn modelId="{992D573C-43EC-4A4D-8235-835915FE12E8}" type="presOf" srcId="{4E549FE7-175F-44C5-990D-594CB3A8D72E}" destId="{80D60CC5-F995-4F4E-A389-435FFF6ECFAB}" srcOrd="0" destOrd="0" presId="urn:microsoft.com/office/officeart/2005/8/layout/vList2"/>
    <dgm:cxn modelId="{AF3C6344-2880-4485-A156-6E700EE24D6A}" srcId="{DAC4E66F-E946-4ABA-9A00-61BA6753C1A6}" destId="{4E549FE7-175F-44C5-990D-594CB3A8D72E}" srcOrd="0" destOrd="0" parTransId="{255FC21D-2405-4D57-867C-8E270561BD20}" sibTransId="{0C8FB8BE-9AEE-476C-BAA8-313A21D30D12}"/>
    <dgm:cxn modelId="{93053466-33D8-4CEC-A6C4-E3DB84C2DA04}" type="presOf" srcId="{DAC4E66F-E946-4ABA-9A00-61BA6753C1A6}" destId="{8AA653B3-6BB5-4B14-BB39-0EDEA54D38AC}" srcOrd="0" destOrd="0" presId="urn:microsoft.com/office/officeart/2005/8/layout/vList2"/>
    <dgm:cxn modelId="{DA97657E-A9C5-418B-A2B9-ED3F8F4C781D}" srcId="{4E549FE7-175F-44C5-990D-594CB3A8D72E}" destId="{5E245705-C7C2-4092-B713-83D4E563644C}" srcOrd="0" destOrd="0" parTransId="{7F2115B3-0F69-46C1-AB5C-F818F2508A4D}" sibTransId="{3AA09CCC-F574-473D-8397-0BDE380A48BE}"/>
    <dgm:cxn modelId="{8D0C9F99-4E5A-4F3A-9EF7-BD87D6FB5860}" type="presOf" srcId="{1C0455E8-4BC6-4D62-A98E-37433D4E1F70}" destId="{1D0CEE6B-2EBB-4005-BDA3-7093044188F7}" srcOrd="0" destOrd="2" presId="urn:microsoft.com/office/officeart/2005/8/layout/vList2"/>
    <dgm:cxn modelId="{1876AEA2-C75F-42B5-BBA3-DA65BB92D182}" srcId="{4E549FE7-175F-44C5-990D-594CB3A8D72E}" destId="{914A9EA7-A01C-44CC-A431-BAC412BA4E7A}" srcOrd="1" destOrd="0" parTransId="{C06A1495-FC7A-4DA1-936F-BC45A5A0CB41}" sibTransId="{C680397B-75F1-4E7B-8CE2-ACD851BFC5EE}"/>
    <dgm:cxn modelId="{1FBE43B6-74CB-4147-8DCE-F4F65B820F0F}" srcId="{4E549FE7-175F-44C5-990D-594CB3A8D72E}" destId="{1C0455E8-4BC6-4D62-A98E-37433D4E1F70}" srcOrd="2" destOrd="0" parTransId="{5F285B69-2E9E-4F00-AD73-4B93FF6B1820}" sibTransId="{72E182AB-9FB5-41CB-8E04-8F0EA778386C}"/>
    <dgm:cxn modelId="{74CC6BD1-70C3-4F57-BD2C-50557093B47A}" type="presOf" srcId="{5E245705-C7C2-4092-B713-83D4E563644C}" destId="{1D0CEE6B-2EBB-4005-BDA3-7093044188F7}" srcOrd="0" destOrd="0" presId="urn:microsoft.com/office/officeart/2005/8/layout/vList2"/>
    <dgm:cxn modelId="{FEA406F1-FE0D-43D6-BAD8-CE8EAC534193}" type="presOf" srcId="{914A9EA7-A01C-44CC-A431-BAC412BA4E7A}" destId="{1D0CEE6B-2EBB-4005-BDA3-7093044188F7}" srcOrd="0" destOrd="1" presId="urn:microsoft.com/office/officeart/2005/8/layout/vList2"/>
    <dgm:cxn modelId="{C7A89600-BF92-4051-BB3A-1262D9DD6D25}" type="presParOf" srcId="{8AA653B3-6BB5-4B14-BB39-0EDEA54D38AC}" destId="{80D60CC5-F995-4F4E-A389-435FFF6ECFAB}" srcOrd="0" destOrd="0" presId="urn:microsoft.com/office/officeart/2005/8/layout/vList2"/>
    <dgm:cxn modelId="{8A951F29-4137-4777-AD56-47307525DE28}" type="presParOf" srcId="{8AA653B3-6BB5-4B14-BB39-0EDEA54D38AC}" destId="{1D0CEE6B-2EBB-4005-BDA3-7093044188F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36EEA-1965-427A-B640-D75BD692CB68}">
      <dsp:nvSpPr>
        <dsp:cNvPr id="0" name=""/>
        <dsp:cNvSpPr/>
      </dsp:nvSpPr>
      <dsp:spPr>
        <a:xfrm>
          <a:off x="1029053" y="1781"/>
          <a:ext cx="3139157" cy="3139157"/>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Developers and researchers </a:t>
          </a:r>
          <a:r>
            <a:rPr lang="en-US" sz="2300" b="0" i="0" kern="1200" baseline="0" dirty="0"/>
            <a:t>frequently have questions that they try to answer using source code histories</a:t>
          </a:r>
          <a:endParaRPr lang="en-US" sz="2300" kern="1200" dirty="0"/>
        </a:p>
      </dsp:txBody>
      <dsp:txXfrm>
        <a:off x="1488772" y="461500"/>
        <a:ext cx="2219719" cy="2219719"/>
      </dsp:txXfrm>
    </dsp:sp>
    <dsp:sp modelId="{1567DCBB-4E0D-4EFC-944A-D03A9369E916}">
      <dsp:nvSpPr>
        <dsp:cNvPr id="0" name=""/>
        <dsp:cNvSpPr/>
      </dsp:nvSpPr>
      <dsp:spPr>
        <a:xfrm rot="5398699">
          <a:off x="4427191" y="1154522"/>
          <a:ext cx="1098705" cy="831876"/>
        </a:xfrm>
        <a:prstGeom prst="triangl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93A85FE-1433-4569-9ADE-0F498FACCAFC}">
      <dsp:nvSpPr>
        <dsp:cNvPr id="0" name=""/>
        <dsp:cNvSpPr/>
      </dsp:nvSpPr>
      <dsp:spPr>
        <a:xfrm>
          <a:off x="5737789" y="0"/>
          <a:ext cx="3139157" cy="3139157"/>
        </a:xfrm>
        <a:prstGeom prst="ellipse">
          <a:avLst/>
        </a:prstGeom>
        <a:gradFill rotWithShape="0">
          <a:gsLst>
            <a:gs pos="0">
              <a:schemeClr val="accent5">
                <a:hueOff val="4261045"/>
                <a:satOff val="-28207"/>
                <a:lumOff val="-4902"/>
                <a:alphaOff val="0"/>
                <a:tint val="94000"/>
                <a:satMod val="105000"/>
                <a:lumMod val="102000"/>
              </a:schemeClr>
            </a:gs>
            <a:gs pos="100000">
              <a:schemeClr val="accent5">
                <a:hueOff val="4261045"/>
                <a:satOff val="-28207"/>
                <a:lumOff val="-490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t>But existing tools do not support them in accessing the historical data they need</a:t>
          </a:r>
          <a:endParaRPr lang="en-US" sz="2300" kern="1200" dirty="0"/>
        </a:p>
      </dsp:txBody>
      <dsp:txXfrm>
        <a:off x="6197508" y="459719"/>
        <a:ext cx="2219719" cy="2219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A9FBC-D368-429E-AA2C-B5D7DA967375}">
      <dsp:nvSpPr>
        <dsp:cNvPr id="0" name=""/>
        <dsp:cNvSpPr/>
      </dsp:nvSpPr>
      <dsp:spPr>
        <a:xfrm rot="5400000">
          <a:off x="6045030" y="-2306064"/>
          <a:ext cx="1382098" cy="633983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0" i="0" kern="1200" baseline="0" dirty="0"/>
            <a:t>file-based or line-based rather than element-based</a:t>
          </a:r>
          <a:endParaRPr lang="en-US" sz="2700" kern="1200" dirty="0"/>
        </a:p>
      </dsp:txBody>
      <dsp:txXfrm rot="-5400000">
        <a:off x="3566160" y="240274"/>
        <a:ext cx="6272371" cy="1247162"/>
      </dsp:txXfrm>
    </dsp:sp>
    <dsp:sp modelId="{B5E003CE-C2EB-4ECE-B7E2-FD8E0E33788D}">
      <dsp:nvSpPr>
        <dsp:cNvPr id="0" name=""/>
        <dsp:cNvSpPr/>
      </dsp:nvSpPr>
      <dsp:spPr>
        <a:xfrm>
          <a:off x="0" y="43"/>
          <a:ext cx="3566159" cy="1727623"/>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defRPr b="1"/>
          </a:pPr>
          <a:r>
            <a:rPr lang="en-US" sz="3200" b="0" i="0" kern="1200" baseline="0" dirty="0"/>
            <a:t>existing tools return results at the wrong granularity</a:t>
          </a:r>
          <a:endParaRPr lang="en-US" sz="3200" kern="1200" dirty="0"/>
        </a:p>
      </dsp:txBody>
      <dsp:txXfrm>
        <a:off x="84336" y="84379"/>
        <a:ext cx="3397487" cy="1558951"/>
      </dsp:txXfrm>
    </dsp:sp>
    <dsp:sp modelId="{283CDFE8-5D09-4EFE-AFD1-ED248EE01AF3}">
      <dsp:nvSpPr>
        <dsp:cNvPr id="0" name=""/>
        <dsp:cNvSpPr/>
      </dsp:nvSpPr>
      <dsp:spPr>
        <a:xfrm rot="5400000">
          <a:off x="6045030" y="-492060"/>
          <a:ext cx="1382098" cy="6339839"/>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File move</a:t>
          </a:r>
        </a:p>
        <a:p>
          <a:pPr marL="228600" lvl="1" indent="-228600" algn="l" defTabSz="1200150">
            <a:lnSpc>
              <a:spcPct val="90000"/>
            </a:lnSpc>
            <a:spcBef>
              <a:spcPct val="0"/>
            </a:spcBef>
            <a:spcAft>
              <a:spcPct val="15000"/>
            </a:spcAft>
            <a:buChar char="•"/>
          </a:pPr>
          <a:r>
            <a:rPr lang="en-US" sz="2700" b="0" i="0" kern="1200" baseline="0"/>
            <a:t>File rename</a:t>
          </a:r>
          <a:endParaRPr lang="en-US" sz="2700" kern="1200"/>
        </a:p>
        <a:p>
          <a:pPr marL="228600" lvl="1" indent="-228600" algn="l" defTabSz="1200150">
            <a:lnSpc>
              <a:spcPct val="90000"/>
            </a:lnSpc>
            <a:spcBef>
              <a:spcPct val="0"/>
            </a:spcBef>
            <a:spcAft>
              <a:spcPct val="15000"/>
            </a:spcAft>
            <a:buChar char="•"/>
          </a:pPr>
          <a:r>
            <a:rPr lang="en-US" sz="2700" kern="1200" dirty="0"/>
            <a:t>Restructuring code</a:t>
          </a:r>
        </a:p>
      </dsp:txBody>
      <dsp:txXfrm rot="-5400000">
        <a:off x="3566160" y="2054278"/>
        <a:ext cx="6272371" cy="1247162"/>
      </dsp:txXfrm>
    </dsp:sp>
    <dsp:sp modelId="{343882A7-7236-42E8-8B81-67808CD6C3A9}">
      <dsp:nvSpPr>
        <dsp:cNvPr id="0" name=""/>
        <dsp:cNvSpPr/>
      </dsp:nvSpPr>
      <dsp:spPr>
        <a:xfrm>
          <a:off x="0" y="1814047"/>
          <a:ext cx="3566159" cy="1727623"/>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defRPr b="1"/>
          </a:pPr>
          <a:r>
            <a:rPr lang="en-US" sz="3200" b="0" i="0" kern="1200" baseline="0" dirty="0"/>
            <a:t>results are incomplete</a:t>
          </a:r>
          <a:endParaRPr lang="en-US" sz="3200" kern="1200" dirty="0"/>
        </a:p>
      </dsp:txBody>
      <dsp:txXfrm>
        <a:off x="84336" y="1898383"/>
        <a:ext cx="3397487" cy="1558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BBC6A-5D1C-403B-B959-2F6B5376B46F}">
      <dsp:nvSpPr>
        <dsp:cNvPr id="0" name=""/>
        <dsp:cNvSpPr/>
      </dsp:nvSpPr>
      <dsp:spPr>
        <a:xfrm>
          <a:off x="0" y="58043"/>
          <a:ext cx="9906000" cy="6616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Completeness</a:t>
          </a:r>
        </a:p>
      </dsp:txBody>
      <dsp:txXfrm>
        <a:off x="32298" y="90341"/>
        <a:ext cx="9841404" cy="597039"/>
      </dsp:txXfrm>
    </dsp:sp>
    <dsp:sp modelId="{3111B047-37D4-48B6-BE50-3D4733A7C232}">
      <dsp:nvSpPr>
        <dsp:cNvPr id="0" name=""/>
        <dsp:cNvSpPr/>
      </dsp:nvSpPr>
      <dsp:spPr>
        <a:xfrm>
          <a:off x="0" y="719678"/>
          <a:ext cx="99060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CA" sz="2300" kern="1200" dirty="0"/>
            <a:t>Works for all code elements(Class, field, method, variable!)</a:t>
          </a:r>
          <a:endParaRPr lang="en-US" sz="2300" kern="1200" dirty="0"/>
        </a:p>
      </dsp:txBody>
      <dsp:txXfrm>
        <a:off x="0" y="719678"/>
        <a:ext cx="9906000" cy="480240"/>
      </dsp:txXfrm>
    </dsp:sp>
    <dsp:sp modelId="{A92AB4B6-FB65-419A-AC31-66702A94085B}">
      <dsp:nvSpPr>
        <dsp:cNvPr id="0" name=""/>
        <dsp:cNvSpPr/>
      </dsp:nvSpPr>
      <dsp:spPr>
        <a:xfrm>
          <a:off x="0" y="1199918"/>
          <a:ext cx="9906000" cy="6616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kern="1200" dirty="0"/>
            <a:t>Accuracy</a:t>
          </a:r>
          <a:endParaRPr lang="en-US" sz="2900" kern="1200" dirty="0"/>
        </a:p>
      </dsp:txBody>
      <dsp:txXfrm>
        <a:off x="32298" y="1232216"/>
        <a:ext cx="9841404" cy="597039"/>
      </dsp:txXfrm>
    </dsp:sp>
    <dsp:sp modelId="{EFDB95F4-2B17-46C1-AC16-5AF6AD4B22C4}">
      <dsp:nvSpPr>
        <dsp:cNvPr id="0" name=""/>
        <dsp:cNvSpPr/>
      </dsp:nvSpPr>
      <dsp:spPr>
        <a:xfrm>
          <a:off x="0" y="1861553"/>
          <a:ext cx="99060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CA" sz="2300" kern="1200" dirty="0"/>
            <a:t>Takes advantage of </a:t>
          </a:r>
          <a:r>
            <a:rPr lang="en-CA" sz="2300" kern="1200" dirty="0" err="1"/>
            <a:t>RefactoringMiner</a:t>
          </a:r>
          <a:r>
            <a:rPr lang="en-CA" sz="2300" kern="1200" dirty="0"/>
            <a:t> accuracy</a:t>
          </a:r>
          <a:endParaRPr lang="en-US" sz="2300" kern="1200" dirty="0"/>
        </a:p>
      </dsp:txBody>
      <dsp:txXfrm>
        <a:off x="0" y="1861553"/>
        <a:ext cx="9906000" cy="480240"/>
      </dsp:txXfrm>
    </dsp:sp>
    <dsp:sp modelId="{EB85950B-FC1B-4D81-935B-5B58B02D3E3B}">
      <dsp:nvSpPr>
        <dsp:cNvPr id="0" name=""/>
        <dsp:cNvSpPr/>
      </dsp:nvSpPr>
      <dsp:spPr>
        <a:xfrm>
          <a:off x="0" y="2341793"/>
          <a:ext cx="9906000" cy="6616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kern="1200" dirty="0"/>
            <a:t>As Fast as </a:t>
          </a:r>
          <a:r>
            <a:rPr lang="en-CA" sz="2900" kern="1200" dirty="0" err="1"/>
            <a:t>CodeShovel</a:t>
          </a:r>
          <a:endParaRPr lang="en-US" sz="2900" kern="1200" dirty="0"/>
        </a:p>
      </dsp:txBody>
      <dsp:txXfrm>
        <a:off x="32298" y="2374091"/>
        <a:ext cx="9841404" cy="597039"/>
      </dsp:txXfrm>
    </dsp:sp>
    <dsp:sp modelId="{B01A12A5-720B-45A1-9ECD-E88099CCEF0F}">
      <dsp:nvSpPr>
        <dsp:cNvPr id="0" name=""/>
        <dsp:cNvSpPr/>
      </dsp:nvSpPr>
      <dsp:spPr>
        <a:xfrm>
          <a:off x="0" y="3003428"/>
          <a:ext cx="99060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CA" sz="2300" kern="1200" dirty="0"/>
            <a:t>Partial and incremental commit analysis</a:t>
          </a:r>
          <a:endParaRPr lang="en-US" sz="2300" kern="1200" dirty="0"/>
        </a:p>
      </dsp:txBody>
      <dsp:txXfrm>
        <a:off x="0" y="3003428"/>
        <a:ext cx="9906000" cy="480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DD16B-6339-45CF-8B57-480A63010A6E}">
      <dsp:nvSpPr>
        <dsp:cNvPr id="0" name=""/>
        <dsp:cNvSpPr/>
      </dsp:nvSpPr>
      <dsp:spPr>
        <a:xfrm rot="5400000">
          <a:off x="-257340" y="259308"/>
          <a:ext cx="1715606" cy="1200924"/>
        </a:xfrm>
        <a:prstGeom prst="chevron">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CA" sz="3300" kern="1200"/>
            <a:t>Input</a:t>
          </a:r>
          <a:endParaRPr lang="en-US" sz="3300" kern="1200"/>
        </a:p>
      </dsp:txBody>
      <dsp:txXfrm rot="-5400000">
        <a:off x="1" y="602429"/>
        <a:ext cx="1200924" cy="514682"/>
      </dsp:txXfrm>
    </dsp:sp>
    <dsp:sp modelId="{FEA66F6B-7ADF-4B1A-AD83-2866A9AA905F}">
      <dsp:nvSpPr>
        <dsp:cNvPr id="0" name=""/>
        <dsp:cNvSpPr/>
      </dsp:nvSpPr>
      <dsp:spPr>
        <a:xfrm rot="5400000">
          <a:off x="4995890" y="-3792998"/>
          <a:ext cx="1115144" cy="870507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Git repository URL</a:t>
          </a:r>
        </a:p>
        <a:p>
          <a:pPr marL="114300" lvl="1" indent="-114300" algn="l" defTabSz="622300">
            <a:lnSpc>
              <a:spcPct val="90000"/>
            </a:lnSpc>
            <a:spcBef>
              <a:spcPct val="0"/>
            </a:spcBef>
            <a:spcAft>
              <a:spcPct val="15000"/>
            </a:spcAft>
            <a:buChar char="•"/>
          </a:pPr>
          <a:r>
            <a:rPr lang="en-CA" sz="1400" kern="1200" dirty="0"/>
            <a:t>Start Commit id (or HEAD by default)</a:t>
          </a:r>
          <a:endParaRPr lang="en-US" sz="1400" kern="1200" dirty="0"/>
        </a:p>
        <a:p>
          <a:pPr marL="114300" lvl="1" indent="-114300" algn="l" defTabSz="622300">
            <a:lnSpc>
              <a:spcPct val="90000"/>
            </a:lnSpc>
            <a:spcBef>
              <a:spcPct val="0"/>
            </a:spcBef>
            <a:spcAft>
              <a:spcPct val="15000"/>
            </a:spcAft>
            <a:buChar char="•"/>
          </a:pPr>
          <a:r>
            <a:rPr lang="en-CA" sz="1400" kern="1200"/>
            <a:t>File path </a:t>
          </a:r>
          <a:r>
            <a:rPr lang="en-US" sz="1400" kern="1200"/>
            <a:t>containing the program element of interest</a:t>
          </a:r>
        </a:p>
        <a:p>
          <a:pPr marL="114300" lvl="1" indent="-114300" algn="l" defTabSz="622300">
            <a:lnSpc>
              <a:spcPct val="90000"/>
            </a:lnSpc>
            <a:spcBef>
              <a:spcPct val="0"/>
            </a:spcBef>
            <a:spcAft>
              <a:spcPct val="15000"/>
            </a:spcAft>
            <a:buChar char="•"/>
          </a:pPr>
          <a:r>
            <a:rPr lang="en-US" sz="1400" kern="1200"/>
            <a:t>the name of the program element</a:t>
          </a:r>
        </a:p>
        <a:p>
          <a:pPr marL="114300" lvl="1" indent="-114300" algn="l" defTabSz="622300">
            <a:lnSpc>
              <a:spcPct val="90000"/>
            </a:lnSpc>
            <a:spcBef>
              <a:spcPct val="0"/>
            </a:spcBef>
            <a:spcAft>
              <a:spcPct val="15000"/>
            </a:spcAft>
            <a:buChar char="•"/>
          </a:pPr>
          <a:r>
            <a:rPr lang="en-US" sz="1400" kern="1200"/>
            <a:t>start line number of the program element's declaration</a:t>
          </a:r>
        </a:p>
      </dsp:txBody>
      <dsp:txXfrm rot="-5400000">
        <a:off x="1200925" y="56404"/>
        <a:ext cx="8650638" cy="1006270"/>
      </dsp:txXfrm>
    </dsp:sp>
    <dsp:sp modelId="{EA1D5345-F7E8-4053-8A70-417D927FB1A8}">
      <dsp:nvSpPr>
        <dsp:cNvPr id="0" name=""/>
        <dsp:cNvSpPr/>
      </dsp:nvSpPr>
      <dsp:spPr>
        <a:xfrm rot="5400000">
          <a:off x="-257340" y="1682488"/>
          <a:ext cx="1715606" cy="1200924"/>
        </a:xfrm>
        <a:prstGeom prst="chevron">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Output</a:t>
          </a:r>
        </a:p>
      </dsp:txBody>
      <dsp:txXfrm rot="-5400000">
        <a:off x="1" y="2025609"/>
        <a:ext cx="1200924" cy="514682"/>
      </dsp:txXfrm>
    </dsp:sp>
    <dsp:sp modelId="{2EB7FD04-B361-4A5B-A58E-1BB8313F305D}">
      <dsp:nvSpPr>
        <dsp:cNvPr id="0" name=""/>
        <dsp:cNvSpPr/>
      </dsp:nvSpPr>
      <dsp:spPr>
        <a:xfrm rot="5400000">
          <a:off x="4995890" y="-2369818"/>
          <a:ext cx="1115144" cy="870507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A graph</a:t>
          </a:r>
        </a:p>
        <a:p>
          <a:pPr marL="114300" lvl="1" indent="-114300" algn="l" defTabSz="622300">
            <a:lnSpc>
              <a:spcPct val="90000"/>
            </a:lnSpc>
            <a:spcBef>
              <a:spcPct val="0"/>
            </a:spcBef>
            <a:spcAft>
              <a:spcPct val="15000"/>
            </a:spcAft>
            <a:buChar char="•"/>
          </a:pPr>
          <a:r>
            <a:rPr lang="en-US" sz="1400" kern="1200"/>
            <a:t>nodes represent program elements with their unique identifiers</a:t>
          </a:r>
        </a:p>
        <a:p>
          <a:pPr marL="114300" lvl="1" indent="-114300" algn="l" defTabSz="622300">
            <a:lnSpc>
              <a:spcPct val="90000"/>
            </a:lnSpc>
            <a:spcBef>
              <a:spcPct val="0"/>
            </a:spcBef>
            <a:spcAft>
              <a:spcPct val="15000"/>
            </a:spcAft>
            <a:buChar char="•"/>
          </a:pPr>
          <a:r>
            <a:rPr lang="en-US" sz="1400" kern="1200"/>
            <a:t>edge connecting two nodes includes the list of changes between the corresponding program elements</a:t>
          </a:r>
        </a:p>
      </dsp:txBody>
      <dsp:txXfrm rot="-5400000">
        <a:off x="1200925" y="1479584"/>
        <a:ext cx="8650638" cy="1006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F2131-F384-4796-91D0-8775E45E3B9F}">
      <dsp:nvSpPr>
        <dsp:cNvPr id="0" name=""/>
        <dsp:cNvSpPr/>
      </dsp:nvSpPr>
      <dsp:spPr>
        <a:xfrm>
          <a:off x="748512" y="546"/>
          <a:ext cx="2212887" cy="132773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err="1"/>
            <a:t>CodeTracker</a:t>
          </a:r>
          <a:r>
            <a:rPr lang="en-CA" sz="1700" kern="1200" dirty="0"/>
            <a:t> uses </a:t>
          </a:r>
          <a:r>
            <a:rPr lang="en-CA" sz="1700" kern="1200" dirty="0" err="1"/>
            <a:t>RefactoringMiner</a:t>
          </a:r>
          <a:r>
            <a:rPr lang="en-CA" sz="1700" kern="1200" dirty="0"/>
            <a:t> to find changes in code element level</a:t>
          </a:r>
          <a:endParaRPr lang="en-US" sz="1700" kern="1200" dirty="0"/>
        </a:p>
      </dsp:txBody>
      <dsp:txXfrm>
        <a:off x="787400" y="39434"/>
        <a:ext cx="2135111" cy="1249956"/>
      </dsp:txXfrm>
    </dsp:sp>
    <dsp:sp modelId="{CDC35C56-C3F6-478A-8FBB-6E787D4D9E69}">
      <dsp:nvSpPr>
        <dsp:cNvPr id="0" name=""/>
        <dsp:cNvSpPr/>
      </dsp:nvSpPr>
      <dsp:spPr>
        <a:xfrm>
          <a:off x="3156134" y="390014"/>
          <a:ext cx="469132" cy="5487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56134" y="499773"/>
        <a:ext cx="328392" cy="329278"/>
      </dsp:txXfrm>
    </dsp:sp>
    <dsp:sp modelId="{6B9CF549-6858-4013-82DC-5B9016079ABF}">
      <dsp:nvSpPr>
        <dsp:cNvPr id="0" name=""/>
        <dsp:cNvSpPr/>
      </dsp:nvSpPr>
      <dsp:spPr>
        <a:xfrm>
          <a:off x="3846555" y="546"/>
          <a:ext cx="2212887" cy="132773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err="1"/>
            <a:t>RefactoringMiner</a:t>
          </a:r>
          <a:r>
            <a:rPr lang="en-CA" sz="1700" kern="1200" dirty="0"/>
            <a:t> finds refactoring activities and changes in commit level</a:t>
          </a:r>
          <a:endParaRPr lang="en-US" sz="1700" kern="1200" dirty="0"/>
        </a:p>
      </dsp:txBody>
      <dsp:txXfrm>
        <a:off x="3885443" y="39434"/>
        <a:ext cx="2135111" cy="1249956"/>
      </dsp:txXfrm>
    </dsp:sp>
    <dsp:sp modelId="{FB05B9AD-E0A8-4D17-AA83-4694C53BCCDC}">
      <dsp:nvSpPr>
        <dsp:cNvPr id="0" name=""/>
        <dsp:cNvSpPr/>
      </dsp:nvSpPr>
      <dsp:spPr>
        <a:xfrm>
          <a:off x="6254177" y="390014"/>
          <a:ext cx="469132" cy="5487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54177" y="499773"/>
        <a:ext cx="328392" cy="329278"/>
      </dsp:txXfrm>
    </dsp:sp>
    <dsp:sp modelId="{412AA223-0E4A-4743-BC37-985E381DFF64}">
      <dsp:nvSpPr>
        <dsp:cNvPr id="0" name=""/>
        <dsp:cNvSpPr/>
      </dsp:nvSpPr>
      <dsp:spPr>
        <a:xfrm>
          <a:off x="6944598" y="546"/>
          <a:ext cx="2212887" cy="132773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Running </a:t>
          </a:r>
          <a:r>
            <a:rPr lang="en-CA" sz="1700" kern="1200" dirty="0" err="1"/>
            <a:t>RefactorignMiner</a:t>
          </a:r>
          <a:r>
            <a:rPr lang="en-CA" sz="1700" kern="1200" dirty="0"/>
            <a:t> for all commits is expensive and impractical</a:t>
          </a:r>
          <a:endParaRPr lang="en-US" sz="1700" kern="1200" dirty="0"/>
        </a:p>
      </dsp:txBody>
      <dsp:txXfrm>
        <a:off x="6983486" y="39434"/>
        <a:ext cx="2135111" cy="1249956"/>
      </dsp:txXfrm>
    </dsp:sp>
    <dsp:sp modelId="{C22DE326-4F1D-4992-8A5C-A012E95F41AD}">
      <dsp:nvSpPr>
        <dsp:cNvPr id="0" name=""/>
        <dsp:cNvSpPr/>
      </dsp:nvSpPr>
      <dsp:spPr>
        <a:xfrm rot="5400000">
          <a:off x="7816476" y="1483181"/>
          <a:ext cx="469132" cy="54879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886403" y="1523013"/>
        <a:ext cx="329278" cy="328392"/>
      </dsp:txXfrm>
    </dsp:sp>
    <dsp:sp modelId="{9E08E26F-8B0E-43FD-84C5-5A24736FC36C}">
      <dsp:nvSpPr>
        <dsp:cNvPr id="0" name=""/>
        <dsp:cNvSpPr/>
      </dsp:nvSpPr>
      <dsp:spPr>
        <a:xfrm>
          <a:off x="6944598" y="2213434"/>
          <a:ext cx="2212887" cy="132773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What is the proper subset of commits to track a code element?</a:t>
          </a:r>
          <a:endParaRPr lang="en-US" sz="1700" kern="1200" dirty="0"/>
        </a:p>
      </dsp:txBody>
      <dsp:txXfrm>
        <a:off x="6983486" y="2252322"/>
        <a:ext cx="2135111" cy="1249956"/>
      </dsp:txXfrm>
    </dsp:sp>
    <dsp:sp modelId="{1DE2E414-BAC7-4D07-B14C-66E1ACF43CE3}">
      <dsp:nvSpPr>
        <dsp:cNvPr id="0" name=""/>
        <dsp:cNvSpPr/>
      </dsp:nvSpPr>
      <dsp:spPr>
        <a:xfrm rot="10800000">
          <a:off x="6280732" y="2602902"/>
          <a:ext cx="469132" cy="54879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21472" y="2712661"/>
        <a:ext cx="328392" cy="329278"/>
      </dsp:txXfrm>
    </dsp:sp>
    <dsp:sp modelId="{ADBC46F8-9D05-4E05-BCCC-3497C6574ADE}">
      <dsp:nvSpPr>
        <dsp:cNvPr id="0" name=""/>
        <dsp:cNvSpPr/>
      </dsp:nvSpPr>
      <dsp:spPr>
        <a:xfrm>
          <a:off x="3846555" y="2213434"/>
          <a:ext cx="2212887" cy="1327732"/>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if there are no changes in the file containing the element in a given commit, then we can skip this commit</a:t>
          </a:r>
        </a:p>
      </dsp:txBody>
      <dsp:txXfrm>
        <a:off x="3885443" y="2252322"/>
        <a:ext cx="2135111" cy="1249956"/>
      </dsp:txXfrm>
    </dsp:sp>
    <dsp:sp modelId="{52B60334-D886-498D-A5BE-4853711EA2DD}">
      <dsp:nvSpPr>
        <dsp:cNvPr id="0" name=""/>
        <dsp:cNvSpPr/>
      </dsp:nvSpPr>
      <dsp:spPr>
        <a:xfrm rot="10800000">
          <a:off x="3182689" y="2602902"/>
          <a:ext cx="469132" cy="54879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323429" y="2712661"/>
        <a:ext cx="328392" cy="329278"/>
      </dsp:txXfrm>
    </dsp:sp>
    <dsp:sp modelId="{116A8E3F-5985-4F00-A0FE-817A589EB41A}">
      <dsp:nvSpPr>
        <dsp:cNvPr id="0" name=""/>
        <dsp:cNvSpPr/>
      </dsp:nvSpPr>
      <dsp:spPr>
        <a:xfrm>
          <a:off x="748512" y="2213434"/>
          <a:ext cx="2212887" cy="132773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We find all commits in which </a:t>
          </a:r>
          <a:r>
            <a:rPr lang="en-US" sz="1700" kern="1200" dirty="0"/>
            <a:t>the file containing the element is changed by using </a:t>
          </a:r>
          <a:r>
            <a:rPr lang="en-US" sz="1700" i="1" u="sng" kern="1200" dirty="0"/>
            <a:t>git log</a:t>
          </a:r>
          <a:r>
            <a:rPr lang="en-US" sz="1700" kern="1200" dirty="0"/>
            <a:t> command</a:t>
          </a:r>
        </a:p>
      </dsp:txBody>
      <dsp:txXfrm>
        <a:off x="787400" y="2252322"/>
        <a:ext cx="2135111" cy="1249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8BCD-A55D-4FE7-A735-F63D1009A259}">
      <dsp:nvSpPr>
        <dsp:cNvPr id="0" name=""/>
        <dsp:cNvSpPr/>
      </dsp:nvSpPr>
      <dsp:spPr>
        <a:xfrm>
          <a:off x="0" y="0"/>
          <a:ext cx="99059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8A028-136B-4841-85CD-0A2FD518F1F2}">
      <dsp:nvSpPr>
        <dsp:cNvPr id="0" name=""/>
        <dsp:cNvSpPr/>
      </dsp:nvSpPr>
      <dsp:spPr>
        <a:xfrm>
          <a:off x="0" y="0"/>
          <a:ext cx="1981199" cy="3541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Developers routinely track code snippets in the commit history to:</a:t>
          </a:r>
        </a:p>
      </dsp:txBody>
      <dsp:txXfrm>
        <a:off x="0" y="0"/>
        <a:ext cx="1981199" cy="3541714"/>
      </dsp:txXfrm>
    </dsp:sp>
    <dsp:sp modelId="{64742079-1452-4A8F-A78F-C6E3CA38C498}">
      <dsp:nvSpPr>
        <dsp:cNvPr id="0" name=""/>
        <dsp:cNvSpPr/>
      </dsp:nvSpPr>
      <dsp:spPr>
        <a:xfrm>
          <a:off x="2129789" y="27885"/>
          <a:ext cx="7776209" cy="557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recover the rationale behind a snippet of code</a:t>
          </a:r>
        </a:p>
      </dsp:txBody>
      <dsp:txXfrm>
        <a:off x="2129789" y="27885"/>
        <a:ext cx="7776209" cy="557716"/>
      </dsp:txXfrm>
    </dsp:sp>
    <dsp:sp modelId="{36EA26A5-CBAB-420C-B9CB-5405A08ECB3F}">
      <dsp:nvSpPr>
        <dsp:cNvPr id="0" name=""/>
        <dsp:cNvSpPr/>
      </dsp:nvSpPr>
      <dsp:spPr>
        <a:xfrm>
          <a:off x="1981199" y="585602"/>
          <a:ext cx="79247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13678-09AE-454D-8714-08DFD6941261}">
      <dsp:nvSpPr>
        <dsp:cNvPr id="0" name=""/>
        <dsp:cNvSpPr/>
      </dsp:nvSpPr>
      <dsp:spPr>
        <a:xfrm>
          <a:off x="2129789" y="613487"/>
          <a:ext cx="7776209" cy="557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find the commits that introduced a bug</a:t>
          </a:r>
        </a:p>
      </dsp:txBody>
      <dsp:txXfrm>
        <a:off x="2129789" y="613487"/>
        <a:ext cx="7776209" cy="557716"/>
      </dsp:txXfrm>
    </dsp:sp>
    <dsp:sp modelId="{6156FDB6-751D-4A51-BE28-0483F1BC92C3}">
      <dsp:nvSpPr>
        <dsp:cNvPr id="0" name=""/>
        <dsp:cNvSpPr/>
      </dsp:nvSpPr>
      <dsp:spPr>
        <a:xfrm>
          <a:off x="1981199" y="1171204"/>
          <a:ext cx="79247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C79CB-D794-4515-A866-8AA5F7D9F42F}">
      <dsp:nvSpPr>
        <dsp:cNvPr id="0" name=""/>
        <dsp:cNvSpPr/>
      </dsp:nvSpPr>
      <dsp:spPr>
        <a:xfrm>
          <a:off x="2129789" y="1199089"/>
          <a:ext cx="7776209" cy="557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find who are the knowledgeable peers on certain modules and patterns</a:t>
          </a:r>
        </a:p>
      </dsp:txBody>
      <dsp:txXfrm>
        <a:off x="2129789" y="1199089"/>
        <a:ext cx="7776209" cy="557716"/>
      </dsp:txXfrm>
    </dsp:sp>
    <dsp:sp modelId="{519FC8D1-C26E-4961-BD6B-7BB410A3F72D}">
      <dsp:nvSpPr>
        <dsp:cNvPr id="0" name=""/>
        <dsp:cNvSpPr/>
      </dsp:nvSpPr>
      <dsp:spPr>
        <a:xfrm>
          <a:off x="1981199" y="1756806"/>
          <a:ext cx="79247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2C980C-C626-4744-9112-D4B8D79576DB}">
      <dsp:nvSpPr>
        <dsp:cNvPr id="0" name=""/>
        <dsp:cNvSpPr/>
      </dsp:nvSpPr>
      <dsp:spPr>
        <a:xfrm>
          <a:off x="2129789" y="1784691"/>
          <a:ext cx="7776209" cy="557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reverse engineer requirements from code</a:t>
          </a:r>
        </a:p>
      </dsp:txBody>
      <dsp:txXfrm>
        <a:off x="2129789" y="1784691"/>
        <a:ext cx="7776209" cy="557716"/>
      </dsp:txXfrm>
    </dsp:sp>
    <dsp:sp modelId="{02DCCB13-4144-4C2A-AAF3-3F8A38F89871}">
      <dsp:nvSpPr>
        <dsp:cNvPr id="0" name=""/>
        <dsp:cNvSpPr/>
      </dsp:nvSpPr>
      <dsp:spPr>
        <a:xfrm>
          <a:off x="1981199" y="2342408"/>
          <a:ext cx="79247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9587A-5BDD-4175-A9B6-03440B3B5585}">
      <dsp:nvSpPr>
        <dsp:cNvPr id="0" name=""/>
        <dsp:cNvSpPr/>
      </dsp:nvSpPr>
      <dsp:spPr>
        <a:xfrm>
          <a:off x="2129789" y="2370293"/>
          <a:ext cx="7776209" cy="557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keep up with how the code state evolves</a:t>
          </a:r>
        </a:p>
      </dsp:txBody>
      <dsp:txXfrm>
        <a:off x="2129789" y="2370293"/>
        <a:ext cx="7776209" cy="557716"/>
      </dsp:txXfrm>
    </dsp:sp>
    <dsp:sp modelId="{43E101B0-601D-4489-9DAA-6F2E417907D9}">
      <dsp:nvSpPr>
        <dsp:cNvPr id="0" name=""/>
        <dsp:cNvSpPr/>
      </dsp:nvSpPr>
      <dsp:spPr>
        <a:xfrm>
          <a:off x="1981199" y="2928010"/>
          <a:ext cx="79247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4C35D-B5B1-4F6B-874B-B0CFACE5DB98}">
      <dsp:nvSpPr>
        <dsp:cNvPr id="0" name=""/>
        <dsp:cNvSpPr/>
      </dsp:nvSpPr>
      <dsp:spPr>
        <a:xfrm>
          <a:off x="2129789" y="2955895"/>
          <a:ext cx="7776209" cy="557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apply changes from other branches into the main branch</a:t>
          </a:r>
        </a:p>
      </dsp:txBody>
      <dsp:txXfrm>
        <a:off x="2129789" y="2955895"/>
        <a:ext cx="7776209" cy="557716"/>
      </dsp:txXfrm>
    </dsp:sp>
    <dsp:sp modelId="{84398102-9F66-4E8E-ACC8-FC64085AD9EC}">
      <dsp:nvSpPr>
        <dsp:cNvPr id="0" name=""/>
        <dsp:cNvSpPr/>
      </dsp:nvSpPr>
      <dsp:spPr>
        <a:xfrm>
          <a:off x="1981199" y="3513612"/>
          <a:ext cx="792479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60CC5-F995-4F4E-A389-435FFF6ECFAB}">
      <dsp:nvSpPr>
        <dsp:cNvPr id="0" name=""/>
        <dsp:cNvSpPr/>
      </dsp:nvSpPr>
      <dsp:spPr>
        <a:xfrm>
          <a:off x="0" y="134656"/>
          <a:ext cx="9905999" cy="1450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Code snippet tracking is also essential in many areas of software engineering research</a:t>
          </a:r>
        </a:p>
      </dsp:txBody>
      <dsp:txXfrm>
        <a:off x="70822" y="205478"/>
        <a:ext cx="9764355" cy="1309156"/>
      </dsp:txXfrm>
    </dsp:sp>
    <dsp:sp modelId="{1D0CEE6B-2EBB-4005-BDA3-7093044188F7}">
      <dsp:nvSpPr>
        <dsp:cNvPr id="0" name=""/>
        <dsp:cNvSpPr/>
      </dsp:nvSpPr>
      <dsp:spPr>
        <a:xfrm>
          <a:off x="0" y="1585457"/>
          <a:ext cx="9905999"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5"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empirical studies investigating the characteristics of bug-introducing changes</a:t>
          </a:r>
        </a:p>
        <a:p>
          <a:pPr marL="285750" lvl="1" indent="-285750" algn="l" defTabSz="1377950">
            <a:lnSpc>
              <a:spcPct val="90000"/>
            </a:lnSpc>
            <a:spcBef>
              <a:spcPct val="0"/>
            </a:spcBef>
            <a:spcAft>
              <a:spcPct val="20000"/>
            </a:spcAft>
            <a:buChar char="•"/>
          </a:pPr>
          <a:r>
            <a:rPr lang="en-US" sz="3100" kern="1200"/>
            <a:t>automatic source code merging tools</a:t>
          </a:r>
        </a:p>
        <a:p>
          <a:pPr marL="285750" lvl="1" indent="-285750" algn="l" defTabSz="1377950">
            <a:lnSpc>
              <a:spcPct val="90000"/>
            </a:lnSpc>
            <a:spcBef>
              <a:spcPct val="0"/>
            </a:spcBef>
            <a:spcAft>
              <a:spcPct val="20000"/>
            </a:spcAft>
            <a:buChar char="•"/>
          </a:pPr>
          <a:r>
            <a:rPr lang="en-US" sz="3100" kern="1200"/>
            <a:t>automatic migration tools</a:t>
          </a:r>
        </a:p>
      </dsp:txBody>
      <dsp:txXfrm>
        <a:off x="0" y="1585457"/>
        <a:ext cx="9905999" cy="18216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E5446-5024-4EEA-BF5C-5BE6571760A7}" type="datetimeFigureOut">
              <a:rPr lang="en-US" smtClean="0"/>
              <a:t>11/25/2021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85A32-0CF7-4FF7-9F8D-8A79745D69D1}" type="slidenum">
              <a:rPr lang="en-US" smtClean="0"/>
              <a:t>‹#›</a:t>
            </a:fld>
            <a:endParaRPr lang="en-US"/>
          </a:p>
        </p:txBody>
      </p:sp>
    </p:spTree>
    <p:extLst>
      <p:ext uri="{BB962C8B-B14F-4D97-AF65-F5344CB8AC3E}">
        <p14:creationId xmlns:p14="http://schemas.microsoft.com/office/powerpoint/2010/main" val="115266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a:t>
            </a:r>
          </a:p>
          <a:p>
            <a:endParaRPr lang="en-CA" dirty="0"/>
          </a:p>
          <a:p>
            <a:r>
              <a:rPr lang="en-CA" dirty="0"/>
              <a:t>My name is Mehran and I am a Master student under supervision of Dr </a:t>
            </a:r>
            <a:r>
              <a:rPr lang="en-CA" dirty="0" err="1"/>
              <a:t>tsantalis</a:t>
            </a:r>
            <a:r>
              <a:rPr lang="en-CA" dirty="0"/>
              <a:t>.</a:t>
            </a:r>
          </a:p>
          <a:p>
            <a:endParaRPr lang="en-CA" dirty="0"/>
          </a:p>
          <a:p>
            <a:r>
              <a:rPr lang="en-CA" dirty="0"/>
              <a:t>Today I am going to present an accurate program element tracker named </a:t>
            </a:r>
            <a:r>
              <a:rPr lang="en-CA" dirty="0" err="1"/>
              <a:t>CodeTracker</a:t>
            </a:r>
            <a:endParaRPr lang="en-CA" dirty="0"/>
          </a:p>
        </p:txBody>
      </p:sp>
      <p:sp>
        <p:nvSpPr>
          <p:cNvPr id="4" name="Slide Number Placeholder 3"/>
          <p:cNvSpPr>
            <a:spLocks noGrp="1"/>
          </p:cNvSpPr>
          <p:nvPr>
            <p:ph type="sldNum" sz="quarter" idx="5"/>
          </p:nvPr>
        </p:nvSpPr>
        <p:spPr/>
        <p:txBody>
          <a:bodyPr/>
          <a:lstStyle/>
          <a:p>
            <a:fld id="{74085A32-0CF7-4FF7-9F8D-8A79745D69D1}" type="slidenum">
              <a:rPr lang="en-US" smtClean="0"/>
              <a:t>1</a:t>
            </a:fld>
            <a:endParaRPr lang="en-US"/>
          </a:p>
        </p:txBody>
      </p:sp>
    </p:spTree>
    <p:extLst>
      <p:ext uri="{BB962C8B-B14F-4D97-AF65-F5344CB8AC3E}">
        <p14:creationId xmlns:p14="http://schemas.microsoft.com/office/powerpoint/2010/main" val="425145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similar concept for the fields but this time the container is the class where f belong to.</a:t>
            </a:r>
          </a:p>
          <a:p>
            <a:r>
              <a:rPr lang="en-CA" dirty="0"/>
              <a:t>$$$$$$$$$$$$$$$$$$$$$$$</a:t>
            </a:r>
          </a:p>
          <a:p>
            <a:r>
              <a:rPr lang="en-CA" dirty="0"/>
              <a:t>And in the signature we have other attributes like name, type, annotation, visibility and modifier.</a:t>
            </a:r>
          </a:p>
        </p:txBody>
      </p:sp>
      <p:sp>
        <p:nvSpPr>
          <p:cNvPr id="4" name="Slide Number Placeholder 3"/>
          <p:cNvSpPr>
            <a:spLocks noGrp="1"/>
          </p:cNvSpPr>
          <p:nvPr>
            <p:ph type="sldNum" sz="quarter" idx="5"/>
          </p:nvPr>
        </p:nvSpPr>
        <p:spPr/>
        <p:txBody>
          <a:bodyPr/>
          <a:lstStyle/>
          <a:p>
            <a:fld id="{74085A32-0CF7-4FF7-9F8D-8A79745D69D1}" type="slidenum">
              <a:rPr lang="en-US" smtClean="0"/>
              <a:t>10</a:t>
            </a:fld>
            <a:endParaRPr lang="en-US"/>
          </a:p>
        </p:txBody>
      </p:sp>
    </p:spTree>
    <p:extLst>
      <p:ext uri="{BB962C8B-B14F-4D97-AF65-F5344CB8AC3E}">
        <p14:creationId xmlns:p14="http://schemas.microsoft.com/office/powerpoint/2010/main" val="191623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Same Idea for the method, the container is its class just like fields. In this case </a:t>
            </a:r>
            <a:r>
              <a:rPr lang="en-CA" dirty="0" err="1"/>
              <a:t>FilterProcessorImpl</a:t>
            </a:r>
            <a:r>
              <a:rPr lang="en-CA" dirty="0"/>
              <a:t> is the container of </a:t>
            </a:r>
            <a:r>
              <a:rPr lang="en-CA" dirty="0" err="1"/>
              <a:t>getErrorEndPointMethod</a:t>
            </a:r>
            <a:endParaRPr lang="en-CA" dirty="0"/>
          </a:p>
          <a:p>
            <a:r>
              <a:rPr lang="en-CA" dirty="0"/>
              <a:t>$$$$$$$$$$$$$$$$$</a:t>
            </a:r>
          </a:p>
          <a:p>
            <a:r>
              <a:rPr lang="en-CA" dirty="0"/>
              <a:t>For the signature we have name, return type, parameter, method body and documentation.</a:t>
            </a:r>
          </a:p>
          <a:p>
            <a:r>
              <a:rPr lang="en-CA" dirty="0"/>
              <a:t>============================================================</a:t>
            </a:r>
          </a:p>
          <a:p>
            <a:endParaRPr lang="en-CA" dirty="0"/>
          </a:p>
          <a:p>
            <a:r>
              <a:rPr lang="en-US" dirty="0"/>
              <a:t>$</a:t>
            </a:r>
            <a:r>
              <a:rPr lang="en-US" dirty="0" err="1"/>
              <a:t>N_m</a:t>
            </a:r>
            <a:r>
              <a:rPr lang="en-US" dirty="0"/>
              <a:t>$ is the name of $m$,</a:t>
            </a:r>
          </a:p>
          <a:p>
            <a:r>
              <a:rPr lang="en-US" dirty="0"/>
              <a:t>$</a:t>
            </a:r>
            <a:r>
              <a:rPr lang="en-US" dirty="0" err="1"/>
              <a:t>R_m</a:t>
            </a:r>
            <a:r>
              <a:rPr lang="en-US" dirty="0"/>
              <a:t>$ is the return type of $m$,</a:t>
            </a:r>
          </a:p>
          <a:p>
            <a:r>
              <a:rPr lang="en-US" dirty="0"/>
              <a:t>$</a:t>
            </a:r>
            <a:r>
              <a:rPr lang="en-US" dirty="0" err="1"/>
              <a:t>P_m</a:t>
            </a:r>
            <a:r>
              <a:rPr lang="en-US" dirty="0"/>
              <a:t>$ is the ordered parameter list of $m$,</a:t>
            </a:r>
          </a:p>
          <a:p>
            <a:r>
              <a:rPr lang="en-US" dirty="0"/>
              <a:t>$</a:t>
            </a:r>
            <a:r>
              <a:rPr lang="en-US" dirty="0" err="1"/>
              <a:t>E_m</a:t>
            </a:r>
            <a:r>
              <a:rPr lang="en-US" dirty="0"/>
              <a:t>$ is the list of thrown exception types of $m$,</a:t>
            </a:r>
          </a:p>
          <a:p>
            <a:r>
              <a:rPr lang="en-US" dirty="0"/>
              <a:t>$</a:t>
            </a:r>
            <a:r>
              <a:rPr lang="en-US" dirty="0" err="1"/>
              <a:t>T_m</a:t>
            </a:r>
            <a:r>
              <a:rPr lang="en-US" dirty="0"/>
              <a:t>$ is the list of type parameters of $m$ in the case that $m$ is a parameterized method,</a:t>
            </a:r>
          </a:p>
          <a:p>
            <a:r>
              <a:rPr lang="en-US" dirty="0"/>
              <a:t>$</a:t>
            </a:r>
            <a:r>
              <a:rPr lang="en-US" dirty="0" err="1"/>
              <a:t>A_m</a:t>
            </a:r>
            <a:r>
              <a:rPr lang="en-US" dirty="0"/>
              <a:t>$ is the list of annotations of $m$,</a:t>
            </a:r>
          </a:p>
          <a:p>
            <a:r>
              <a:rPr lang="en-US" dirty="0"/>
              <a:t>$</a:t>
            </a:r>
            <a:r>
              <a:rPr lang="en-US" dirty="0" err="1"/>
              <a:t>V_m</a:t>
            </a:r>
            <a:r>
              <a:rPr lang="en-US" dirty="0"/>
              <a:t>$ is the visibility of $m$,</a:t>
            </a:r>
          </a:p>
          <a:p>
            <a:r>
              <a:rPr lang="en-US" dirty="0"/>
              <a:t>$</a:t>
            </a:r>
            <a:r>
              <a:rPr lang="en-US" dirty="0" err="1"/>
              <a:t>M_m</a:t>
            </a:r>
            <a:r>
              <a:rPr lang="en-US" dirty="0"/>
              <a:t>$ is the list of modifiers of $m$ (\</a:t>
            </a:r>
            <a:r>
              <a:rPr lang="en-US" dirty="0" err="1"/>
              <a:t>textit</a:t>
            </a:r>
            <a:r>
              <a:rPr lang="en-US" dirty="0"/>
              <a:t>{final}, \</a:t>
            </a:r>
            <a:r>
              <a:rPr lang="en-US" dirty="0" err="1"/>
              <a:t>textit</a:t>
            </a:r>
            <a:r>
              <a:rPr lang="en-US" dirty="0"/>
              <a:t>{static}, \</a:t>
            </a:r>
            <a:r>
              <a:rPr lang="en-US" dirty="0" err="1"/>
              <a:t>textit</a:t>
            </a:r>
            <a:r>
              <a:rPr lang="en-US" dirty="0"/>
              <a:t>{abstract}, \</a:t>
            </a:r>
            <a:r>
              <a:rPr lang="en-US" dirty="0" err="1"/>
              <a:t>textit</a:t>
            </a:r>
            <a:r>
              <a:rPr lang="en-US" dirty="0"/>
              <a:t>{synchronized}),</a:t>
            </a:r>
          </a:p>
          <a:p>
            <a:r>
              <a:rPr lang="en-US" dirty="0"/>
              <a:t>$</a:t>
            </a:r>
            <a:r>
              <a:rPr lang="en-US" dirty="0" err="1"/>
              <a:t>B_m</a:t>
            </a:r>
            <a:r>
              <a:rPr lang="en-US" dirty="0"/>
              <a:t>$ is the hashed value of $</a:t>
            </a:r>
            <a:r>
              <a:rPr lang="en-US" dirty="0" err="1"/>
              <a:t>m$'s</a:t>
            </a:r>
            <a:r>
              <a:rPr lang="en-US" dirty="0"/>
              <a:t> body string representation,</a:t>
            </a:r>
          </a:p>
          <a:p>
            <a:r>
              <a:rPr lang="en-US" dirty="0"/>
              <a:t>$</a:t>
            </a:r>
            <a:r>
              <a:rPr lang="en-US" dirty="0" err="1"/>
              <a:t>D_m</a:t>
            </a:r>
            <a:r>
              <a:rPr lang="en-US" dirty="0"/>
              <a:t>$ is the hashed value of $</a:t>
            </a:r>
            <a:r>
              <a:rPr lang="en-US" dirty="0" err="1"/>
              <a:t>m$'s</a:t>
            </a:r>
            <a:r>
              <a:rPr lang="en-US" dirty="0"/>
              <a:t> Javadoc and inline comments.</a:t>
            </a:r>
            <a:endParaRPr lang="en-CA" dirty="0"/>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11</a:t>
            </a:fld>
            <a:endParaRPr lang="en-US"/>
          </a:p>
        </p:txBody>
      </p:sp>
    </p:spTree>
    <p:extLst>
      <p:ext uri="{BB962C8B-B14F-4D97-AF65-F5344CB8AC3E}">
        <p14:creationId xmlns:p14="http://schemas.microsoft.com/office/powerpoint/2010/main" val="375030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finally, the container of a variable like String </a:t>
            </a:r>
            <a:r>
              <a:rPr lang="en-CA" dirty="0" err="1"/>
              <a:t>endpointName</a:t>
            </a:r>
            <a:r>
              <a:rPr lang="en-CA" dirty="0"/>
              <a:t> in this example is </a:t>
            </a:r>
            <a:r>
              <a:rPr lang="en-CA" dirty="0" err="1"/>
              <a:t>getErrorEndPoint</a:t>
            </a:r>
            <a:r>
              <a:rPr lang="en-CA" dirty="0"/>
              <a:t> method that it is belongs to,</a:t>
            </a:r>
          </a:p>
          <a:p>
            <a:r>
              <a:rPr lang="en-CA" dirty="0"/>
              <a:t>$$$$$$$$$$$$$$$$</a:t>
            </a:r>
          </a:p>
          <a:p>
            <a:r>
              <a:rPr lang="en-CA" dirty="0"/>
              <a:t>The signature of a variable consists of </a:t>
            </a:r>
            <a:r>
              <a:rPr lang="en-US" dirty="0"/>
              <a:t>the name, type, annotation list, modifier like final and scope of that variable.</a:t>
            </a:r>
          </a:p>
          <a:p>
            <a:r>
              <a:rPr lang="en-US" dirty="0"/>
              <a:t>$$$$$$$$$$$$</a:t>
            </a:r>
          </a:p>
          <a:p>
            <a:r>
              <a:rPr lang="en-US" dirty="0"/>
              <a:t>Scope includes all statements that the variables is visible to, and it can be referenced from. In this example all </a:t>
            </a:r>
            <a:r>
              <a:rPr lang="en-US" dirty="0" err="1"/>
              <a:t>te</a:t>
            </a:r>
            <a:r>
              <a:rPr lang="en-US" dirty="0"/>
              <a:t> statements inside the box can see the </a:t>
            </a:r>
            <a:r>
              <a:rPr lang="en-US" dirty="0" err="1"/>
              <a:t>endPointName</a:t>
            </a:r>
            <a:r>
              <a:rPr lang="en-US" dirty="0"/>
              <a:t> variable.</a:t>
            </a:r>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12</a:t>
            </a:fld>
            <a:endParaRPr lang="en-US"/>
          </a:p>
        </p:txBody>
      </p:sp>
    </p:spTree>
    <p:extLst>
      <p:ext uri="{BB962C8B-B14F-4D97-AF65-F5344CB8AC3E}">
        <p14:creationId xmlns:p14="http://schemas.microsoft.com/office/powerpoint/2010/main" val="291895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the input of our tool?</a:t>
            </a:r>
          </a:p>
          <a:p>
            <a:r>
              <a:rPr lang="en-CA" dirty="0" err="1"/>
              <a:t>CodeTracker</a:t>
            </a:r>
            <a:r>
              <a:rPr lang="en-CA" dirty="0"/>
              <a:t> needs </a:t>
            </a:r>
          </a:p>
          <a:p>
            <a:r>
              <a:rPr lang="en-US" dirty="0"/>
              <a:t>a Git repository URL, a starting commit hash ID (or HEAD by default),</a:t>
            </a:r>
          </a:p>
          <a:p>
            <a:r>
              <a:rPr lang="en-US" dirty="0"/>
              <a:t>the file path containing the program element of interest,</a:t>
            </a:r>
          </a:p>
          <a:p>
            <a:r>
              <a:rPr lang="en-US" dirty="0"/>
              <a:t>the name of the program element,</a:t>
            </a:r>
            <a:br>
              <a:rPr lang="en-US" dirty="0"/>
            </a:br>
            <a:r>
              <a:rPr lang="en-US" dirty="0"/>
              <a:t>and the start line number of the program element's declaration.</a:t>
            </a:r>
          </a:p>
          <a:p>
            <a:r>
              <a:rPr lang="en-US" dirty="0"/>
              <a:t>$$$$$$$$$$$$$$$$$$$$$$$</a:t>
            </a:r>
          </a:p>
          <a:p>
            <a:endParaRPr lang="en-US" dirty="0"/>
          </a:p>
          <a:p>
            <a:r>
              <a:rPr lang="en-US" dirty="0"/>
              <a:t>The output is a graph in which the nodes represent program elements with their unique identifiers and each edge connecting two nodes includes the list of changes</a:t>
            </a:r>
          </a:p>
          <a:p>
            <a:r>
              <a:rPr lang="en-US" dirty="0"/>
              <a:t>We decided to model the output as a graph, because it is possible to have forks.</a:t>
            </a:r>
          </a:p>
          <a:p>
            <a:r>
              <a:rPr lang="en-US" dirty="0"/>
              <a:t>For example, when multiple methods from different subclasses are pulled up in a single superclass method, the same program element (i.e., superclass method) is connected with multiple program elements</a:t>
            </a:r>
          </a:p>
        </p:txBody>
      </p:sp>
      <p:sp>
        <p:nvSpPr>
          <p:cNvPr id="4" name="Slide Number Placeholder 3"/>
          <p:cNvSpPr>
            <a:spLocks noGrp="1"/>
          </p:cNvSpPr>
          <p:nvPr>
            <p:ph type="sldNum" sz="quarter" idx="5"/>
          </p:nvPr>
        </p:nvSpPr>
        <p:spPr/>
        <p:txBody>
          <a:bodyPr/>
          <a:lstStyle/>
          <a:p>
            <a:fld id="{74085A32-0CF7-4FF7-9F8D-8A79745D69D1}" type="slidenum">
              <a:rPr lang="en-US" smtClean="0"/>
              <a:t>13</a:t>
            </a:fld>
            <a:endParaRPr lang="en-US"/>
          </a:p>
        </p:txBody>
      </p:sp>
    </p:spTree>
    <p:extLst>
      <p:ext uri="{BB962C8B-B14F-4D97-AF65-F5344CB8AC3E}">
        <p14:creationId xmlns:p14="http://schemas.microsoft.com/office/powerpoint/2010/main" val="418894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By using the input parameters like start commit and file path, we first locate the start element. And create a start node.</a:t>
            </a:r>
          </a:p>
          <a:p>
            <a:endParaRPr lang="en-CA" dirty="0"/>
          </a:p>
          <a:p>
            <a:r>
              <a:rPr lang="en-CA" dirty="0"/>
              <a:t>Now we need to find the changes and create the output graph</a:t>
            </a:r>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14</a:t>
            </a:fld>
            <a:endParaRPr lang="en-US"/>
          </a:p>
        </p:txBody>
      </p:sp>
    </p:spTree>
    <p:extLst>
      <p:ext uri="{BB962C8B-B14F-4D97-AF65-F5344CB8AC3E}">
        <p14:creationId xmlns:p14="http://schemas.microsoft.com/office/powerpoint/2010/main" val="55109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I mentioned before </a:t>
            </a:r>
            <a:r>
              <a:rPr lang="en-CA" dirty="0" err="1"/>
              <a:t>CodeTracker</a:t>
            </a:r>
            <a:r>
              <a:rPr lang="en-CA" dirty="0"/>
              <a:t> uses </a:t>
            </a:r>
            <a:r>
              <a:rPr lang="en-CA" dirty="0" err="1"/>
              <a:t>RefactoringMiner</a:t>
            </a:r>
            <a:r>
              <a:rPr lang="en-CA" dirty="0"/>
              <a:t> to find changes in code element level</a:t>
            </a:r>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a:t>
            </a:r>
            <a:r>
              <a:rPr lang="en-CA" dirty="0" err="1"/>
              <a:t>RefactoringMiner</a:t>
            </a:r>
            <a:r>
              <a:rPr lang="en-CA" dirty="0"/>
              <a:t> finds refactoring activities and changes in commit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But Running </a:t>
            </a:r>
            <a:r>
              <a:rPr lang="en-CA" dirty="0" err="1"/>
              <a:t>RefactorignMiner</a:t>
            </a:r>
            <a:r>
              <a:rPr lang="en-CA" dirty="0"/>
              <a:t> for all commits is not practical and is costly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need somehow find the most optimal subset of commits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hand, we knew that if there are no changes in the file containing the element in a given commit, then we can skip that commit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Therefore, thanks to </a:t>
            </a:r>
            <a:r>
              <a:rPr lang="en-US" i="1" u="sng" dirty="0"/>
              <a:t>git log</a:t>
            </a:r>
            <a:r>
              <a:rPr lang="en-US" dirty="0"/>
              <a:t> command,</a:t>
            </a:r>
            <a:r>
              <a:rPr lang="en-CA" dirty="0"/>
              <a:t> we can limit the commits we need to analyse to a subset in which </a:t>
            </a:r>
            <a:r>
              <a:rPr lang="en-US" dirty="0"/>
              <a:t>the file containing the element is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15</a:t>
            </a:fld>
            <a:endParaRPr lang="en-US"/>
          </a:p>
        </p:txBody>
      </p:sp>
    </p:spTree>
    <p:extLst>
      <p:ext uri="{BB962C8B-B14F-4D97-AF65-F5344CB8AC3E}">
        <p14:creationId xmlns:p14="http://schemas.microsoft.com/office/powerpoint/2010/main" val="260134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for every single commit in the subset, we create a partial source code model for the commit and its parent commit by parsing only the source file corresponding to the input file path.</a:t>
            </a:r>
          </a:p>
          <a:p>
            <a:r>
              <a:rPr lang="en-US" dirty="0"/>
              <a:t>$$$$$$$$$$$$$$$$$$$$$$</a:t>
            </a:r>
          </a:p>
          <a:p>
            <a:r>
              <a:rPr lang="en-US" dirty="0"/>
              <a:t>From the right side model or commit model we try to locate a program element with the same signature of element from previous iteration, in this example, the start node, and link them together with </a:t>
            </a:r>
            <a:r>
              <a:rPr lang="en-US" dirty="0" err="1"/>
              <a:t>noChange</a:t>
            </a:r>
            <a:r>
              <a:rPr lang="en-US" dirty="0"/>
              <a:t> edge.</a:t>
            </a:r>
          </a:p>
          <a:p>
            <a:r>
              <a:rPr lang="en-US" dirty="0"/>
              <a:t>$$$$$$$$$$$$$$$$$$$$$$</a:t>
            </a:r>
          </a:p>
          <a:p>
            <a:r>
              <a:rPr lang="en-US" dirty="0"/>
              <a:t>Then, we attempt to locate a program element with the same signature and container in </a:t>
            </a:r>
            <a:r>
              <a:rPr lang="en-US" dirty="0" err="1"/>
              <a:t>patenrt's</a:t>
            </a:r>
            <a:r>
              <a:rPr lang="en-US" dirty="0"/>
              <a:t> model.</a:t>
            </a:r>
          </a:p>
          <a:p>
            <a:r>
              <a:rPr lang="en-US" dirty="0"/>
              <a:t>If a match is found, then we link the two program elements and report </a:t>
            </a:r>
            <a:r>
              <a:rPr lang="en-US" dirty="0" err="1"/>
              <a:t>NoChange</a:t>
            </a:r>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16</a:t>
            </a:fld>
            <a:endParaRPr lang="en-US"/>
          </a:p>
        </p:txBody>
      </p:sp>
    </p:spTree>
    <p:extLst>
      <p:ext uri="{BB962C8B-B14F-4D97-AF65-F5344CB8AC3E}">
        <p14:creationId xmlns:p14="http://schemas.microsoft.com/office/powerpoint/2010/main" val="369863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we continue this process until we find a change in the signature or container of the element. Like this example in which the parameters and the body of copy method is changed.</a:t>
            </a:r>
          </a:p>
          <a:p>
            <a:r>
              <a:rPr lang="en-CA" dirty="0"/>
              <a:t>At this stage we don’t need to run refactoring miner for all changed files in this commit. We can just run it with just CopyUtils.java file in this example. The less files we get to </a:t>
            </a:r>
            <a:r>
              <a:rPr lang="en-CA" dirty="0" err="1"/>
              <a:t>RefactoringMiner</a:t>
            </a:r>
            <a:r>
              <a:rPr lang="en-CA" dirty="0"/>
              <a:t> as input, the less computational cost it has. So it will provide the results for us faster.</a:t>
            </a:r>
          </a:p>
          <a:p>
            <a:r>
              <a:rPr lang="en-CA" dirty="0"/>
              <a:t>$$$$$$$$$$$$$$$$$$$$$$$$$$$$$$$$$$$$$$$</a:t>
            </a:r>
          </a:p>
          <a:p>
            <a:r>
              <a:rPr lang="en-CA" dirty="0"/>
              <a:t>We use that results to link the nodes with proper change types and </a:t>
            </a:r>
            <a:r>
              <a:rPr lang="en-CA" dirty="0" err="1"/>
              <a:t>refactorings</a:t>
            </a:r>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17</a:t>
            </a:fld>
            <a:endParaRPr lang="en-US"/>
          </a:p>
        </p:txBody>
      </p:sp>
    </p:spTree>
    <p:extLst>
      <p:ext uri="{BB962C8B-B14F-4D97-AF65-F5344CB8AC3E}">
        <p14:creationId xmlns:p14="http://schemas.microsoft.com/office/powerpoint/2010/main" val="319564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continue this process until we reach the introduce commit for a code element. At this point the process is complete and we return the graph as result.</a:t>
            </a:r>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18</a:t>
            </a:fld>
            <a:endParaRPr lang="en-US"/>
          </a:p>
        </p:txBody>
      </p:sp>
    </p:spTree>
    <p:extLst>
      <p:ext uri="{BB962C8B-B14F-4D97-AF65-F5344CB8AC3E}">
        <p14:creationId xmlns:p14="http://schemas.microsoft.com/office/powerpoint/2010/main" val="4213000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the evaluation we used </a:t>
            </a:r>
            <a:r>
              <a:rPr lang="en-CA" dirty="0" err="1"/>
              <a:t>CodeShovel’s</a:t>
            </a:r>
            <a:r>
              <a:rPr lang="en-CA" dirty="0"/>
              <a:t> oracle. It consists of </a:t>
            </a:r>
            <a:r>
              <a:rPr lang="en-US" dirty="0"/>
              <a:t>the change history of 200 methods from 20 open-source project.</a:t>
            </a:r>
            <a:endParaRPr lang="fa-IR" dirty="0"/>
          </a:p>
          <a:p>
            <a:r>
              <a:rPr lang="en-US" dirty="0"/>
              <a:t>They used 100 samples to optimize </a:t>
            </a:r>
            <a:r>
              <a:rPr lang="en-CA" dirty="0"/>
              <a:t>their</a:t>
            </a:r>
            <a:r>
              <a:rPr lang="en-US" dirty="0"/>
              <a:t> thresholds and another 100 as test dataset.</a:t>
            </a:r>
          </a:p>
          <a:p>
            <a:r>
              <a:rPr lang="en-US" dirty="0"/>
              <a:t>We used both to evaluate our tool.</a:t>
            </a:r>
          </a:p>
          <a:p>
            <a:r>
              <a:rPr lang="en-US" dirty="0"/>
              <a:t>$$$$$$$$$$$$$$$$$$$$$$$$$$$$$$</a:t>
            </a:r>
          </a:p>
          <a:p>
            <a:r>
              <a:rPr lang="en-US" dirty="0"/>
              <a:t>After executing our tool, we found major differences for some methods.</a:t>
            </a:r>
          </a:p>
          <a:p>
            <a:r>
              <a:rPr lang="en-US" dirty="0"/>
              <a:t>We manually inspect the difference and realize that for most cases </a:t>
            </a:r>
            <a:r>
              <a:rPr lang="en-US" dirty="0" err="1"/>
              <a:t>CodeShovel</a:t>
            </a:r>
            <a:r>
              <a:rPr lang="en-US" dirty="0"/>
              <a:t> cannot correctly match an extracted method.</a:t>
            </a:r>
          </a:p>
          <a:p>
            <a:r>
              <a:rPr lang="en-US" dirty="0"/>
              <a:t>Like this example in which create pattern method with two parameter obviously extracted from the other method with same name and one parameter. So </a:t>
            </a:r>
            <a:r>
              <a:rPr lang="en-US" dirty="0" err="1"/>
              <a:t>COdeShovel</a:t>
            </a:r>
            <a:r>
              <a:rPr lang="en-US" dirty="0"/>
              <a:t> consider this as parameter change and body change which is not a correct results.</a:t>
            </a:r>
          </a:p>
          <a:p>
            <a:endParaRPr lang="en-US" dirty="0"/>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19</a:t>
            </a:fld>
            <a:endParaRPr lang="en-US"/>
          </a:p>
        </p:txBody>
      </p:sp>
    </p:spTree>
    <p:extLst>
      <p:ext uri="{BB962C8B-B14F-4D97-AF65-F5344CB8AC3E}">
        <p14:creationId xmlns:p14="http://schemas.microsoft.com/office/powerpoint/2010/main" val="384974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NimbusRomNo9L-Regu"/>
              </a:rPr>
              <a:t>Grund</a:t>
            </a:r>
            <a:r>
              <a:rPr lang="en-US" sz="1800" b="0" i="0" u="none" strike="noStrike" baseline="0" dirty="0">
                <a:latin typeface="NimbusRomNo9L-Regu"/>
              </a:rPr>
              <a:t> et al performed a survey with industrial and academic developers and found that they frequently have questions that they try to answer using source code histories</a:t>
            </a:r>
          </a:p>
          <a:p>
            <a:pPr algn="l"/>
            <a:endParaRPr lang="en-US" sz="1800" b="0" i="0" u="none" strike="noStrike" baseline="0" dirty="0">
              <a:latin typeface="NimbusRomNo9L-Regu"/>
            </a:endParaRPr>
          </a:p>
          <a:p>
            <a:pPr algn="l"/>
            <a:r>
              <a:rPr lang="en-US" sz="1800" b="0" i="0" u="none" strike="noStrike" baseline="0" dirty="0">
                <a:latin typeface="NimbusRomNo9L-Regu"/>
              </a:rPr>
              <a:t>but existing tools do not support them in accessing the historical data they need</a:t>
            </a:r>
          </a:p>
          <a:p>
            <a:pPr algn="l"/>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2</a:t>
            </a:fld>
            <a:endParaRPr lang="en-US"/>
          </a:p>
        </p:txBody>
      </p:sp>
    </p:spTree>
    <p:extLst>
      <p:ext uri="{BB962C8B-B14F-4D97-AF65-F5344CB8AC3E}">
        <p14:creationId xmlns:p14="http://schemas.microsoft.com/office/powerpoint/2010/main" val="382875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as another contribution, </a:t>
            </a:r>
            <a:r>
              <a:rPr lang="en-US" dirty="0"/>
              <a:t>We corrected all problems found in the oracle by removing the false change and adding the new and correct change and we report it in this table, in total we removed move than 400 false and add around 800 correct changes to the oracle.</a:t>
            </a:r>
          </a:p>
          <a:p>
            <a:r>
              <a:rPr lang="en-US" dirty="0"/>
              <a:t>$$$$$$$$$$$$$$$$$$$$$$$$$$$$$</a:t>
            </a:r>
          </a:p>
          <a:p>
            <a:r>
              <a:rPr lang="en-US" dirty="0"/>
              <a:t>We computed the precision and recall of </a:t>
            </a:r>
            <a:r>
              <a:rPr lang="en-US" dirty="0" err="1"/>
              <a:t>CodeTracker</a:t>
            </a:r>
            <a:r>
              <a:rPr lang="en-US" dirty="0"/>
              <a:t> and </a:t>
            </a:r>
            <a:r>
              <a:rPr lang="en-US" dirty="0" err="1"/>
              <a:t>CodeShovel</a:t>
            </a:r>
            <a:r>
              <a:rPr lang="en-US" dirty="0"/>
              <a:t> at two commit and change levels</a:t>
            </a:r>
          </a:p>
          <a:p>
            <a:r>
              <a:rPr lang="en-US" dirty="0"/>
              <a:t>Based on the results we outperform </a:t>
            </a:r>
            <a:r>
              <a:rPr lang="en-US" dirty="0" err="1"/>
              <a:t>CodeShovel</a:t>
            </a:r>
            <a:r>
              <a:rPr lang="en-US" dirty="0"/>
              <a:t> by 7.5 percent in </a:t>
            </a:r>
            <a:r>
              <a:rPr lang="en-US" dirty="0" err="1"/>
              <a:t>percistion</a:t>
            </a:r>
            <a:r>
              <a:rPr lang="en-US" dirty="0"/>
              <a:t> and 3.7 percent in recall at commit level.</a:t>
            </a:r>
          </a:p>
          <a:p>
            <a:r>
              <a:rPr lang="en-US" dirty="0"/>
              <a:t>By commit level I mean if a tool can find a commit as a changed commit for a code element.</a:t>
            </a:r>
          </a:p>
          <a:p>
            <a:r>
              <a:rPr lang="en-US" dirty="0"/>
              <a:t>$$$$$$$$$$$$$$$$$$$$$$$$$$</a:t>
            </a:r>
          </a:p>
          <a:p>
            <a:r>
              <a:rPr lang="en-US" dirty="0"/>
              <a:t>In change level we even have better performance, we have 9 percent better precision and 5.5 percent better recall at change level.</a:t>
            </a:r>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20</a:t>
            </a:fld>
            <a:endParaRPr lang="en-US"/>
          </a:p>
        </p:txBody>
      </p:sp>
    </p:spTree>
    <p:extLst>
      <p:ext uri="{BB962C8B-B14F-4D97-AF65-F5344CB8AC3E}">
        <p14:creationId xmlns:p14="http://schemas.microsoft.com/office/powerpoint/2010/main" val="408652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created an oracle for variables by using the local variables and parameters declared in the methods oracle because we know for sure that the commits in which a variable changed is a subset of the commits in which its container changed. So we can reuse the confirmed information from methods oracle.</a:t>
            </a:r>
          </a:p>
          <a:p>
            <a:r>
              <a:rPr lang="en-US" dirty="0"/>
              <a:t>In total we found more than 2000 changes.</a:t>
            </a:r>
          </a:p>
          <a:p>
            <a:r>
              <a:rPr lang="en-US" dirty="0"/>
              <a:t>$$$$$$$$$$$$$$$$$$$$$$$</a:t>
            </a:r>
          </a:p>
          <a:p>
            <a:endParaRPr lang="en-US" dirty="0"/>
          </a:p>
          <a:p>
            <a:r>
              <a:rPr lang="en-US" dirty="0"/>
              <a:t>Overall the precession is 98% and </a:t>
            </a:r>
            <a:r>
              <a:rPr lang="en-US" dirty="0" err="1"/>
              <a:t>and</a:t>
            </a:r>
            <a:r>
              <a:rPr lang="en-US" dirty="0"/>
              <a:t> recall is 97% in variable oracle.</a:t>
            </a:r>
          </a:p>
        </p:txBody>
      </p:sp>
      <p:sp>
        <p:nvSpPr>
          <p:cNvPr id="4" name="Slide Number Placeholder 3"/>
          <p:cNvSpPr>
            <a:spLocks noGrp="1"/>
          </p:cNvSpPr>
          <p:nvPr>
            <p:ph type="sldNum" sz="quarter" idx="5"/>
          </p:nvPr>
        </p:nvSpPr>
        <p:spPr/>
        <p:txBody>
          <a:bodyPr/>
          <a:lstStyle/>
          <a:p>
            <a:fld id="{74085A32-0CF7-4FF7-9F8D-8A79745D69D1}" type="slidenum">
              <a:rPr lang="en-US" smtClean="0"/>
              <a:t>21</a:t>
            </a:fld>
            <a:endParaRPr lang="en-US"/>
          </a:p>
        </p:txBody>
      </p:sp>
    </p:spTree>
    <p:extLst>
      <p:ext uri="{BB962C8B-B14F-4D97-AF65-F5344CB8AC3E}">
        <p14:creationId xmlns:p14="http://schemas.microsoft.com/office/powerpoint/2010/main" val="226648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continued extending the oracle with the change history of the classes that containing 200 methods of the original oracle. We found 165 classes in total.</a:t>
            </a:r>
          </a:p>
          <a:p>
            <a:r>
              <a:rPr lang="en-US" dirty="0"/>
              <a:t>Just like variable oracle, We reuse information from the method tracking oracle, as we know that the commit sets in which a class changed contains the commits in which a container change is performed on a method of that class.</a:t>
            </a:r>
          </a:p>
          <a:p>
            <a:r>
              <a:rPr lang="en-US" dirty="0"/>
              <a:t>In total we found around 400 changes.</a:t>
            </a:r>
          </a:p>
          <a:p>
            <a:r>
              <a:rPr lang="en-US" dirty="0"/>
              <a:t>$$$$$$$$$$$$$$$$$$$$</a:t>
            </a:r>
          </a:p>
          <a:p>
            <a:r>
              <a:rPr lang="en-US" dirty="0"/>
              <a:t>Our tool can find all these changes correctly.</a:t>
            </a:r>
          </a:p>
        </p:txBody>
      </p:sp>
      <p:sp>
        <p:nvSpPr>
          <p:cNvPr id="4" name="Slide Number Placeholder 3"/>
          <p:cNvSpPr>
            <a:spLocks noGrp="1"/>
          </p:cNvSpPr>
          <p:nvPr>
            <p:ph type="sldNum" sz="quarter" idx="5"/>
          </p:nvPr>
        </p:nvSpPr>
        <p:spPr/>
        <p:txBody>
          <a:bodyPr/>
          <a:lstStyle/>
          <a:p>
            <a:fld id="{74085A32-0CF7-4FF7-9F8D-8A79745D69D1}" type="slidenum">
              <a:rPr lang="en-US" smtClean="0"/>
              <a:t>22</a:t>
            </a:fld>
            <a:endParaRPr lang="en-US"/>
          </a:p>
        </p:txBody>
      </p:sp>
    </p:spTree>
    <p:extLst>
      <p:ext uri="{BB962C8B-B14F-4D97-AF65-F5344CB8AC3E}">
        <p14:creationId xmlns:p14="http://schemas.microsoft.com/office/powerpoint/2010/main" val="1815302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built an oracle containing the change history of all fields declared in the class’s oracle, we just used the training oracle because the number of instances was too much. We found 806 items from the training oracle and around twenty-three hundred changes.</a:t>
            </a:r>
          </a:p>
          <a:p>
            <a:r>
              <a:rPr lang="en-US" dirty="0"/>
              <a:t>$$$$$$$$$$$$$$$</a:t>
            </a:r>
          </a:p>
          <a:p>
            <a:r>
              <a:rPr lang="en-US" dirty="0"/>
              <a:t>In overall, the precision of field tracking is 98 percent and recall is around 97 %.</a:t>
            </a:r>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23</a:t>
            </a:fld>
            <a:endParaRPr lang="en-US"/>
          </a:p>
        </p:txBody>
      </p:sp>
    </p:spTree>
    <p:extLst>
      <p:ext uri="{BB962C8B-B14F-4D97-AF65-F5344CB8AC3E}">
        <p14:creationId xmlns:p14="http://schemas.microsoft.com/office/powerpoint/2010/main" val="514826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conduct a performance evaluation and realize that although </a:t>
            </a:r>
            <a:r>
              <a:rPr lang="en-US" dirty="0" err="1"/>
              <a:t>CodeTracker</a:t>
            </a:r>
            <a:r>
              <a:rPr lang="en-US" dirty="0"/>
              <a:t> having a little bit slower execution time relative to </a:t>
            </a:r>
            <a:r>
              <a:rPr lang="en-US" dirty="0" err="1"/>
              <a:t>CodeShovel</a:t>
            </a:r>
            <a:r>
              <a:rPr lang="en-US" dirty="0"/>
              <a:t>, both tools have execution times within the same order of magnitude.</a:t>
            </a:r>
          </a:p>
        </p:txBody>
      </p:sp>
      <p:sp>
        <p:nvSpPr>
          <p:cNvPr id="4" name="Slide Number Placeholder 3"/>
          <p:cNvSpPr>
            <a:spLocks noGrp="1"/>
          </p:cNvSpPr>
          <p:nvPr>
            <p:ph type="sldNum" sz="quarter" idx="5"/>
          </p:nvPr>
        </p:nvSpPr>
        <p:spPr/>
        <p:txBody>
          <a:bodyPr/>
          <a:lstStyle/>
          <a:p>
            <a:fld id="{74085A32-0CF7-4FF7-9F8D-8A79745D69D1}" type="slidenum">
              <a:rPr lang="en-US" smtClean="0"/>
              <a:t>24</a:t>
            </a:fld>
            <a:endParaRPr lang="en-US"/>
          </a:p>
        </p:txBody>
      </p:sp>
    </p:spTree>
    <p:extLst>
      <p:ext uri="{BB962C8B-B14F-4D97-AF65-F5344CB8AC3E}">
        <p14:creationId xmlns:p14="http://schemas.microsoft.com/office/powerpoint/2010/main" val="319030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CodeTracker</a:t>
            </a:r>
            <a:r>
              <a:rPr lang="en-CA" dirty="0"/>
              <a:t> is the first tool that can track the history of all kind of code elements with a high accuracy and a reasonably processing time</a:t>
            </a:r>
          </a:p>
          <a:p>
            <a:r>
              <a:rPr lang="en-US" dirty="0"/>
              <a:t>$$$$$$$$$$$$$$$$$$$$$</a:t>
            </a:r>
          </a:p>
          <a:p>
            <a:r>
              <a:rPr lang="en-US" dirty="0"/>
              <a:t>It supports a finer-grained change reporting</a:t>
            </a:r>
          </a:p>
          <a:p>
            <a:r>
              <a:rPr lang="en-US" dirty="0"/>
              <a:t>$$$$$$$$$$$$$$$$$$$$$</a:t>
            </a:r>
          </a:p>
          <a:p>
            <a:r>
              <a:rPr lang="en-US" dirty="0"/>
              <a:t>And we put lots of efforts to create a more accurate and reliable oracle for element tracking which is publicly available on our project repository</a:t>
            </a:r>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25</a:t>
            </a:fld>
            <a:endParaRPr lang="en-US"/>
          </a:p>
        </p:txBody>
      </p:sp>
    </p:spTree>
    <p:extLst>
      <p:ext uri="{BB962C8B-B14F-4D97-AF65-F5344CB8AC3E}">
        <p14:creationId xmlns:p14="http://schemas.microsoft.com/office/powerpoint/2010/main" val="2048465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so much.</a:t>
            </a:r>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26</a:t>
            </a:fld>
            <a:endParaRPr lang="en-US"/>
          </a:p>
        </p:txBody>
      </p:sp>
    </p:spTree>
    <p:extLst>
      <p:ext uri="{BB962C8B-B14F-4D97-AF65-F5344CB8AC3E}">
        <p14:creationId xmlns:p14="http://schemas.microsoft.com/office/powerpoint/2010/main" val="3907013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It is very likely that a developer would like to inspect the evolution of program elements which are extracted from or </a:t>
            </a:r>
            <a:r>
              <a:rPr lang="en-US" b="0" i="0" dirty="0" err="1">
                <a:solidFill>
                  <a:srgbClr val="222222"/>
                </a:solidFill>
                <a:effectLst/>
                <a:latin typeface="Arial" panose="020B0604020202020204" pitchFamily="34" charset="0"/>
              </a:rPr>
              <a:t>inlined</a:t>
            </a:r>
            <a:r>
              <a:rPr lang="en-US" b="0" i="0" dirty="0">
                <a:solidFill>
                  <a:srgbClr val="222222"/>
                </a:solidFill>
                <a:effectLst/>
                <a:latin typeface="Arial" panose="020B0604020202020204" pitchFamily="34" charset="0"/>
              </a:rPr>
              <a:t> to the main tracked program element because extracted/</a:t>
            </a:r>
            <a:r>
              <a:rPr lang="en-US" b="0" i="0" dirty="0" err="1">
                <a:solidFill>
                  <a:srgbClr val="222222"/>
                </a:solidFill>
                <a:effectLst/>
                <a:latin typeface="Arial" panose="020B0604020202020204" pitchFamily="34" charset="0"/>
              </a:rPr>
              <a:t>inlined</a:t>
            </a:r>
            <a:r>
              <a:rPr lang="en-US" b="0" i="0" dirty="0">
                <a:solidFill>
                  <a:srgbClr val="222222"/>
                </a:solidFill>
                <a:effectLst/>
                <a:latin typeface="Arial" panose="020B0604020202020204" pitchFamily="34" charset="0"/>
              </a:rPr>
              <a:t> program elements were originally part or became part of the tracked program element at some point in its evolution.</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To support this feature we specified the extracted/</a:t>
            </a:r>
            <a:r>
              <a:rPr lang="en-US" b="0" i="0" dirty="0" err="1">
                <a:solidFill>
                  <a:srgbClr val="222222"/>
                </a:solidFill>
                <a:effectLst/>
                <a:latin typeface="Arial" panose="020B0604020202020204" pitchFamily="34" charset="0"/>
              </a:rPr>
              <a:t>inlined</a:t>
            </a:r>
            <a:r>
              <a:rPr lang="en-US" b="0" i="0" dirty="0">
                <a:solidFill>
                  <a:srgbClr val="222222"/>
                </a:solidFill>
                <a:effectLst/>
                <a:latin typeface="Arial" panose="020B0604020202020204" pitchFamily="34" charset="0"/>
              </a:rPr>
              <a:t> program elements as evolution hooks.</a:t>
            </a:r>
          </a:p>
          <a:p>
            <a:r>
              <a:rPr lang="en-US" b="0" i="0" dirty="0">
                <a:solidFill>
                  <a:srgbClr val="222222"/>
                </a:solidFill>
                <a:effectLst/>
                <a:latin typeface="Arial" panose="020B0604020202020204" pitchFamily="34" charset="0"/>
              </a:rPr>
              <a:t>$$$$$$$$$$$$$$$$$$$$$$$$$$$$$$$$</a:t>
            </a:r>
          </a:p>
          <a:p>
            <a:r>
              <a:rPr lang="en-US" b="0" i="0" dirty="0">
                <a:solidFill>
                  <a:srgbClr val="222222"/>
                </a:solidFill>
                <a:effectLst/>
                <a:latin typeface="Arial" panose="020B0604020202020204" pitchFamily="34" charset="0"/>
              </a:rPr>
              <a:t>It is also very likely that a developer would like to inspect the evolution of the method(s) from which the tracked program element is extracted,</a:t>
            </a:r>
          </a:p>
          <a:p>
            <a:r>
              <a:rPr lang="en-US" b="0" i="0" dirty="0">
                <a:solidFill>
                  <a:srgbClr val="222222"/>
                </a:solidFill>
                <a:effectLst/>
                <a:latin typeface="Arial" panose="020B0604020202020204" pitchFamily="34" charset="0"/>
              </a:rPr>
              <a:t>similar to the evolution scenario shown in our motivating example. This figure shows how we model this scenario in our graph.</a:t>
            </a:r>
          </a:p>
        </p:txBody>
      </p:sp>
      <p:sp>
        <p:nvSpPr>
          <p:cNvPr id="4" name="Slide Number Placeholder 3"/>
          <p:cNvSpPr>
            <a:spLocks noGrp="1"/>
          </p:cNvSpPr>
          <p:nvPr>
            <p:ph type="sldNum" sz="quarter" idx="5"/>
          </p:nvPr>
        </p:nvSpPr>
        <p:spPr/>
        <p:txBody>
          <a:bodyPr/>
          <a:lstStyle/>
          <a:p>
            <a:fld id="{74085A32-0CF7-4FF7-9F8D-8A79745D69D1}" type="slidenum">
              <a:rPr lang="en-US" smtClean="0"/>
              <a:t>27</a:t>
            </a:fld>
            <a:endParaRPr lang="en-US"/>
          </a:p>
        </p:txBody>
      </p:sp>
    </p:spTree>
    <p:extLst>
      <p:ext uri="{BB962C8B-B14F-4D97-AF65-F5344CB8AC3E}">
        <p14:creationId xmlns:p14="http://schemas.microsoft.com/office/powerpoint/2010/main" val="3468300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some heuristics to make our tool as fast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case of Body or Document Change we just need to check if the tracked method is involved in an Extract Method or Inline Method refactoring. To avoid an unnecessary execution of </a:t>
            </a:r>
            <a:r>
              <a:rPr lang="en-US" dirty="0" err="1"/>
              <a:t>RefactoringMiner</a:t>
            </a:r>
            <a:r>
              <a:rPr lang="en-US" dirty="0"/>
              <a:t>, we check all method calls to see if an extract or inline is possible or not.</a:t>
            </a:r>
          </a:p>
          <a:p>
            <a:endParaRPr lang="en-US" dirty="0"/>
          </a:p>
          <a:p>
            <a:r>
              <a:rPr lang="en-US" dirty="0"/>
              <a:t>$$$$$$$$$$$$$$$$$$$$$$$$$$$$</a:t>
            </a:r>
          </a:p>
          <a:p>
            <a:r>
              <a:rPr lang="en-US" dirty="0"/>
              <a:t>In addition to call </a:t>
            </a:r>
            <a:r>
              <a:rPr lang="en-US" dirty="0" err="1"/>
              <a:t>RefactoringMiner</a:t>
            </a:r>
            <a:r>
              <a:rPr lang="en-US" dirty="0"/>
              <a:t> as limited as possible strategy, we also try to call it whenever is need with as limited files as possible. For example, we filter out most of the irrelevant files in the right side when we had to run refactoring miner in full mode.</a:t>
            </a:r>
          </a:p>
        </p:txBody>
      </p:sp>
      <p:sp>
        <p:nvSpPr>
          <p:cNvPr id="4" name="Slide Number Placeholder 3"/>
          <p:cNvSpPr>
            <a:spLocks noGrp="1"/>
          </p:cNvSpPr>
          <p:nvPr>
            <p:ph type="sldNum" sz="quarter" idx="5"/>
          </p:nvPr>
        </p:nvSpPr>
        <p:spPr/>
        <p:txBody>
          <a:bodyPr/>
          <a:lstStyle/>
          <a:p>
            <a:fld id="{74085A32-0CF7-4FF7-9F8D-8A79745D69D1}" type="slidenum">
              <a:rPr lang="en-US" smtClean="0"/>
              <a:t>28</a:t>
            </a:fld>
            <a:endParaRPr lang="en-US"/>
          </a:p>
        </p:txBody>
      </p:sp>
    </p:spTree>
    <p:extLst>
      <p:ext uri="{BB962C8B-B14F-4D97-AF65-F5344CB8AC3E}">
        <p14:creationId xmlns:p14="http://schemas.microsoft.com/office/powerpoint/2010/main" val="306763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Developers routinely track code snippets in the commit history to facilitate various software engineering tasks.</a:t>
            </a:r>
          </a:p>
          <a:p>
            <a:endParaRPr lang="en-US" dirty="0"/>
          </a:p>
          <a:p>
            <a:r>
              <a:rPr lang="en-US" dirty="0"/>
              <a:t>The most common reasons are to</a:t>
            </a:r>
          </a:p>
          <a:p>
            <a:r>
              <a:rPr lang="en-US" dirty="0"/>
              <a:t>a) recover the rationale behind a snippet of code, </a:t>
            </a:r>
          </a:p>
          <a:p>
            <a:r>
              <a:rPr lang="en-US" dirty="0"/>
              <a:t>b) find the commits that introduced a bug,</a:t>
            </a:r>
          </a:p>
          <a:p>
            <a:r>
              <a:rPr lang="en-US" dirty="0"/>
              <a:t>c) find who are the knowledgeable peers on certain modules and patterns,</a:t>
            </a:r>
          </a:p>
          <a:p>
            <a:r>
              <a:rPr lang="en-US" dirty="0"/>
              <a:t>d) reverse engineer requirements from code,</a:t>
            </a:r>
          </a:p>
          <a:p>
            <a:r>
              <a:rPr lang="en-US" dirty="0"/>
              <a:t>e) keep up with how the code state evolves,</a:t>
            </a:r>
          </a:p>
          <a:p>
            <a:r>
              <a:rPr lang="en-US" dirty="0"/>
              <a:t>f) apply changes from other branches into the main branch.</a:t>
            </a:r>
          </a:p>
        </p:txBody>
      </p:sp>
      <p:sp>
        <p:nvSpPr>
          <p:cNvPr id="4" name="Slide Number Placeholder 3"/>
          <p:cNvSpPr>
            <a:spLocks noGrp="1"/>
          </p:cNvSpPr>
          <p:nvPr>
            <p:ph type="sldNum" sz="quarter" idx="5"/>
          </p:nvPr>
        </p:nvSpPr>
        <p:spPr/>
        <p:txBody>
          <a:bodyPr/>
          <a:lstStyle/>
          <a:p>
            <a:fld id="{74085A32-0CF7-4FF7-9F8D-8A79745D69D1}" type="slidenum">
              <a:rPr lang="en-US" smtClean="0"/>
              <a:t>29</a:t>
            </a:fld>
            <a:endParaRPr lang="en-US"/>
          </a:p>
        </p:txBody>
      </p:sp>
    </p:spTree>
    <p:extLst>
      <p:ext uri="{BB962C8B-B14F-4D97-AF65-F5344CB8AC3E}">
        <p14:creationId xmlns:p14="http://schemas.microsoft.com/office/powerpoint/2010/main" val="69178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Specifically, existing tools return results at the wrong granularity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they are </a:t>
            </a:r>
            <a:r>
              <a:rPr lang="en-US" sz="2800" b="0" i="0" baseline="0" dirty="0"/>
              <a:t>file-based or line-based </a:t>
            </a:r>
            <a:r>
              <a:rPr lang="en-US" sz="1800" b="0" i="0" u="none" strike="noStrike" baseline="0" dirty="0">
                <a:latin typeface="NimbusRomNo9L-Regu"/>
              </a:rPr>
              <a:t> rather than element-based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and results are often incomplete due to file move or rename which is a common practice in software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So, developers have to perform multiple queries and manually filter to identify the changes</a:t>
            </a:r>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3</a:t>
            </a:fld>
            <a:endParaRPr lang="en-US"/>
          </a:p>
        </p:txBody>
      </p:sp>
    </p:spTree>
    <p:extLst>
      <p:ext uri="{BB962C8B-B14F-4D97-AF65-F5344CB8AC3E}">
        <p14:creationId xmlns:p14="http://schemas.microsoft.com/office/powerpoint/2010/main" val="2556223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code snippet tracking is also essential in many areas of software engineering research.</a:t>
            </a:r>
          </a:p>
          <a:p>
            <a:endParaRPr lang="en-US" dirty="0"/>
          </a:p>
          <a:p>
            <a:r>
              <a:rPr lang="en-US" dirty="0"/>
              <a:t>Some studies pointed out that bug-inducing analysis algorithms suffer from broken historical links due to file moves and renames.</a:t>
            </a:r>
          </a:p>
          <a:p>
            <a:endParaRPr lang="en-US" dirty="0"/>
          </a:p>
          <a:p>
            <a:r>
              <a:rPr lang="en-US" dirty="0"/>
              <a:t>automatic source code merging tools also often fail to track the changed program elements correctly due to overlapping refactoring operations, and so are unable to perform the auto-merging.</a:t>
            </a:r>
          </a:p>
          <a:p>
            <a:endParaRPr lang="en-US" dirty="0"/>
          </a:p>
          <a:p>
            <a:r>
              <a:rPr lang="en-US" dirty="0"/>
              <a:t>The automatic migration of client software to newer library and framework versions, also, requires to track the updated API program elements like public methods and fields from the source to the target version</a:t>
            </a:r>
          </a:p>
        </p:txBody>
      </p:sp>
      <p:sp>
        <p:nvSpPr>
          <p:cNvPr id="4" name="Slide Number Placeholder 3"/>
          <p:cNvSpPr>
            <a:spLocks noGrp="1"/>
          </p:cNvSpPr>
          <p:nvPr>
            <p:ph type="sldNum" sz="quarter" idx="5"/>
          </p:nvPr>
        </p:nvSpPr>
        <p:spPr/>
        <p:txBody>
          <a:bodyPr/>
          <a:lstStyle/>
          <a:p>
            <a:fld id="{74085A32-0CF7-4FF7-9F8D-8A79745D69D1}" type="slidenum">
              <a:rPr lang="en-US" smtClean="0"/>
              <a:t>30</a:t>
            </a:fld>
            <a:endParaRPr lang="en-US"/>
          </a:p>
        </p:txBody>
      </p:sp>
    </p:spTree>
    <p:extLst>
      <p:ext uri="{BB962C8B-B14F-4D97-AF65-F5344CB8AC3E}">
        <p14:creationId xmlns:p14="http://schemas.microsoft.com/office/powerpoint/2010/main" val="303164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in this work, we found that </a:t>
            </a:r>
            <a:r>
              <a:rPr lang="en-US" dirty="0"/>
              <a:t>code tracking challenges </a:t>
            </a:r>
            <a:r>
              <a:rPr lang="en-CA" dirty="0"/>
              <a:t>is not limited to rename or file move,  it </a:t>
            </a:r>
            <a:r>
              <a:rPr lang="en-US" dirty="0"/>
              <a:t>can be very complex just like this real scenario that is detected in project Netflix </a:t>
            </a:r>
            <a:r>
              <a:rPr lang="en-US" dirty="0" err="1"/>
              <a:t>Zuul</a:t>
            </a:r>
            <a:r>
              <a:rPr lang="en-US" dirty="0"/>
              <a:t> by our tool.</a:t>
            </a:r>
          </a:p>
          <a:p>
            <a:endParaRPr lang="en-US" dirty="0"/>
          </a:p>
          <a:p>
            <a:r>
              <a:rPr lang="en-US" dirty="0"/>
              <a:t>In commit this new subclass named </a:t>
            </a:r>
            <a:r>
              <a:rPr lang="en-US" dirty="0" err="1"/>
              <a:t>FilterProcessorImpl</a:t>
            </a:r>
            <a:r>
              <a:rPr lang="en-US" dirty="0"/>
              <a:t> was extracted from class </a:t>
            </a:r>
            <a:r>
              <a:rPr lang="en-US" dirty="0" err="1"/>
              <a:t>FilterProcessor</a:t>
            </a:r>
            <a:r>
              <a:rPr lang="en-US" dirty="0"/>
              <a:t>, which was then declared as an interface.</a:t>
            </a:r>
          </a:p>
          <a:p>
            <a:r>
              <a:rPr lang="en-US" dirty="0"/>
              <a:t>Method </a:t>
            </a:r>
            <a:r>
              <a:rPr lang="en-US" dirty="0" err="1"/>
              <a:t>processAsyncFilter</a:t>
            </a:r>
            <a:r>
              <a:rPr lang="en-US" dirty="0"/>
              <a:t> was among the methods pushed down from </a:t>
            </a:r>
            <a:r>
              <a:rPr lang="en-US" dirty="0" err="1"/>
              <a:t>FilterProcessor</a:t>
            </a:r>
            <a:r>
              <a:rPr lang="en-US" dirty="0"/>
              <a:t>, and method </a:t>
            </a:r>
            <a:r>
              <a:rPr lang="en-US" dirty="0" err="1"/>
              <a:t>processSyncFilter</a:t>
            </a:r>
            <a:r>
              <a:rPr lang="en-US" dirty="0"/>
              <a:t> was moved from class ExperimentalFilterProcessor2</a:t>
            </a:r>
          </a:p>
          <a:p>
            <a:endParaRPr lang="en-US" dirty="0"/>
          </a:p>
          <a:p>
            <a:r>
              <a:rPr lang="en-US" dirty="0"/>
              <a:t>The moved method was also slightly modified by adding a new parameter</a:t>
            </a:r>
          </a:p>
        </p:txBody>
      </p:sp>
      <p:sp>
        <p:nvSpPr>
          <p:cNvPr id="4" name="Slide Number Placeholder 3"/>
          <p:cNvSpPr>
            <a:spLocks noGrp="1"/>
          </p:cNvSpPr>
          <p:nvPr>
            <p:ph type="sldNum" sz="quarter" idx="5"/>
          </p:nvPr>
        </p:nvSpPr>
        <p:spPr/>
        <p:txBody>
          <a:bodyPr/>
          <a:lstStyle/>
          <a:p>
            <a:fld id="{74085A32-0CF7-4FF7-9F8D-8A79745D69D1}" type="slidenum">
              <a:rPr lang="en-US" smtClean="0"/>
              <a:t>4</a:t>
            </a:fld>
            <a:endParaRPr lang="en-US"/>
          </a:p>
        </p:txBody>
      </p:sp>
    </p:spTree>
    <p:extLst>
      <p:ext uri="{BB962C8B-B14F-4D97-AF65-F5344CB8AC3E}">
        <p14:creationId xmlns:p14="http://schemas.microsoft.com/office/powerpoint/2010/main" val="58300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commit \</a:t>
            </a:r>
            <a:r>
              <a:rPr lang="en-US" dirty="0" err="1"/>
              <a:t>texttt</a:t>
            </a:r>
            <a:r>
              <a:rPr lang="en-US" dirty="0"/>
              <a:t>{4e5827e}, the type of parameter \</a:t>
            </a:r>
            <a:r>
              <a:rPr lang="en-US" dirty="0" err="1"/>
              <a:t>texttt</a:t>
            </a:r>
            <a:r>
              <a:rPr lang="en-US" dirty="0"/>
              <a:t>{filter} changed from \</a:t>
            </a:r>
            <a:r>
              <a:rPr lang="en-US" dirty="0" err="1"/>
              <a:t>texttt</a:t>
            </a:r>
            <a:r>
              <a:rPr lang="en-US" dirty="0"/>
              <a:t>{</a:t>
            </a:r>
            <a:r>
              <a:rPr lang="en-US" dirty="0" err="1"/>
              <a:t>BaseSyncFilter</a:t>
            </a:r>
            <a:r>
              <a:rPr lang="en-US" dirty="0"/>
              <a:t>} to \</a:t>
            </a:r>
            <a:r>
              <a:rPr lang="en-US" dirty="0" err="1"/>
              <a:t>texttt</a:t>
            </a:r>
            <a:r>
              <a:rPr lang="en-US" dirty="0"/>
              <a:t>{</a:t>
            </a:r>
            <a:r>
              <a:rPr lang="en-US" dirty="0" err="1"/>
              <a:t>SyncZuulFilter</a:t>
            </a:r>
            <a:r>
              <a:rPr lang="en-US" dirty="0"/>
              <a:t>} in method \</a:t>
            </a:r>
            <a:r>
              <a:rPr lang="en-US" dirty="0" err="1"/>
              <a:t>texttt</a:t>
            </a:r>
            <a:r>
              <a:rPr lang="en-US" dirty="0"/>
              <a:t>{</a:t>
            </a:r>
            <a:r>
              <a:rPr lang="en-US" dirty="0" err="1"/>
              <a:t>processSync</a:t>
            </a:r>
            <a:r>
              <a:rPr lang="en-US" dirty="0"/>
              <a:t>\\Filter}.</a:t>
            </a:r>
          </a:p>
        </p:txBody>
      </p:sp>
      <p:sp>
        <p:nvSpPr>
          <p:cNvPr id="4" name="Slide Number Placeholder 3"/>
          <p:cNvSpPr>
            <a:spLocks noGrp="1"/>
          </p:cNvSpPr>
          <p:nvPr>
            <p:ph type="sldNum" sz="quarter" idx="5"/>
          </p:nvPr>
        </p:nvSpPr>
        <p:spPr/>
        <p:txBody>
          <a:bodyPr/>
          <a:lstStyle/>
          <a:p>
            <a:fld id="{74085A32-0CF7-4FF7-9F8D-8A79745D69D1}" type="slidenum">
              <a:rPr lang="en-US" smtClean="0"/>
              <a:t>5</a:t>
            </a:fld>
            <a:endParaRPr lang="en-US"/>
          </a:p>
        </p:txBody>
      </p:sp>
    </p:spTree>
    <p:extLst>
      <p:ext uri="{BB962C8B-B14F-4D97-AF65-F5344CB8AC3E}">
        <p14:creationId xmlns:p14="http://schemas.microsoft.com/office/powerpoint/2010/main" val="37753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in commit 9d2554e three duplicated code fragments were extracted from </a:t>
            </a:r>
            <a:r>
              <a:rPr lang="en-US" dirty="0" err="1"/>
              <a:t>processSyncFilter</a:t>
            </a:r>
            <a:r>
              <a:rPr lang="en-US" dirty="0"/>
              <a:t> and </a:t>
            </a:r>
            <a:r>
              <a:rPr lang="en-US" dirty="0" err="1"/>
              <a:t>processAsyncFilter</a:t>
            </a:r>
            <a:r>
              <a:rPr lang="en-US" dirty="0"/>
              <a:t> in methods </a:t>
            </a:r>
            <a:r>
              <a:rPr lang="en-US" dirty="0" err="1"/>
              <a:t>handleFilterException</a:t>
            </a:r>
            <a:r>
              <a:rPr lang="en-US" dirty="0"/>
              <a:t>, </a:t>
            </a:r>
            <a:r>
              <a:rPr lang="en-US" dirty="0" err="1"/>
              <a:t>handleDebug</a:t>
            </a:r>
            <a:r>
              <a:rPr lang="en-US" dirty="0"/>
              <a:t>, and </a:t>
            </a:r>
            <a:r>
              <a:rPr lang="en-US" dirty="0" err="1"/>
              <a:t>shouldSkipFilter</a:t>
            </a:r>
            <a:r>
              <a:rPr lang="en-US" dirty="0"/>
              <a:t>.</a:t>
            </a:r>
          </a:p>
          <a:p>
            <a:endParaRPr lang="en-US" dirty="0"/>
          </a:p>
          <a:p>
            <a:r>
              <a:rPr lang="en-US" dirty="0"/>
              <a:t>So, as it is clear here, the evolution complexity is not limited to simple refactoring activities.  And none of the method tracking tools can track these extracted methods.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there is a bug in one of the extracted methods and it was introduced prior to the first commit,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tracking the origin of these methods we would not be able to find the commit(s) and author(s) that introduced this bug,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more importantly would not be able to find that this bug was duplicated in two different origin files and methods.</a:t>
            </a:r>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6</a:t>
            </a:fld>
            <a:endParaRPr lang="en-US"/>
          </a:p>
        </p:txBody>
      </p:sp>
    </p:spTree>
    <p:extLst>
      <p:ext uri="{BB962C8B-B14F-4D97-AF65-F5344CB8AC3E}">
        <p14:creationId xmlns:p14="http://schemas.microsoft.com/office/powerpoint/2010/main" val="184120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see what are the existing tools.</a:t>
            </a:r>
          </a:p>
          <a:p>
            <a:endParaRPr lang="en-US" dirty="0"/>
          </a:p>
          <a:p>
            <a:r>
              <a:rPr lang="en-US" dirty="0"/>
              <a:t>There is </a:t>
            </a:r>
            <a:r>
              <a:rPr lang="en-US" dirty="0" err="1"/>
              <a:t>CodeShovel</a:t>
            </a:r>
            <a:r>
              <a:rPr lang="en-US" dirty="0"/>
              <a:t>, it is the most accurate tool for uncovering Java method histories.</a:t>
            </a:r>
          </a:p>
          <a:p>
            <a:r>
              <a:rPr lang="en-US" dirty="0"/>
              <a:t>It supports tracking methods with changes in their signature, methods whose parent file has been moved/renamed, and methods moved to another file</a:t>
            </a:r>
          </a:p>
          <a:p>
            <a:endParaRPr lang="en-US" dirty="0"/>
          </a:p>
          <a:p>
            <a:r>
              <a:rPr lang="en-US" dirty="0"/>
              <a:t>It is fast. it has a median runtime of 2 seconds</a:t>
            </a:r>
          </a:p>
          <a:p>
            <a:endParaRPr lang="en-US" dirty="0"/>
          </a:p>
          <a:p>
            <a:r>
              <a:rPr lang="en-US" dirty="0"/>
              <a:t>It uses a similarity algorithm for matching methods across file versions, so it uses thresholds.</a:t>
            </a:r>
          </a:p>
          <a:p>
            <a:endParaRPr lang="en-US" dirty="0"/>
          </a:p>
          <a:p>
            <a:r>
              <a:rPr lang="en-US" dirty="0"/>
              <a:t>our experiments have shown that it fails to track properly methods from which a significant part of their body has been extracted to new methods, as it uses a 75\%  body similarity threshold to match modified methods, and thus erroneously matches the original method with the extracted one.</a:t>
            </a:r>
          </a:p>
          <a:p>
            <a:endParaRPr lang="en-US" dirty="0"/>
          </a:p>
          <a:p>
            <a:r>
              <a:rPr lang="en-US" dirty="0"/>
              <a:t>$$$$$$$$$$$</a:t>
            </a:r>
          </a:p>
          <a:p>
            <a:r>
              <a:rPr lang="en-US" dirty="0"/>
              <a:t>The other tools are </a:t>
            </a:r>
            <a:r>
              <a:rPr lang="en-US" dirty="0" err="1"/>
              <a:t>FinerGit</a:t>
            </a:r>
            <a:r>
              <a:rPr lang="en-US" dirty="0"/>
              <a:t> and </a:t>
            </a:r>
            <a:r>
              <a:rPr lang="en-US" dirty="0" err="1"/>
              <a:t>Historage</a:t>
            </a:r>
            <a:r>
              <a:rPr lang="en-US" dirty="0"/>
              <a:t>.</a:t>
            </a:r>
          </a:p>
          <a:p>
            <a:r>
              <a:rPr lang="en-US" dirty="0" err="1"/>
              <a:t>FinerGit</a:t>
            </a:r>
            <a:r>
              <a:rPr lang="en-US" dirty="0"/>
              <a:t> is an improved version of </a:t>
            </a:r>
            <a:r>
              <a:rPr lang="en-US" dirty="0" err="1"/>
              <a:t>Historage</a:t>
            </a:r>
            <a:r>
              <a:rPr lang="en-US" dirty="0"/>
              <a:t> and it improves on the limited capability of </a:t>
            </a:r>
            <a:r>
              <a:rPr lang="en-US" dirty="0" err="1"/>
              <a:t>Historage</a:t>
            </a:r>
            <a:r>
              <a:rPr lang="en-US" dirty="0"/>
              <a:t> to track renamed or moved methods.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both create a finer-grained Git repository in which each Java method exists in its own file, and take advantage of Git mechanisms to track changes on each individual file that represent a </a:t>
            </a:r>
            <a:r>
              <a:rPr lang="en-US" dirty="0" err="1"/>
              <a:t>mehtod</a:t>
            </a:r>
            <a:r>
              <a:rPr lang="en-US" dirty="0"/>
              <a:t>.</a:t>
            </a:r>
          </a:p>
          <a:p>
            <a:endParaRPr lang="en-US" dirty="0"/>
          </a:p>
          <a:p>
            <a:endParaRPr lang="en-US" dirty="0"/>
          </a:p>
          <a:p>
            <a:r>
              <a:rPr lang="en-US" dirty="0"/>
              <a:t>Pre-processing an entire repository to place each method in its own file, is computationally expensive and requires additional hard disk space, which can be prohibitive, especially for large repositories with many files and a long commit history.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most important tools for element tracking however there are some other techniques that we discussed in the related work chapter of the thesis in detail.</a:t>
            </a:r>
          </a:p>
          <a:p>
            <a:r>
              <a:rPr lang="en-US" dirty="0"/>
              <a:t>$$$$$$$$$$$$$$$$$$</a:t>
            </a:r>
          </a:p>
          <a:p>
            <a:r>
              <a:rPr lang="en-US" dirty="0"/>
              <a:t>In summary, None of the currently available tools can track the evolution of all elements.</a:t>
            </a:r>
          </a:p>
          <a:p>
            <a:r>
              <a:rPr lang="en-US" dirty="0"/>
              <a:t>Moreover, the evolution tracking of methods is limited, as commonly applied refactoring types, such as Extract Method, are not supported by the currently available tools.</a:t>
            </a:r>
          </a:p>
          <a:p>
            <a:endParaRPr lang="en-US" dirty="0"/>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7</a:t>
            </a:fld>
            <a:endParaRPr lang="en-US"/>
          </a:p>
        </p:txBody>
      </p:sp>
    </p:spTree>
    <p:extLst>
      <p:ext uri="{BB962C8B-B14F-4D97-AF65-F5344CB8AC3E}">
        <p14:creationId xmlns:p14="http://schemas.microsoft.com/office/powerpoint/2010/main" val="302468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the importance of the element tracking, and the limitation of current tools motivate us to develop </a:t>
            </a:r>
            <a:r>
              <a:rPr lang="en-CA" dirty="0" err="1"/>
              <a:t>CodeTracker</a:t>
            </a:r>
            <a:r>
              <a:rPr lang="en-CA" dirty="0"/>
              <a:t>.</a:t>
            </a:r>
          </a:p>
          <a:p>
            <a:r>
              <a:rPr lang="en-CA" dirty="0"/>
              <a:t>$$$$$$$$$$$$$$$$$$$</a:t>
            </a:r>
          </a:p>
          <a:p>
            <a:r>
              <a:rPr lang="en-CA" dirty="0"/>
              <a:t>Our tool not only is able to track methods, but also is able to track the variables, classes and attributes.</a:t>
            </a:r>
          </a:p>
          <a:p>
            <a:r>
              <a:rPr lang="en-CA" dirty="0"/>
              <a:t>$$$$$$$$$$$$$$$$$</a:t>
            </a:r>
          </a:p>
          <a:p>
            <a:r>
              <a:rPr lang="en-CA" dirty="0"/>
              <a:t>It is accurate. </a:t>
            </a:r>
            <a:r>
              <a:rPr lang="en-CA" dirty="0" err="1"/>
              <a:t>CodeTracker</a:t>
            </a:r>
            <a:r>
              <a:rPr lang="en-CA" dirty="0"/>
              <a:t> is uses </a:t>
            </a:r>
            <a:r>
              <a:rPr lang="en-CA" dirty="0" err="1"/>
              <a:t>RefactoringMiner</a:t>
            </a:r>
            <a:r>
              <a:rPr lang="en-CA" dirty="0"/>
              <a:t> which is the most accurate refactoring finder tool to find refactoring activities.</a:t>
            </a:r>
          </a:p>
          <a:p>
            <a:r>
              <a:rPr lang="en-CA" dirty="0"/>
              <a:t>$$$$$$$$$$$$$$$$$</a:t>
            </a:r>
          </a:p>
          <a:p>
            <a:r>
              <a:rPr lang="en-CA" dirty="0"/>
              <a:t>Although </a:t>
            </a:r>
            <a:r>
              <a:rPr lang="en-CA" dirty="0" err="1"/>
              <a:t>RefactoringMiner</a:t>
            </a:r>
            <a:r>
              <a:rPr lang="en-CA" dirty="0"/>
              <a:t> is fast, but some commits are too big and costly to analyse, so we analyse commits partially and incrementally and we show that our tool is as fast as </a:t>
            </a:r>
            <a:r>
              <a:rPr lang="en-CA" dirty="0" err="1"/>
              <a:t>CodeShovel</a:t>
            </a:r>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74085A32-0CF7-4FF7-9F8D-8A79745D69D1}" type="slidenum">
              <a:rPr lang="en-US" smtClean="0"/>
              <a:t>8</a:t>
            </a:fld>
            <a:endParaRPr lang="en-US"/>
          </a:p>
        </p:txBody>
      </p:sp>
    </p:spTree>
    <p:extLst>
      <p:ext uri="{BB962C8B-B14F-4D97-AF65-F5344CB8AC3E}">
        <p14:creationId xmlns:p14="http://schemas.microsoft.com/office/powerpoint/2010/main" val="288201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Simply, to track a program element, we need to identify different transition of an element in the history of a software.</a:t>
            </a:r>
          </a:p>
          <a:p>
            <a:endParaRPr lang="en-CA" dirty="0"/>
          </a:p>
          <a:p>
            <a:endParaRPr lang="en-CA" dirty="0"/>
          </a:p>
          <a:p>
            <a:r>
              <a:rPr lang="en-CA" dirty="0"/>
              <a:t>To uniquely identify a program element in the history of a software repository, we defined the program element identifier.</a:t>
            </a:r>
          </a:p>
          <a:p>
            <a:r>
              <a:rPr lang="en-US" dirty="0"/>
              <a:t>$$$$$$$$$$$$</a:t>
            </a:r>
          </a:p>
          <a:p>
            <a:r>
              <a:rPr lang="en-US" dirty="0"/>
              <a:t>It is a tuple that we can define it like this</a:t>
            </a:r>
          </a:p>
          <a:p>
            <a:r>
              <a:rPr lang="en-US" dirty="0"/>
              <a:t>$$$$$$$$$$$$</a:t>
            </a:r>
          </a:p>
          <a:p>
            <a:r>
              <a:rPr lang="en-US" dirty="0"/>
              <a:t>where $V_{e}$ is the version of $e$ corresponding to the SHA-1 Git commit ID in which a change took place on $e$,</a:t>
            </a:r>
          </a:p>
          <a:p>
            <a:r>
              <a:rPr lang="en-US" dirty="0"/>
              <a:t>$$$$$$$$$</a:t>
            </a:r>
          </a:p>
          <a:p>
            <a:r>
              <a:rPr lang="en-US" dirty="0"/>
              <a:t>$CON_{e}$ is the signature of the container in which $e$ belongs to,</a:t>
            </a:r>
          </a:p>
          <a:p>
            <a:r>
              <a:rPr lang="en-US" dirty="0"/>
              <a:t>$$$$$$$$$$$$</a:t>
            </a:r>
          </a:p>
          <a:p>
            <a:r>
              <a:rPr lang="en-US" dirty="0"/>
              <a:t>and $SIG_{e}$ is the signature of $e$.</a:t>
            </a:r>
          </a:p>
          <a:p>
            <a:endParaRPr lang="en-US" dirty="0"/>
          </a:p>
          <a:p>
            <a:r>
              <a:rPr lang="en-US" dirty="0"/>
              <a:t>$$$$$$$$$$$$$</a:t>
            </a:r>
          </a:p>
          <a:p>
            <a:r>
              <a:rPr lang="en-US" dirty="0"/>
              <a:t>The typical container structure in Java programs is shown in this example.</a:t>
            </a:r>
          </a:p>
          <a:p>
            <a:r>
              <a:rPr lang="en-US" dirty="0"/>
              <a:t>$$$$$$$$$$</a:t>
            </a:r>
          </a:p>
          <a:p>
            <a:r>
              <a:rPr lang="en-US" dirty="0"/>
              <a:t>The container of a type declaration or class $c$ is the tuple $</a:t>
            </a:r>
            <a:r>
              <a:rPr lang="en-US" dirty="0" err="1"/>
              <a:t>CON_c</a:t>
            </a:r>
            <a:r>
              <a:rPr lang="en-US" dirty="0"/>
              <a:t> = (</a:t>
            </a:r>
            <a:r>
              <a:rPr lang="en-US" dirty="0" err="1"/>
              <a:t>SRC_c</a:t>
            </a:r>
            <a:r>
              <a:rPr lang="en-US" dirty="0"/>
              <a:t>, </a:t>
            </a:r>
            <a:r>
              <a:rPr lang="en-US" dirty="0" err="1"/>
              <a:t>PKG_c</a:t>
            </a:r>
            <a:r>
              <a:rPr lang="en-US" dirty="0"/>
              <a:t>)$, where $</a:t>
            </a:r>
            <a:r>
              <a:rPr lang="en-US" dirty="0" err="1"/>
              <a:t>SRC_c</a:t>
            </a:r>
            <a:r>
              <a:rPr lang="en-US" dirty="0"/>
              <a:t>$ is the source folder path and $</a:t>
            </a:r>
            <a:r>
              <a:rPr lang="en-US" dirty="0" err="1"/>
              <a:t>PKG_c</a:t>
            </a:r>
            <a:r>
              <a:rPr lang="en-US" dirty="0"/>
              <a:t>$ is the package name in which $c$ belong to.</a:t>
            </a:r>
          </a:p>
          <a:p>
            <a:r>
              <a:rPr lang="en-US" dirty="0"/>
              <a:t>$$$$$$$$$$$$$</a:t>
            </a:r>
          </a:p>
          <a:p>
            <a:r>
              <a:rPr lang="en-US" dirty="0"/>
              <a:t>And for the signature of a class we considered all possible features of a class declaration like annotation, visibility, parameterized type and so on</a:t>
            </a:r>
          </a:p>
          <a:p>
            <a:endParaRPr lang="en-US" dirty="0"/>
          </a:p>
          <a:p>
            <a:endParaRPr lang="en-US" dirty="0"/>
          </a:p>
          <a:p>
            <a:endParaRPr lang="en-US" dirty="0"/>
          </a:p>
          <a:p>
            <a:r>
              <a:rPr lang="en-US" dirty="0"/>
              <a:t>===============================</a:t>
            </a:r>
          </a:p>
          <a:p>
            <a:r>
              <a:rPr lang="en-US" dirty="0"/>
              <a:t>where $</a:t>
            </a:r>
            <a:r>
              <a:rPr lang="en-US" dirty="0" err="1"/>
              <a:t>N_c</a:t>
            </a:r>
            <a:r>
              <a:rPr lang="en-US" dirty="0"/>
              <a:t>$ is the name of $c$,</a:t>
            </a:r>
          </a:p>
          <a:p>
            <a:endParaRPr lang="en-US" dirty="0"/>
          </a:p>
          <a:p>
            <a:r>
              <a:rPr lang="en-US" dirty="0"/>
              <a:t>$</a:t>
            </a:r>
            <a:r>
              <a:rPr lang="en-US" dirty="0" err="1"/>
              <a:t>K_c</a:t>
            </a:r>
            <a:r>
              <a:rPr lang="en-US" dirty="0"/>
              <a:t>$ is the kind of $c$, which is a categorical variable taking four possible values, namely \</a:t>
            </a:r>
            <a:r>
              <a:rPr lang="en-US" dirty="0" err="1"/>
              <a:t>textit</a:t>
            </a:r>
            <a:r>
              <a:rPr lang="en-US" dirty="0"/>
              <a:t>{class}, \</a:t>
            </a:r>
            <a:r>
              <a:rPr lang="en-US" dirty="0" err="1"/>
              <a:t>textit</a:t>
            </a:r>
            <a:r>
              <a:rPr lang="en-US" dirty="0"/>
              <a:t>{interface}, </a:t>
            </a:r>
          </a:p>
          <a:p>
            <a:r>
              <a:rPr lang="en-US" dirty="0"/>
              <a:t>\</a:t>
            </a:r>
            <a:r>
              <a:rPr lang="en-US" dirty="0" err="1"/>
              <a:t>textit</a:t>
            </a:r>
            <a:r>
              <a:rPr lang="en-US" dirty="0"/>
              <a:t>{</a:t>
            </a:r>
            <a:r>
              <a:rPr lang="en-US" dirty="0" err="1"/>
              <a:t>enum</a:t>
            </a:r>
            <a:r>
              <a:rPr lang="en-US" dirty="0"/>
              <a:t>} and \</a:t>
            </a:r>
            <a:r>
              <a:rPr lang="en-US" dirty="0" err="1"/>
              <a:t>textit</a:t>
            </a:r>
            <a:r>
              <a:rPr lang="en-US" dirty="0"/>
              <a:t>{@interface} (for annotation type declarations),</a:t>
            </a:r>
          </a:p>
          <a:p>
            <a:endParaRPr lang="en-US" dirty="0"/>
          </a:p>
          <a:p>
            <a:r>
              <a:rPr lang="en-US" dirty="0"/>
              <a:t>$</a:t>
            </a:r>
            <a:r>
              <a:rPr lang="en-US" dirty="0" err="1"/>
              <a:t>S_c</a:t>
            </a:r>
            <a:r>
              <a:rPr lang="en-US" dirty="0"/>
              <a:t>$ is the super-class type of $c$,</a:t>
            </a:r>
          </a:p>
          <a:p>
            <a:endParaRPr lang="en-US" dirty="0"/>
          </a:p>
          <a:p>
            <a:r>
              <a:rPr lang="en-US" dirty="0"/>
              <a:t>$</a:t>
            </a:r>
            <a:r>
              <a:rPr lang="en-US" dirty="0" err="1"/>
              <a:t>I_c</a:t>
            </a:r>
            <a:r>
              <a:rPr lang="en-US" dirty="0"/>
              <a:t>$ is the list of super-interfaces of $c$,</a:t>
            </a:r>
          </a:p>
          <a:p>
            <a:endParaRPr lang="en-US" dirty="0"/>
          </a:p>
          <a:p>
            <a:r>
              <a:rPr lang="en-US" dirty="0"/>
              <a:t>$</a:t>
            </a:r>
            <a:r>
              <a:rPr lang="en-US" dirty="0" err="1"/>
              <a:t>T_c</a:t>
            </a:r>
            <a:r>
              <a:rPr lang="en-US" dirty="0"/>
              <a:t>$ is the list of type parameters of $c$ in the case that $c$ is a parameterized type,</a:t>
            </a:r>
          </a:p>
          <a:p>
            <a:r>
              <a:rPr lang="en-US" dirty="0"/>
              <a:t> $</a:t>
            </a:r>
            <a:r>
              <a:rPr lang="en-US" dirty="0" err="1"/>
              <a:t>A_c</a:t>
            </a:r>
            <a:r>
              <a:rPr lang="en-US" dirty="0"/>
              <a:t>$ is the list of annotations of $c$,</a:t>
            </a:r>
          </a:p>
          <a:p>
            <a:r>
              <a:rPr lang="en-US" dirty="0"/>
              <a:t>$</a:t>
            </a:r>
            <a:r>
              <a:rPr lang="en-US" dirty="0" err="1"/>
              <a:t>V_c</a:t>
            </a:r>
            <a:r>
              <a:rPr lang="en-US" dirty="0"/>
              <a:t>$ is the visibility of $c$, which is a categorical variable taking four possible values (\</a:t>
            </a:r>
            <a:r>
              <a:rPr lang="en-US" dirty="0" err="1"/>
              <a:t>textit</a:t>
            </a:r>
            <a:r>
              <a:rPr lang="en-US" dirty="0"/>
              <a:t>{public}, \</a:t>
            </a:r>
            <a:r>
              <a:rPr lang="en-US" dirty="0" err="1"/>
              <a:t>textit</a:t>
            </a:r>
            <a:r>
              <a:rPr lang="en-US" dirty="0"/>
              <a:t>{protected}, \</a:t>
            </a:r>
            <a:r>
              <a:rPr lang="en-US" dirty="0" err="1"/>
              <a:t>textit</a:t>
            </a:r>
            <a:r>
              <a:rPr lang="en-US" dirty="0"/>
              <a:t>{private}, or \</a:t>
            </a:r>
            <a:r>
              <a:rPr lang="en-US" dirty="0" err="1"/>
              <a:t>textit</a:t>
            </a:r>
            <a:r>
              <a:rPr lang="en-US" dirty="0"/>
              <a:t>{package-private}),</a:t>
            </a:r>
          </a:p>
          <a:p>
            <a:r>
              <a:rPr lang="en-US" dirty="0"/>
              <a:t>and finally $</a:t>
            </a:r>
            <a:r>
              <a:rPr lang="en-US" dirty="0" err="1"/>
              <a:t>M_c</a:t>
            </a:r>
            <a:r>
              <a:rPr lang="en-US" dirty="0"/>
              <a:t>$ is the list of modifiers of $c$ (\</a:t>
            </a:r>
            <a:r>
              <a:rPr lang="en-US" dirty="0" err="1"/>
              <a:t>textit</a:t>
            </a:r>
            <a:r>
              <a:rPr lang="en-US" dirty="0"/>
              <a:t>{final}, \</a:t>
            </a:r>
            <a:r>
              <a:rPr lang="en-US" dirty="0" err="1"/>
              <a:t>textit</a:t>
            </a:r>
            <a:r>
              <a:rPr lang="en-US" dirty="0"/>
              <a:t>{static}, \</a:t>
            </a:r>
            <a:r>
              <a:rPr lang="en-US" dirty="0" err="1"/>
              <a:t>textit</a:t>
            </a:r>
            <a:r>
              <a:rPr lang="en-US" dirty="0"/>
              <a:t>{abstract}).</a:t>
            </a:r>
          </a:p>
        </p:txBody>
      </p:sp>
      <p:sp>
        <p:nvSpPr>
          <p:cNvPr id="4" name="Slide Number Placeholder 3"/>
          <p:cNvSpPr>
            <a:spLocks noGrp="1"/>
          </p:cNvSpPr>
          <p:nvPr>
            <p:ph type="sldNum" sz="quarter" idx="5"/>
          </p:nvPr>
        </p:nvSpPr>
        <p:spPr/>
        <p:txBody>
          <a:bodyPr/>
          <a:lstStyle/>
          <a:p>
            <a:fld id="{74085A32-0CF7-4FF7-9F8D-8A79745D69D1}" type="slidenum">
              <a:rPr lang="en-US" smtClean="0"/>
              <a:t>9</a:t>
            </a:fld>
            <a:endParaRPr lang="en-US"/>
          </a:p>
        </p:txBody>
      </p:sp>
    </p:spTree>
    <p:extLst>
      <p:ext uri="{BB962C8B-B14F-4D97-AF65-F5344CB8AC3E}">
        <p14:creationId xmlns:p14="http://schemas.microsoft.com/office/powerpoint/2010/main" val="2004601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EE86636-0068-4B04-9A42-5F70500039D5}" type="datetime1">
              <a:rPr lang="en-US" smtClean="0"/>
              <a:t>11/25/2021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613CA-D2B5-41A5-9693-31838CF33817}" type="datetime1">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88D3E6-F8D7-4DA4-A8BC-5002B7A4C3DA}" type="datetime1">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9D4F4-6BBE-49D9-994A-9A1D0AFBDB6F}" type="datetime1">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AD648C-04A0-419A-8F9F-E08BE1B0C880}" type="datetime1">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509DCE-7FD5-452C-BD7F-EA1BB35DBBDF}" type="datetime1">
              <a:rPr lang="en-US" smtClean="0"/>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A1F3BC2-7CF8-4822-810E-3991FF2C5070}" type="datetime1">
              <a:rPr lang="en-US" smtClean="0"/>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0A040-ED3C-4081-9630-ED2F2BAB4AF6}" type="datetime1">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410DD-062C-468B-911A-70AE8AC517BD}" type="datetime1">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662F5-7927-4840-AA98-AD23246C61B1}" type="datetime1">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F0D02-A000-4BA7-8741-9E3004912BAE}" type="datetime1">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89F159-76E3-43E9-B133-907848E5936B}" type="datetime1">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479743-EBF3-4E43-BD57-CD5DCB8DCE65}" type="datetime1">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C978B6-8F56-4D05-B23F-A26334A3E358}" type="datetime1">
              <a:rPr lang="en-US" smtClean="0"/>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D9BE3-C469-4E65-814A-6234C516F664}" type="datetime1">
              <a:rPr lang="en-US" smtClean="0"/>
              <a:t>11/25/2021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C0AD6C-611B-44D1-8A42-10510DD41E70}" type="datetime1">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45CF0-82F8-4FB9-99F2-29609FECE346}" type="datetime1">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F6A6EA-F22A-4BD6-A70E-8B891D660AAA}" type="datetime1">
              <a:rPr lang="en-US" smtClean="0"/>
              <a:t>11/25/2021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2.pn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2CE7-ABA1-4D27-9932-5B201E07AC4F}"/>
              </a:ext>
            </a:extLst>
          </p:cNvPr>
          <p:cNvSpPr>
            <a:spLocks noGrp="1"/>
          </p:cNvSpPr>
          <p:nvPr>
            <p:ph type="ctrTitle"/>
          </p:nvPr>
        </p:nvSpPr>
        <p:spPr/>
        <p:txBody>
          <a:bodyPr/>
          <a:lstStyle/>
          <a:p>
            <a:r>
              <a:rPr lang="en-US" dirty="0"/>
              <a:t>Accurate Program Element Tracking in Commit History</a:t>
            </a:r>
          </a:p>
        </p:txBody>
      </p:sp>
      <p:sp>
        <p:nvSpPr>
          <p:cNvPr id="3" name="Subtitle 2">
            <a:extLst>
              <a:ext uri="{FF2B5EF4-FFF2-40B4-BE49-F238E27FC236}">
                <a16:creationId xmlns:a16="http://schemas.microsoft.com/office/drawing/2014/main" id="{EE65A6EE-2614-4C75-9663-C154F3ABCBE8}"/>
              </a:ext>
            </a:extLst>
          </p:cNvPr>
          <p:cNvSpPr>
            <a:spLocks noGrp="1"/>
          </p:cNvSpPr>
          <p:nvPr>
            <p:ph type="subTitle" idx="1"/>
          </p:nvPr>
        </p:nvSpPr>
        <p:spPr/>
        <p:txBody>
          <a:bodyPr/>
          <a:lstStyle/>
          <a:p>
            <a:r>
              <a:rPr lang="en-CA" dirty="0"/>
              <a:t>Mehran Jodavi</a:t>
            </a:r>
          </a:p>
          <a:p>
            <a:r>
              <a:rPr lang="en-CA" dirty="0"/>
              <a:t>Supervisor: Dr. Nikolaos </a:t>
            </a:r>
            <a:r>
              <a:rPr lang="en-CA" dirty="0" err="1"/>
              <a:t>tsantalis</a:t>
            </a:r>
            <a:endParaRPr lang="en-US" dirty="0"/>
          </a:p>
        </p:txBody>
      </p:sp>
      <p:sp>
        <p:nvSpPr>
          <p:cNvPr id="4" name="Slide Number Placeholder 3">
            <a:extLst>
              <a:ext uri="{FF2B5EF4-FFF2-40B4-BE49-F238E27FC236}">
                <a16:creationId xmlns:a16="http://schemas.microsoft.com/office/drawing/2014/main" id="{4B9F27DD-B071-4158-8C58-3B8CCF682D71}"/>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79321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C822-2CEF-4243-A651-D5C54A77DCCE}"/>
              </a:ext>
            </a:extLst>
          </p:cNvPr>
          <p:cNvSpPr>
            <a:spLocks noGrp="1"/>
          </p:cNvSpPr>
          <p:nvPr>
            <p:ph type="title"/>
          </p:nvPr>
        </p:nvSpPr>
        <p:spPr>
          <a:xfrm>
            <a:off x="1269160" y="80635"/>
            <a:ext cx="9905998" cy="484141"/>
          </a:xfrm>
        </p:spPr>
        <p:txBody>
          <a:bodyPr>
            <a:normAutofit fontScale="90000"/>
          </a:bodyPr>
          <a:lstStyle/>
          <a:p>
            <a:r>
              <a:rPr lang="en-CA" dirty="0"/>
              <a:t>Element IDENTIFIER - field</a:t>
            </a:r>
            <a:endParaRPr lang="en-US" dirty="0"/>
          </a:p>
        </p:txBody>
      </p:sp>
      <p:pic>
        <p:nvPicPr>
          <p:cNvPr id="5" name="Content Placeholder 4">
            <a:extLst>
              <a:ext uri="{FF2B5EF4-FFF2-40B4-BE49-F238E27FC236}">
                <a16:creationId xmlns:a16="http://schemas.microsoft.com/office/drawing/2014/main" id="{2F40B9CF-E9D9-4906-A47E-604F03218404}"/>
              </a:ext>
            </a:extLst>
          </p:cNvPr>
          <p:cNvPicPr>
            <a:picLocks noGrp="1" noChangeAspect="1"/>
          </p:cNvPicPr>
          <p:nvPr>
            <p:ph idx="1"/>
          </p:nvPr>
        </p:nvPicPr>
        <p:blipFill>
          <a:blip r:embed="rId3"/>
          <a:stretch>
            <a:fillRect/>
          </a:stretch>
        </p:blipFill>
        <p:spPr>
          <a:xfrm>
            <a:off x="-6260" y="652181"/>
            <a:ext cx="12198260" cy="5936877"/>
          </a:xfrm>
        </p:spPr>
      </p:pic>
      <p:pic>
        <p:nvPicPr>
          <p:cNvPr id="7" name="Picture 6">
            <a:extLst>
              <a:ext uri="{FF2B5EF4-FFF2-40B4-BE49-F238E27FC236}">
                <a16:creationId xmlns:a16="http://schemas.microsoft.com/office/drawing/2014/main" id="{C83DACC3-47D2-4587-9416-7D3FC7F10544}"/>
              </a:ext>
            </a:extLst>
          </p:cNvPr>
          <p:cNvPicPr>
            <a:picLocks noChangeAspect="1"/>
          </p:cNvPicPr>
          <p:nvPr/>
        </p:nvPicPr>
        <p:blipFill>
          <a:blip r:embed="rId4"/>
          <a:stretch>
            <a:fillRect/>
          </a:stretch>
        </p:blipFill>
        <p:spPr>
          <a:xfrm>
            <a:off x="6790765" y="0"/>
            <a:ext cx="4466665" cy="648477"/>
          </a:xfrm>
          <a:prstGeom prst="rect">
            <a:avLst/>
          </a:prstGeom>
        </p:spPr>
      </p:pic>
      <p:pic>
        <p:nvPicPr>
          <p:cNvPr id="4" name="Picture 3">
            <a:extLst>
              <a:ext uri="{FF2B5EF4-FFF2-40B4-BE49-F238E27FC236}">
                <a16:creationId xmlns:a16="http://schemas.microsoft.com/office/drawing/2014/main" id="{214A946D-7F9E-4397-85C5-F0070F38BF58}"/>
              </a:ext>
            </a:extLst>
          </p:cNvPr>
          <p:cNvPicPr>
            <a:picLocks noChangeAspect="1"/>
          </p:cNvPicPr>
          <p:nvPr/>
        </p:nvPicPr>
        <p:blipFill>
          <a:blip r:embed="rId5"/>
          <a:stretch>
            <a:fillRect/>
          </a:stretch>
        </p:blipFill>
        <p:spPr>
          <a:xfrm>
            <a:off x="7528560" y="833719"/>
            <a:ext cx="4549140" cy="615528"/>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cxnSp>
        <p:nvCxnSpPr>
          <p:cNvPr id="8" name="Straight Arrow Connector 7">
            <a:extLst>
              <a:ext uri="{FF2B5EF4-FFF2-40B4-BE49-F238E27FC236}">
                <a16:creationId xmlns:a16="http://schemas.microsoft.com/office/drawing/2014/main" id="{3C97AA9C-737E-4D0F-AF68-8DF10BFD5921}"/>
              </a:ext>
            </a:extLst>
          </p:cNvPr>
          <p:cNvCxnSpPr>
            <a:cxnSpLocks/>
          </p:cNvCxnSpPr>
          <p:nvPr/>
        </p:nvCxnSpPr>
        <p:spPr>
          <a:xfrm>
            <a:off x="4282440" y="830580"/>
            <a:ext cx="5303520" cy="209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5198F2-5FA4-4EAA-BFD1-3E0C2E451ADE}"/>
              </a:ext>
            </a:extLst>
          </p:cNvPr>
          <p:cNvCxnSpPr>
            <a:cxnSpLocks/>
          </p:cNvCxnSpPr>
          <p:nvPr/>
        </p:nvCxnSpPr>
        <p:spPr>
          <a:xfrm flipV="1">
            <a:off x="5097780" y="1040130"/>
            <a:ext cx="4488180" cy="125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51D5592-0222-4DD9-81D8-7960AC976C8C}"/>
              </a:ext>
            </a:extLst>
          </p:cNvPr>
          <p:cNvCxnSpPr>
            <a:cxnSpLocks/>
          </p:cNvCxnSpPr>
          <p:nvPr/>
        </p:nvCxnSpPr>
        <p:spPr>
          <a:xfrm flipV="1">
            <a:off x="7071360" y="1253265"/>
            <a:ext cx="4186070" cy="3316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D110392A-B8DD-4237-98AC-D2414C1019EE}"/>
              </a:ext>
            </a:extLst>
          </p:cNvPr>
          <p:cNvPicPr>
            <a:picLocks noChangeAspect="1"/>
          </p:cNvPicPr>
          <p:nvPr/>
        </p:nvPicPr>
        <p:blipFill>
          <a:blip r:embed="rId6"/>
          <a:stretch>
            <a:fillRect/>
          </a:stretch>
        </p:blipFill>
        <p:spPr>
          <a:xfrm>
            <a:off x="1812083" y="2537345"/>
            <a:ext cx="9363075" cy="1362075"/>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
        <p:nvSpPr>
          <p:cNvPr id="24" name="Slide Number Placeholder 23">
            <a:extLst>
              <a:ext uri="{FF2B5EF4-FFF2-40B4-BE49-F238E27FC236}">
                <a16:creationId xmlns:a16="http://schemas.microsoft.com/office/drawing/2014/main" id="{B9D9F6FB-ADD9-4AAF-AA06-A176A85C24B1}"/>
              </a:ext>
            </a:extLst>
          </p:cNvPr>
          <p:cNvSpPr>
            <a:spLocks noGrp="1"/>
          </p:cNvSpPr>
          <p:nvPr>
            <p:ph type="sldNum" sz="quarter" idx="12"/>
          </p:nvPr>
        </p:nvSpPr>
        <p:spPr>
          <a:xfrm>
            <a:off x="10649701" y="6496476"/>
            <a:ext cx="771089" cy="365125"/>
          </a:xfrm>
        </p:spPr>
        <p:txBody>
          <a:bodyPr/>
          <a:lstStyle/>
          <a:p>
            <a:fld id="{6D22F896-40B5-4ADD-8801-0D06FADFA095}" type="slidenum">
              <a:rPr lang="en-US" smtClean="0"/>
              <a:t>10</a:t>
            </a:fld>
            <a:endParaRPr lang="en-US" dirty="0"/>
          </a:p>
        </p:txBody>
      </p:sp>
      <p:sp>
        <p:nvSpPr>
          <p:cNvPr id="11" name="Rectangle 10">
            <a:extLst>
              <a:ext uri="{FF2B5EF4-FFF2-40B4-BE49-F238E27FC236}">
                <a16:creationId xmlns:a16="http://schemas.microsoft.com/office/drawing/2014/main" id="{B13FB55A-CDDD-4575-8117-438A2D406644}"/>
              </a:ext>
            </a:extLst>
          </p:cNvPr>
          <p:cNvSpPr/>
          <p:nvPr/>
        </p:nvSpPr>
        <p:spPr>
          <a:xfrm>
            <a:off x="1926078" y="1672366"/>
            <a:ext cx="7581088" cy="45142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0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C822-2CEF-4243-A651-D5C54A77DCCE}"/>
              </a:ext>
            </a:extLst>
          </p:cNvPr>
          <p:cNvSpPr>
            <a:spLocks noGrp="1"/>
          </p:cNvSpPr>
          <p:nvPr>
            <p:ph type="title"/>
          </p:nvPr>
        </p:nvSpPr>
        <p:spPr>
          <a:xfrm>
            <a:off x="1269160" y="80635"/>
            <a:ext cx="9905998" cy="484141"/>
          </a:xfrm>
        </p:spPr>
        <p:txBody>
          <a:bodyPr>
            <a:normAutofit fontScale="90000"/>
          </a:bodyPr>
          <a:lstStyle/>
          <a:p>
            <a:r>
              <a:rPr lang="en-CA" dirty="0"/>
              <a:t>Element IDENTIFIER - method</a:t>
            </a:r>
            <a:endParaRPr lang="en-US" dirty="0"/>
          </a:p>
        </p:txBody>
      </p:sp>
      <p:pic>
        <p:nvPicPr>
          <p:cNvPr id="5" name="Content Placeholder 4">
            <a:extLst>
              <a:ext uri="{FF2B5EF4-FFF2-40B4-BE49-F238E27FC236}">
                <a16:creationId xmlns:a16="http://schemas.microsoft.com/office/drawing/2014/main" id="{2F40B9CF-E9D9-4906-A47E-604F03218404}"/>
              </a:ext>
            </a:extLst>
          </p:cNvPr>
          <p:cNvPicPr>
            <a:picLocks noGrp="1" noChangeAspect="1"/>
          </p:cNvPicPr>
          <p:nvPr>
            <p:ph idx="1"/>
          </p:nvPr>
        </p:nvPicPr>
        <p:blipFill>
          <a:blip r:embed="rId3"/>
          <a:stretch>
            <a:fillRect/>
          </a:stretch>
        </p:blipFill>
        <p:spPr>
          <a:xfrm>
            <a:off x="-6260" y="652181"/>
            <a:ext cx="12198260" cy="5936877"/>
          </a:xfrm>
        </p:spPr>
      </p:pic>
      <p:pic>
        <p:nvPicPr>
          <p:cNvPr id="7" name="Picture 6">
            <a:extLst>
              <a:ext uri="{FF2B5EF4-FFF2-40B4-BE49-F238E27FC236}">
                <a16:creationId xmlns:a16="http://schemas.microsoft.com/office/drawing/2014/main" id="{C83DACC3-47D2-4587-9416-7D3FC7F10544}"/>
              </a:ext>
            </a:extLst>
          </p:cNvPr>
          <p:cNvPicPr>
            <a:picLocks noChangeAspect="1"/>
          </p:cNvPicPr>
          <p:nvPr/>
        </p:nvPicPr>
        <p:blipFill>
          <a:blip r:embed="rId4"/>
          <a:stretch>
            <a:fillRect/>
          </a:stretch>
        </p:blipFill>
        <p:spPr>
          <a:xfrm>
            <a:off x="6790765" y="0"/>
            <a:ext cx="4466665" cy="648477"/>
          </a:xfrm>
          <a:prstGeom prst="rect">
            <a:avLst/>
          </a:prstGeom>
        </p:spPr>
      </p:pic>
      <p:pic>
        <p:nvPicPr>
          <p:cNvPr id="6" name="Picture 5">
            <a:extLst>
              <a:ext uri="{FF2B5EF4-FFF2-40B4-BE49-F238E27FC236}">
                <a16:creationId xmlns:a16="http://schemas.microsoft.com/office/drawing/2014/main" id="{3204A7B1-CA6F-4E3A-A083-598E8930A2B4}"/>
              </a:ext>
            </a:extLst>
          </p:cNvPr>
          <p:cNvPicPr>
            <a:picLocks noChangeAspect="1"/>
          </p:cNvPicPr>
          <p:nvPr/>
        </p:nvPicPr>
        <p:blipFill>
          <a:blip r:embed="rId5"/>
          <a:stretch>
            <a:fillRect/>
          </a:stretch>
        </p:blipFill>
        <p:spPr>
          <a:xfrm>
            <a:off x="7403390" y="751469"/>
            <a:ext cx="4689550" cy="577321"/>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cxnSp>
        <p:nvCxnSpPr>
          <p:cNvPr id="8" name="Straight Arrow Connector 7">
            <a:extLst>
              <a:ext uri="{FF2B5EF4-FFF2-40B4-BE49-F238E27FC236}">
                <a16:creationId xmlns:a16="http://schemas.microsoft.com/office/drawing/2014/main" id="{3C97AA9C-737E-4D0F-AF68-8DF10BFD5921}"/>
              </a:ext>
            </a:extLst>
          </p:cNvPr>
          <p:cNvCxnSpPr>
            <a:cxnSpLocks/>
          </p:cNvCxnSpPr>
          <p:nvPr/>
        </p:nvCxnSpPr>
        <p:spPr>
          <a:xfrm>
            <a:off x="4282440" y="830580"/>
            <a:ext cx="5303520" cy="209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5198F2-5FA4-4EAA-BFD1-3E0C2E451ADE}"/>
              </a:ext>
            </a:extLst>
          </p:cNvPr>
          <p:cNvCxnSpPr>
            <a:cxnSpLocks/>
          </p:cNvCxnSpPr>
          <p:nvPr/>
        </p:nvCxnSpPr>
        <p:spPr>
          <a:xfrm flipV="1">
            <a:off x="5097780" y="1040130"/>
            <a:ext cx="4488180" cy="125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51D5592-0222-4DD9-81D8-7960AC976C8C}"/>
              </a:ext>
            </a:extLst>
          </p:cNvPr>
          <p:cNvCxnSpPr>
            <a:cxnSpLocks/>
          </p:cNvCxnSpPr>
          <p:nvPr/>
        </p:nvCxnSpPr>
        <p:spPr>
          <a:xfrm flipV="1">
            <a:off x="7071360" y="1165860"/>
            <a:ext cx="4103798" cy="4191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8D4E918E-70FE-44C6-B2B0-DAEA25778E1B}"/>
              </a:ext>
            </a:extLst>
          </p:cNvPr>
          <p:cNvPicPr>
            <a:picLocks noChangeAspect="1"/>
          </p:cNvPicPr>
          <p:nvPr/>
        </p:nvPicPr>
        <p:blipFill>
          <a:blip r:embed="rId6"/>
          <a:stretch>
            <a:fillRect/>
          </a:stretch>
        </p:blipFill>
        <p:spPr>
          <a:xfrm>
            <a:off x="610735" y="3054675"/>
            <a:ext cx="11369040" cy="736532"/>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sp>
        <p:nvSpPr>
          <p:cNvPr id="11" name="Slide Number Placeholder 10">
            <a:extLst>
              <a:ext uri="{FF2B5EF4-FFF2-40B4-BE49-F238E27FC236}">
                <a16:creationId xmlns:a16="http://schemas.microsoft.com/office/drawing/2014/main" id="{2425CE56-4C8B-4ACC-9895-A979D392183A}"/>
              </a:ext>
            </a:extLst>
          </p:cNvPr>
          <p:cNvSpPr>
            <a:spLocks noGrp="1"/>
          </p:cNvSpPr>
          <p:nvPr>
            <p:ph type="sldNum" sz="quarter" idx="12"/>
          </p:nvPr>
        </p:nvSpPr>
        <p:spPr>
          <a:xfrm>
            <a:off x="10276321" y="6540280"/>
            <a:ext cx="771089" cy="365125"/>
          </a:xfrm>
        </p:spPr>
        <p:txBody>
          <a:bodyPr/>
          <a:lstStyle/>
          <a:p>
            <a:fld id="{6D22F896-40B5-4ADD-8801-0D06FADFA095}" type="slidenum">
              <a:rPr lang="en-US" smtClean="0"/>
              <a:t>11</a:t>
            </a:fld>
            <a:endParaRPr lang="en-US" dirty="0"/>
          </a:p>
        </p:txBody>
      </p:sp>
      <p:sp>
        <p:nvSpPr>
          <p:cNvPr id="12" name="Rectangle 11">
            <a:extLst>
              <a:ext uri="{FF2B5EF4-FFF2-40B4-BE49-F238E27FC236}">
                <a16:creationId xmlns:a16="http://schemas.microsoft.com/office/drawing/2014/main" id="{93C06DAD-0008-448C-B394-D4863891AF71}"/>
              </a:ext>
            </a:extLst>
          </p:cNvPr>
          <p:cNvSpPr/>
          <p:nvPr/>
        </p:nvSpPr>
        <p:spPr>
          <a:xfrm>
            <a:off x="2004871" y="2034490"/>
            <a:ext cx="9486737" cy="404565"/>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94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C822-2CEF-4243-A651-D5C54A77DCCE}"/>
              </a:ext>
            </a:extLst>
          </p:cNvPr>
          <p:cNvSpPr>
            <a:spLocks noGrp="1"/>
          </p:cNvSpPr>
          <p:nvPr>
            <p:ph type="title"/>
          </p:nvPr>
        </p:nvSpPr>
        <p:spPr>
          <a:xfrm>
            <a:off x="1269160" y="80635"/>
            <a:ext cx="9905998" cy="484141"/>
          </a:xfrm>
        </p:spPr>
        <p:txBody>
          <a:bodyPr>
            <a:normAutofit fontScale="90000"/>
          </a:bodyPr>
          <a:lstStyle/>
          <a:p>
            <a:r>
              <a:rPr lang="en-CA" dirty="0"/>
              <a:t>Element IDENTIFIER - VARIABLE</a:t>
            </a:r>
            <a:endParaRPr lang="en-US" dirty="0"/>
          </a:p>
        </p:txBody>
      </p:sp>
      <p:pic>
        <p:nvPicPr>
          <p:cNvPr id="5" name="Content Placeholder 4">
            <a:extLst>
              <a:ext uri="{FF2B5EF4-FFF2-40B4-BE49-F238E27FC236}">
                <a16:creationId xmlns:a16="http://schemas.microsoft.com/office/drawing/2014/main" id="{2F40B9CF-E9D9-4906-A47E-604F03218404}"/>
              </a:ext>
            </a:extLst>
          </p:cNvPr>
          <p:cNvPicPr>
            <a:picLocks noGrp="1" noChangeAspect="1"/>
          </p:cNvPicPr>
          <p:nvPr>
            <p:ph idx="1"/>
          </p:nvPr>
        </p:nvPicPr>
        <p:blipFill>
          <a:blip r:embed="rId3"/>
          <a:stretch>
            <a:fillRect/>
          </a:stretch>
        </p:blipFill>
        <p:spPr>
          <a:xfrm>
            <a:off x="-6260" y="652181"/>
            <a:ext cx="12198260" cy="5936877"/>
          </a:xfrm>
        </p:spPr>
      </p:pic>
      <p:pic>
        <p:nvPicPr>
          <p:cNvPr id="7" name="Picture 6">
            <a:extLst>
              <a:ext uri="{FF2B5EF4-FFF2-40B4-BE49-F238E27FC236}">
                <a16:creationId xmlns:a16="http://schemas.microsoft.com/office/drawing/2014/main" id="{C83DACC3-47D2-4587-9416-7D3FC7F10544}"/>
              </a:ext>
            </a:extLst>
          </p:cNvPr>
          <p:cNvPicPr>
            <a:picLocks noChangeAspect="1"/>
          </p:cNvPicPr>
          <p:nvPr/>
        </p:nvPicPr>
        <p:blipFill>
          <a:blip r:embed="rId4"/>
          <a:stretch>
            <a:fillRect/>
          </a:stretch>
        </p:blipFill>
        <p:spPr>
          <a:xfrm>
            <a:off x="6790765" y="0"/>
            <a:ext cx="4466665" cy="648477"/>
          </a:xfrm>
          <a:prstGeom prst="rect">
            <a:avLst/>
          </a:prstGeom>
        </p:spPr>
      </p:pic>
      <p:sp>
        <p:nvSpPr>
          <p:cNvPr id="11" name="Slide Number Placeholder 10">
            <a:extLst>
              <a:ext uri="{FF2B5EF4-FFF2-40B4-BE49-F238E27FC236}">
                <a16:creationId xmlns:a16="http://schemas.microsoft.com/office/drawing/2014/main" id="{2425CE56-4C8B-4ACC-9895-A979D392183A}"/>
              </a:ext>
            </a:extLst>
          </p:cNvPr>
          <p:cNvSpPr>
            <a:spLocks noGrp="1"/>
          </p:cNvSpPr>
          <p:nvPr>
            <p:ph type="sldNum" sz="quarter" idx="12"/>
          </p:nvPr>
        </p:nvSpPr>
        <p:spPr>
          <a:xfrm>
            <a:off x="10276321" y="6540280"/>
            <a:ext cx="771089" cy="365125"/>
          </a:xfrm>
        </p:spPr>
        <p:txBody>
          <a:bodyPr/>
          <a:lstStyle/>
          <a:p>
            <a:fld id="{6D22F896-40B5-4ADD-8801-0D06FADFA095}" type="slidenum">
              <a:rPr lang="en-US" smtClean="0"/>
              <a:t>12</a:t>
            </a:fld>
            <a:endParaRPr lang="en-US" dirty="0"/>
          </a:p>
        </p:txBody>
      </p:sp>
      <p:pic>
        <p:nvPicPr>
          <p:cNvPr id="21" name="Picture 20">
            <a:extLst>
              <a:ext uri="{FF2B5EF4-FFF2-40B4-BE49-F238E27FC236}">
                <a16:creationId xmlns:a16="http://schemas.microsoft.com/office/drawing/2014/main" id="{D46AE755-173F-4600-B007-4C70C1DA52EE}"/>
              </a:ext>
            </a:extLst>
          </p:cNvPr>
          <p:cNvPicPr>
            <a:picLocks noChangeAspect="1"/>
          </p:cNvPicPr>
          <p:nvPr/>
        </p:nvPicPr>
        <p:blipFill>
          <a:blip r:embed="rId5"/>
          <a:stretch>
            <a:fillRect/>
          </a:stretch>
        </p:blipFill>
        <p:spPr>
          <a:xfrm>
            <a:off x="5951220" y="5868125"/>
            <a:ext cx="4175760" cy="586071"/>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
        <p:nvSpPr>
          <p:cNvPr id="12" name="Rectangle 11">
            <a:extLst>
              <a:ext uri="{FF2B5EF4-FFF2-40B4-BE49-F238E27FC236}">
                <a16:creationId xmlns:a16="http://schemas.microsoft.com/office/drawing/2014/main" id="{563CDB98-F4CA-4D71-8D08-08E9C769BABE}"/>
              </a:ext>
            </a:extLst>
          </p:cNvPr>
          <p:cNvSpPr/>
          <p:nvPr/>
        </p:nvSpPr>
        <p:spPr>
          <a:xfrm>
            <a:off x="2484769" y="2682255"/>
            <a:ext cx="9486737" cy="404565"/>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95DDBF-6707-4EDC-99CD-D9E1699E2383}"/>
              </a:ext>
            </a:extLst>
          </p:cNvPr>
          <p:cNvPicPr>
            <a:picLocks noChangeAspect="1"/>
          </p:cNvPicPr>
          <p:nvPr/>
        </p:nvPicPr>
        <p:blipFill>
          <a:blip r:embed="rId6"/>
          <a:stretch>
            <a:fillRect/>
          </a:stretch>
        </p:blipFill>
        <p:spPr>
          <a:xfrm>
            <a:off x="7136130" y="2385195"/>
            <a:ext cx="4899660" cy="594120"/>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cxnSp>
        <p:nvCxnSpPr>
          <p:cNvPr id="13" name="Straight Arrow Connector 12">
            <a:extLst>
              <a:ext uri="{FF2B5EF4-FFF2-40B4-BE49-F238E27FC236}">
                <a16:creationId xmlns:a16="http://schemas.microsoft.com/office/drawing/2014/main" id="{DB5198F2-5FA4-4EAA-BFD1-3E0C2E451ADE}"/>
              </a:ext>
            </a:extLst>
          </p:cNvPr>
          <p:cNvCxnSpPr>
            <a:cxnSpLocks/>
          </p:cNvCxnSpPr>
          <p:nvPr/>
        </p:nvCxnSpPr>
        <p:spPr>
          <a:xfrm>
            <a:off x="5097780" y="1165860"/>
            <a:ext cx="3992880" cy="1280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51D5592-0222-4DD9-81D8-7960AC976C8C}"/>
              </a:ext>
            </a:extLst>
          </p:cNvPr>
          <p:cNvCxnSpPr>
            <a:cxnSpLocks/>
          </p:cNvCxnSpPr>
          <p:nvPr/>
        </p:nvCxnSpPr>
        <p:spPr>
          <a:xfrm>
            <a:off x="7071360" y="1584961"/>
            <a:ext cx="2103120" cy="8610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C97AA9C-737E-4D0F-AF68-8DF10BFD5921}"/>
              </a:ext>
            </a:extLst>
          </p:cNvPr>
          <p:cNvCxnSpPr>
            <a:cxnSpLocks/>
          </p:cNvCxnSpPr>
          <p:nvPr/>
        </p:nvCxnSpPr>
        <p:spPr>
          <a:xfrm>
            <a:off x="4282440" y="830580"/>
            <a:ext cx="4892040" cy="1615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9D2E519-054E-49F8-A432-F03D2C5D04A5}"/>
              </a:ext>
            </a:extLst>
          </p:cNvPr>
          <p:cNvCxnSpPr>
            <a:cxnSpLocks/>
          </p:cNvCxnSpPr>
          <p:nvPr/>
        </p:nvCxnSpPr>
        <p:spPr>
          <a:xfrm>
            <a:off x="7429500" y="2297790"/>
            <a:ext cx="3474720" cy="182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Arrow: Right 2">
            <a:extLst>
              <a:ext uri="{FF2B5EF4-FFF2-40B4-BE49-F238E27FC236}">
                <a16:creationId xmlns:a16="http://schemas.microsoft.com/office/drawing/2014/main" id="{C2266C14-502B-4743-B937-DC7D68B1CFEC}"/>
              </a:ext>
            </a:extLst>
          </p:cNvPr>
          <p:cNvSpPr/>
          <p:nvPr/>
        </p:nvSpPr>
        <p:spPr>
          <a:xfrm>
            <a:off x="1348901" y="3488986"/>
            <a:ext cx="1225685" cy="70039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23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421-FA57-4683-ADE4-1C8A93C3B1D5}"/>
              </a:ext>
            </a:extLst>
          </p:cNvPr>
          <p:cNvSpPr>
            <a:spLocks noGrp="1"/>
          </p:cNvSpPr>
          <p:nvPr>
            <p:ph type="title"/>
          </p:nvPr>
        </p:nvSpPr>
        <p:spPr>
          <a:xfrm>
            <a:off x="1141413" y="618518"/>
            <a:ext cx="9905998" cy="1478570"/>
          </a:xfrm>
        </p:spPr>
        <p:txBody>
          <a:bodyPr>
            <a:normAutofit/>
          </a:bodyPr>
          <a:lstStyle/>
          <a:p>
            <a:r>
              <a:rPr lang="en-CA" dirty="0"/>
              <a:t>Tracking process</a:t>
            </a:r>
            <a:endParaRPr lang="en-US" dirty="0"/>
          </a:p>
        </p:txBody>
      </p:sp>
      <p:sp>
        <p:nvSpPr>
          <p:cNvPr id="4" name="Slide Number Placeholder 3">
            <a:extLst>
              <a:ext uri="{FF2B5EF4-FFF2-40B4-BE49-F238E27FC236}">
                <a16:creationId xmlns:a16="http://schemas.microsoft.com/office/drawing/2014/main" id="{EB62872C-A125-49DD-84D7-06BAA025C8CF}"/>
              </a:ext>
            </a:extLst>
          </p:cNvPr>
          <p:cNvSpPr>
            <a:spLocks noGrp="1"/>
          </p:cNvSpPr>
          <p:nvPr>
            <p:ph type="sldNum" sz="quarter" idx="12"/>
          </p:nvPr>
        </p:nvSpPr>
        <p:spPr>
          <a:xfrm>
            <a:off x="10276321" y="5883274"/>
            <a:ext cx="771089" cy="365125"/>
          </a:xfrm>
        </p:spPr>
        <p:txBody>
          <a:bodyPr>
            <a:normAutofit/>
          </a:bodyPr>
          <a:lstStyle/>
          <a:p>
            <a:pPr>
              <a:spcAft>
                <a:spcPts val="600"/>
              </a:spcAft>
            </a:pPr>
            <a:fld id="{6D22F896-40B5-4ADD-8801-0D06FADFA095}" type="slidenum">
              <a:rPr lang="en-US" smtClean="0"/>
              <a:pPr>
                <a:spcAft>
                  <a:spcPts val="600"/>
                </a:spcAft>
              </a:pPr>
              <a:t>13</a:t>
            </a:fld>
            <a:endParaRPr lang="en-US"/>
          </a:p>
        </p:txBody>
      </p:sp>
      <p:graphicFrame>
        <p:nvGraphicFramePr>
          <p:cNvPr id="6" name="Content Placeholder 2">
            <a:extLst>
              <a:ext uri="{FF2B5EF4-FFF2-40B4-BE49-F238E27FC236}">
                <a16:creationId xmlns:a16="http://schemas.microsoft.com/office/drawing/2014/main" id="{F4A32113-F61D-418F-A61E-7BF8D266A424}"/>
              </a:ext>
            </a:extLst>
          </p:cNvPr>
          <p:cNvGraphicFramePr>
            <a:graphicFrameLocks noGrp="1"/>
          </p:cNvGraphicFramePr>
          <p:nvPr>
            <p:ph idx="1"/>
            <p:extLst>
              <p:ext uri="{D42A27DB-BD31-4B8C-83A1-F6EECF244321}">
                <p14:modId xmlns:p14="http://schemas.microsoft.com/office/powerpoint/2010/main" val="3651449542"/>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35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graphicEl>
                                              <a:dgm id="{BE8DD16B-6339-45CF-8B57-480A63010A6E}"/>
                                            </p:graphicEl>
                                          </p:spTgt>
                                        </p:tgtEl>
                                        <p:attrNameLst>
                                          <p:attrName>style.visibility</p:attrName>
                                        </p:attrNameLst>
                                      </p:cBhvr>
                                      <p:to>
                                        <p:strVal val="visible"/>
                                      </p:to>
                                    </p:set>
                                    <p:anim calcmode="lin" valueType="num">
                                      <p:cBhvr additive="base">
                                        <p:cTn id="7" dur="500" fill="hold"/>
                                        <p:tgtEl>
                                          <p:spTgt spid="6">
                                            <p:graphicEl>
                                              <a:dgm id="{BE8DD16B-6339-45CF-8B57-480A63010A6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BE8DD16B-6339-45CF-8B57-480A63010A6E}"/>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graphicEl>
                                              <a:dgm id="{FEA66F6B-7ADF-4B1A-AD83-2866A9AA905F}"/>
                                            </p:graphicEl>
                                          </p:spTgt>
                                        </p:tgtEl>
                                        <p:attrNameLst>
                                          <p:attrName>style.visibility</p:attrName>
                                        </p:attrNameLst>
                                      </p:cBhvr>
                                      <p:to>
                                        <p:strVal val="visible"/>
                                      </p:to>
                                    </p:set>
                                    <p:anim calcmode="lin" valueType="num">
                                      <p:cBhvr additive="base">
                                        <p:cTn id="12" dur="500" fill="hold"/>
                                        <p:tgtEl>
                                          <p:spTgt spid="6">
                                            <p:graphicEl>
                                              <a:dgm id="{FEA66F6B-7ADF-4B1A-AD83-2866A9AA905F}"/>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graphicEl>
                                              <a:dgm id="{FEA66F6B-7ADF-4B1A-AD83-2866A9AA905F}"/>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graphicEl>
                                              <a:dgm id="{EA1D5345-F7E8-4053-8A70-417D927FB1A8}"/>
                                            </p:graphicEl>
                                          </p:spTgt>
                                        </p:tgtEl>
                                        <p:attrNameLst>
                                          <p:attrName>style.visibility</p:attrName>
                                        </p:attrNameLst>
                                      </p:cBhvr>
                                      <p:to>
                                        <p:strVal val="visible"/>
                                      </p:to>
                                    </p:set>
                                    <p:anim calcmode="lin" valueType="num">
                                      <p:cBhvr additive="base">
                                        <p:cTn id="18" dur="500" fill="hold"/>
                                        <p:tgtEl>
                                          <p:spTgt spid="6">
                                            <p:graphicEl>
                                              <a:dgm id="{EA1D5345-F7E8-4053-8A70-417D927FB1A8}"/>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graphicEl>
                                              <a:dgm id="{EA1D5345-F7E8-4053-8A70-417D927FB1A8}"/>
                                            </p:graphic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6">
                                            <p:graphicEl>
                                              <a:dgm id="{2EB7FD04-B361-4A5B-A58E-1BB8313F305D}"/>
                                            </p:graphicEl>
                                          </p:spTgt>
                                        </p:tgtEl>
                                        <p:attrNameLst>
                                          <p:attrName>style.visibility</p:attrName>
                                        </p:attrNameLst>
                                      </p:cBhvr>
                                      <p:to>
                                        <p:strVal val="visible"/>
                                      </p:to>
                                    </p:set>
                                    <p:anim calcmode="lin" valueType="num">
                                      <p:cBhvr additive="base">
                                        <p:cTn id="23" dur="500" fill="hold"/>
                                        <p:tgtEl>
                                          <p:spTgt spid="6">
                                            <p:graphicEl>
                                              <a:dgm id="{2EB7FD04-B361-4A5B-A58E-1BB8313F305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2EB7FD04-B361-4A5B-A58E-1BB8313F30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A496-929E-4F9A-B8B2-F23017D414ED}"/>
              </a:ext>
            </a:extLst>
          </p:cNvPr>
          <p:cNvSpPr>
            <a:spLocks noGrp="1"/>
          </p:cNvSpPr>
          <p:nvPr>
            <p:ph type="title"/>
          </p:nvPr>
        </p:nvSpPr>
        <p:spPr>
          <a:xfrm>
            <a:off x="1188396" y="97736"/>
            <a:ext cx="8545748" cy="497425"/>
          </a:xfrm>
        </p:spPr>
        <p:txBody>
          <a:bodyPr>
            <a:normAutofit fontScale="90000"/>
          </a:bodyPr>
          <a:lstStyle/>
          <a:p>
            <a:r>
              <a:rPr lang="en-US" dirty="0"/>
              <a:t>Tracking Process</a:t>
            </a:r>
          </a:p>
        </p:txBody>
      </p:sp>
      <p:sp>
        <p:nvSpPr>
          <p:cNvPr id="4" name="Slide Number Placeholder 3">
            <a:extLst>
              <a:ext uri="{FF2B5EF4-FFF2-40B4-BE49-F238E27FC236}">
                <a16:creationId xmlns:a16="http://schemas.microsoft.com/office/drawing/2014/main" id="{23EBEA8C-8D84-4B09-9E53-951644F5069B}"/>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Content Placeholder 5">
            <a:extLst>
              <a:ext uri="{FF2B5EF4-FFF2-40B4-BE49-F238E27FC236}">
                <a16:creationId xmlns:a16="http://schemas.microsoft.com/office/drawing/2014/main" id="{2BA2A9F7-B4F6-410F-BD78-38A508C306D7}"/>
              </a:ext>
            </a:extLst>
          </p:cNvPr>
          <p:cNvPicPr>
            <a:picLocks noGrp="1" noChangeAspect="1"/>
          </p:cNvPicPr>
          <p:nvPr>
            <p:ph idx="1"/>
          </p:nvPr>
        </p:nvPicPr>
        <p:blipFill rotWithShape="1">
          <a:blip r:embed="rId3"/>
          <a:srcRect r="37082"/>
          <a:stretch/>
        </p:blipFill>
        <p:spPr>
          <a:xfrm>
            <a:off x="838123" y="1454527"/>
            <a:ext cx="6897063" cy="2441399"/>
          </a:xfrm>
          <a:prstGeom prst="rect">
            <a:avLst/>
          </a:prstGeom>
        </p:spPr>
      </p:pic>
      <p:cxnSp>
        <p:nvCxnSpPr>
          <p:cNvPr id="10" name="Straight Arrow Connector 9">
            <a:extLst>
              <a:ext uri="{FF2B5EF4-FFF2-40B4-BE49-F238E27FC236}">
                <a16:creationId xmlns:a16="http://schemas.microsoft.com/office/drawing/2014/main" id="{9C76CD23-AB43-4252-9D17-20A732A98985}"/>
              </a:ext>
            </a:extLst>
          </p:cNvPr>
          <p:cNvCxnSpPr>
            <a:cxnSpLocks/>
          </p:cNvCxnSpPr>
          <p:nvPr/>
        </p:nvCxnSpPr>
        <p:spPr>
          <a:xfrm flipH="1">
            <a:off x="2230876" y="3187170"/>
            <a:ext cx="1128410" cy="16148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8" name="Picture 17">
            <a:extLst>
              <a:ext uri="{FF2B5EF4-FFF2-40B4-BE49-F238E27FC236}">
                <a16:creationId xmlns:a16="http://schemas.microsoft.com/office/drawing/2014/main" id="{9F897F8D-7F61-49B3-9A71-A9181FF40E9F}"/>
              </a:ext>
            </a:extLst>
          </p:cNvPr>
          <p:cNvPicPr>
            <a:picLocks noChangeAspect="1"/>
          </p:cNvPicPr>
          <p:nvPr/>
        </p:nvPicPr>
        <p:blipFill>
          <a:blip r:embed="rId4"/>
          <a:stretch>
            <a:fillRect/>
          </a:stretch>
        </p:blipFill>
        <p:spPr>
          <a:xfrm>
            <a:off x="838123" y="863896"/>
            <a:ext cx="6897063" cy="590632"/>
          </a:xfrm>
          <a:prstGeom prst="rect">
            <a:avLst/>
          </a:prstGeom>
        </p:spPr>
      </p:pic>
      <p:sp>
        <p:nvSpPr>
          <p:cNvPr id="19" name="Rectangle 18">
            <a:extLst>
              <a:ext uri="{FF2B5EF4-FFF2-40B4-BE49-F238E27FC236}">
                <a16:creationId xmlns:a16="http://schemas.microsoft.com/office/drawing/2014/main" id="{83AE2A8E-9BDC-4764-804A-317214522AE9}"/>
              </a:ext>
            </a:extLst>
          </p:cNvPr>
          <p:cNvSpPr/>
          <p:nvPr/>
        </p:nvSpPr>
        <p:spPr>
          <a:xfrm>
            <a:off x="648510" y="875730"/>
            <a:ext cx="3164732" cy="1881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CA" dirty="0">
                <a:effectLst>
                  <a:outerShdw blurRad="38100" dist="38100" dir="2700000" algn="tl">
                    <a:srgbClr val="000000">
                      <a:alpha val="43137"/>
                    </a:srgbClr>
                  </a:outerShdw>
                </a:effectLst>
              </a:rPr>
              <a:t>Start Commit or Head Commit</a:t>
            </a:r>
            <a:endParaRPr lang="en-US" dirty="0">
              <a:effectLst>
                <a:outerShdw blurRad="38100" dist="38100" dir="2700000" algn="tl">
                  <a:srgbClr val="000000">
                    <a:alpha val="43137"/>
                  </a:srgbClr>
                </a:outerShdw>
              </a:effectLst>
            </a:endParaRPr>
          </a:p>
        </p:txBody>
      </p:sp>
      <p:sp>
        <p:nvSpPr>
          <p:cNvPr id="20" name="Rectangle 19">
            <a:extLst>
              <a:ext uri="{FF2B5EF4-FFF2-40B4-BE49-F238E27FC236}">
                <a16:creationId xmlns:a16="http://schemas.microsoft.com/office/drawing/2014/main" id="{E1D943CA-5983-4F02-B40A-1789EA348A64}"/>
              </a:ext>
            </a:extLst>
          </p:cNvPr>
          <p:cNvSpPr/>
          <p:nvPr/>
        </p:nvSpPr>
        <p:spPr>
          <a:xfrm>
            <a:off x="5009743" y="1266334"/>
            <a:ext cx="1034375" cy="1881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CA" dirty="0">
                <a:effectLst>
                  <a:outerShdw blurRad="38100" dist="38100" dir="2700000" algn="tl">
                    <a:srgbClr val="000000">
                      <a:alpha val="43137"/>
                    </a:srgbClr>
                  </a:outerShdw>
                </a:effectLst>
              </a:rPr>
              <a:t>File Path</a:t>
            </a:r>
            <a:endParaRPr lang="en-US" dirty="0">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1C608DE7-9282-49CC-A492-68AC495F45DE}"/>
              </a:ext>
            </a:extLst>
          </p:cNvPr>
          <p:cNvSpPr/>
          <p:nvPr/>
        </p:nvSpPr>
        <p:spPr>
          <a:xfrm>
            <a:off x="1927773" y="2675226"/>
            <a:ext cx="3599157" cy="1881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CA" dirty="0">
                <a:effectLst>
                  <a:outerShdw blurRad="38100" dist="38100" dir="2700000" algn="tl">
                    <a:srgbClr val="000000">
                      <a:alpha val="43137"/>
                    </a:srgbClr>
                  </a:outerShdw>
                </a:effectLst>
              </a:rPr>
              <a:t>Element name and line number</a:t>
            </a:r>
            <a:endParaRPr lang="en-US" dirty="0">
              <a:effectLst>
                <a:outerShdw blurRad="38100" dist="38100" dir="2700000" algn="tl">
                  <a:srgbClr val="000000">
                    <a:alpha val="43137"/>
                  </a:srgbClr>
                </a:outerShdw>
              </a:effectLst>
            </a:endParaRPr>
          </a:p>
        </p:txBody>
      </p:sp>
      <p:sp>
        <p:nvSpPr>
          <p:cNvPr id="22" name="Flowchart: Connector 21">
            <a:extLst>
              <a:ext uri="{FF2B5EF4-FFF2-40B4-BE49-F238E27FC236}">
                <a16:creationId xmlns:a16="http://schemas.microsoft.com/office/drawing/2014/main" id="{BAA27940-5479-431A-9D19-AA7FBE322B2F}"/>
              </a:ext>
            </a:extLst>
          </p:cNvPr>
          <p:cNvSpPr/>
          <p:nvPr/>
        </p:nvSpPr>
        <p:spPr>
          <a:xfrm>
            <a:off x="1548204" y="4801995"/>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Start</a:t>
            </a:r>
            <a:endParaRPr lang="en-US" dirty="0"/>
          </a:p>
        </p:txBody>
      </p:sp>
    </p:spTree>
    <p:extLst>
      <p:ext uri="{BB962C8B-B14F-4D97-AF65-F5344CB8AC3E}">
        <p14:creationId xmlns:p14="http://schemas.microsoft.com/office/powerpoint/2010/main" val="100401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FD7D-F18C-4D85-8C5F-43CDA342148B}"/>
              </a:ext>
            </a:extLst>
          </p:cNvPr>
          <p:cNvSpPr>
            <a:spLocks noGrp="1"/>
          </p:cNvSpPr>
          <p:nvPr>
            <p:ph type="title"/>
          </p:nvPr>
        </p:nvSpPr>
        <p:spPr/>
        <p:txBody>
          <a:bodyPr/>
          <a:lstStyle/>
          <a:p>
            <a:r>
              <a:rPr lang="en-US" dirty="0"/>
              <a:t>Tracking Process</a:t>
            </a:r>
          </a:p>
        </p:txBody>
      </p:sp>
      <p:sp>
        <p:nvSpPr>
          <p:cNvPr id="4" name="Slide Number Placeholder 3">
            <a:extLst>
              <a:ext uri="{FF2B5EF4-FFF2-40B4-BE49-F238E27FC236}">
                <a16:creationId xmlns:a16="http://schemas.microsoft.com/office/drawing/2014/main" id="{6171989F-9589-4ACA-B941-5A74B7B8D22F}"/>
              </a:ext>
            </a:extLst>
          </p:cNvPr>
          <p:cNvSpPr>
            <a:spLocks noGrp="1"/>
          </p:cNvSpPr>
          <p:nvPr>
            <p:ph type="sldNum" sz="quarter" idx="12"/>
          </p:nvPr>
        </p:nvSpPr>
        <p:spPr/>
        <p:txBody>
          <a:bodyPr/>
          <a:lstStyle/>
          <a:p>
            <a:fld id="{6D22F896-40B5-4ADD-8801-0D06FADFA095}" type="slidenum">
              <a:rPr lang="en-US" smtClean="0"/>
              <a:t>15</a:t>
            </a:fld>
            <a:endParaRPr lang="en-US" dirty="0"/>
          </a:p>
        </p:txBody>
      </p:sp>
      <p:graphicFrame>
        <p:nvGraphicFramePr>
          <p:cNvPr id="73" name="Content Placeholder 6">
            <a:extLst>
              <a:ext uri="{FF2B5EF4-FFF2-40B4-BE49-F238E27FC236}">
                <a16:creationId xmlns:a16="http://schemas.microsoft.com/office/drawing/2014/main" id="{88B66130-148C-4E3B-A33F-8A73D5D2042D}"/>
              </a:ext>
            </a:extLst>
          </p:cNvPr>
          <p:cNvGraphicFramePr>
            <a:graphicFrameLocks noGrp="1"/>
          </p:cNvGraphicFramePr>
          <p:nvPr>
            <p:ph idx="1"/>
            <p:extLst>
              <p:ext uri="{D42A27DB-BD31-4B8C-83A1-F6EECF244321}">
                <p14:modId xmlns:p14="http://schemas.microsoft.com/office/powerpoint/2010/main" val="3472948342"/>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40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graphicEl>
                                              <a:dgm id="{D58F2131-F384-4796-91D0-8775E45E3B9F}"/>
                                            </p:graphicEl>
                                          </p:spTgt>
                                        </p:tgtEl>
                                        <p:attrNameLst>
                                          <p:attrName>style.visibility</p:attrName>
                                        </p:attrNameLst>
                                      </p:cBhvr>
                                      <p:to>
                                        <p:strVal val="visible"/>
                                      </p:to>
                                    </p:set>
                                    <p:animEffect transition="in" filter="fade">
                                      <p:cBhvr>
                                        <p:cTn id="7" dur="500"/>
                                        <p:tgtEl>
                                          <p:spTgt spid="73">
                                            <p:graphicEl>
                                              <a:dgm id="{D58F2131-F384-4796-91D0-8775E45E3B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graphicEl>
                                              <a:dgm id="{CDC35C56-C3F6-478A-8FBB-6E787D4D9E69}"/>
                                            </p:graphicEl>
                                          </p:spTgt>
                                        </p:tgtEl>
                                        <p:attrNameLst>
                                          <p:attrName>style.visibility</p:attrName>
                                        </p:attrNameLst>
                                      </p:cBhvr>
                                      <p:to>
                                        <p:strVal val="visible"/>
                                      </p:to>
                                    </p:set>
                                    <p:animEffect transition="in" filter="fade">
                                      <p:cBhvr>
                                        <p:cTn id="12" dur="500"/>
                                        <p:tgtEl>
                                          <p:spTgt spid="73">
                                            <p:graphicEl>
                                              <a:dgm id="{CDC35C56-C3F6-478A-8FBB-6E787D4D9E6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
                                            <p:graphicEl>
                                              <a:dgm id="{6B9CF549-6858-4013-82DC-5B9016079ABF}"/>
                                            </p:graphicEl>
                                          </p:spTgt>
                                        </p:tgtEl>
                                        <p:attrNameLst>
                                          <p:attrName>style.visibility</p:attrName>
                                        </p:attrNameLst>
                                      </p:cBhvr>
                                      <p:to>
                                        <p:strVal val="visible"/>
                                      </p:to>
                                    </p:set>
                                    <p:animEffect transition="in" filter="fade">
                                      <p:cBhvr>
                                        <p:cTn id="15" dur="500"/>
                                        <p:tgtEl>
                                          <p:spTgt spid="73">
                                            <p:graphicEl>
                                              <a:dgm id="{6B9CF549-6858-4013-82DC-5B9016079AB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3">
                                            <p:graphicEl>
                                              <a:dgm id="{FB05B9AD-E0A8-4D17-AA83-4694C53BCCDC}"/>
                                            </p:graphicEl>
                                          </p:spTgt>
                                        </p:tgtEl>
                                        <p:attrNameLst>
                                          <p:attrName>style.visibility</p:attrName>
                                        </p:attrNameLst>
                                      </p:cBhvr>
                                      <p:to>
                                        <p:strVal val="visible"/>
                                      </p:to>
                                    </p:set>
                                    <p:animEffect transition="in" filter="fade">
                                      <p:cBhvr>
                                        <p:cTn id="20" dur="500"/>
                                        <p:tgtEl>
                                          <p:spTgt spid="73">
                                            <p:graphicEl>
                                              <a:dgm id="{FB05B9AD-E0A8-4D17-AA83-4694C53BCCD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3">
                                            <p:graphicEl>
                                              <a:dgm id="{412AA223-0E4A-4743-BC37-985E381DFF64}"/>
                                            </p:graphicEl>
                                          </p:spTgt>
                                        </p:tgtEl>
                                        <p:attrNameLst>
                                          <p:attrName>style.visibility</p:attrName>
                                        </p:attrNameLst>
                                      </p:cBhvr>
                                      <p:to>
                                        <p:strVal val="visible"/>
                                      </p:to>
                                    </p:set>
                                    <p:animEffect transition="in" filter="fade">
                                      <p:cBhvr>
                                        <p:cTn id="23" dur="500"/>
                                        <p:tgtEl>
                                          <p:spTgt spid="73">
                                            <p:graphicEl>
                                              <a:dgm id="{412AA223-0E4A-4743-BC37-985E381DFF6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3">
                                            <p:graphicEl>
                                              <a:dgm id="{C22DE326-4F1D-4992-8A5C-A012E95F41AD}"/>
                                            </p:graphicEl>
                                          </p:spTgt>
                                        </p:tgtEl>
                                        <p:attrNameLst>
                                          <p:attrName>style.visibility</p:attrName>
                                        </p:attrNameLst>
                                      </p:cBhvr>
                                      <p:to>
                                        <p:strVal val="visible"/>
                                      </p:to>
                                    </p:set>
                                    <p:animEffect transition="in" filter="fade">
                                      <p:cBhvr>
                                        <p:cTn id="28" dur="500"/>
                                        <p:tgtEl>
                                          <p:spTgt spid="73">
                                            <p:graphicEl>
                                              <a:dgm id="{C22DE326-4F1D-4992-8A5C-A012E95F41A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graphicEl>
                                              <a:dgm id="{9E08E26F-8B0E-43FD-84C5-5A24736FC36C}"/>
                                            </p:graphicEl>
                                          </p:spTgt>
                                        </p:tgtEl>
                                        <p:attrNameLst>
                                          <p:attrName>style.visibility</p:attrName>
                                        </p:attrNameLst>
                                      </p:cBhvr>
                                      <p:to>
                                        <p:strVal val="visible"/>
                                      </p:to>
                                    </p:set>
                                    <p:animEffect transition="in" filter="fade">
                                      <p:cBhvr>
                                        <p:cTn id="31" dur="500"/>
                                        <p:tgtEl>
                                          <p:spTgt spid="73">
                                            <p:graphicEl>
                                              <a:dgm id="{9E08E26F-8B0E-43FD-84C5-5A24736FC36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3">
                                            <p:graphicEl>
                                              <a:dgm id="{1DE2E414-BAC7-4D07-B14C-66E1ACF43CE3}"/>
                                            </p:graphicEl>
                                          </p:spTgt>
                                        </p:tgtEl>
                                        <p:attrNameLst>
                                          <p:attrName>style.visibility</p:attrName>
                                        </p:attrNameLst>
                                      </p:cBhvr>
                                      <p:to>
                                        <p:strVal val="visible"/>
                                      </p:to>
                                    </p:set>
                                    <p:animEffect transition="in" filter="fade">
                                      <p:cBhvr>
                                        <p:cTn id="36" dur="500"/>
                                        <p:tgtEl>
                                          <p:spTgt spid="73">
                                            <p:graphicEl>
                                              <a:dgm id="{1DE2E414-BAC7-4D07-B14C-66E1ACF43CE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3">
                                            <p:graphicEl>
                                              <a:dgm id="{ADBC46F8-9D05-4E05-BCCC-3497C6574ADE}"/>
                                            </p:graphicEl>
                                          </p:spTgt>
                                        </p:tgtEl>
                                        <p:attrNameLst>
                                          <p:attrName>style.visibility</p:attrName>
                                        </p:attrNameLst>
                                      </p:cBhvr>
                                      <p:to>
                                        <p:strVal val="visible"/>
                                      </p:to>
                                    </p:set>
                                    <p:animEffect transition="in" filter="fade">
                                      <p:cBhvr>
                                        <p:cTn id="39" dur="500"/>
                                        <p:tgtEl>
                                          <p:spTgt spid="73">
                                            <p:graphicEl>
                                              <a:dgm id="{ADBC46F8-9D05-4E05-BCCC-3497C6574A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3">
                                            <p:graphicEl>
                                              <a:dgm id="{52B60334-D886-498D-A5BE-4853711EA2DD}"/>
                                            </p:graphicEl>
                                          </p:spTgt>
                                        </p:tgtEl>
                                        <p:attrNameLst>
                                          <p:attrName>style.visibility</p:attrName>
                                        </p:attrNameLst>
                                      </p:cBhvr>
                                      <p:to>
                                        <p:strVal val="visible"/>
                                      </p:to>
                                    </p:set>
                                    <p:animEffect transition="in" filter="fade">
                                      <p:cBhvr>
                                        <p:cTn id="44" dur="500"/>
                                        <p:tgtEl>
                                          <p:spTgt spid="73">
                                            <p:graphicEl>
                                              <a:dgm id="{52B60334-D886-498D-A5BE-4853711EA2D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3">
                                            <p:graphicEl>
                                              <a:dgm id="{116A8E3F-5985-4F00-A0FE-817A589EB41A}"/>
                                            </p:graphicEl>
                                          </p:spTgt>
                                        </p:tgtEl>
                                        <p:attrNameLst>
                                          <p:attrName>style.visibility</p:attrName>
                                        </p:attrNameLst>
                                      </p:cBhvr>
                                      <p:to>
                                        <p:strVal val="visible"/>
                                      </p:to>
                                    </p:set>
                                    <p:animEffect transition="in" filter="fade">
                                      <p:cBhvr>
                                        <p:cTn id="47" dur="500"/>
                                        <p:tgtEl>
                                          <p:spTgt spid="73">
                                            <p:graphicEl>
                                              <a:dgm id="{116A8E3F-5985-4F00-A0FE-817A589EB4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Connector 28">
            <a:extLst>
              <a:ext uri="{FF2B5EF4-FFF2-40B4-BE49-F238E27FC236}">
                <a16:creationId xmlns:a16="http://schemas.microsoft.com/office/drawing/2014/main" id="{A7717AE1-7F1A-46BE-97F5-7E7246C5FB06}"/>
              </a:ext>
            </a:extLst>
          </p:cNvPr>
          <p:cNvSpPr/>
          <p:nvPr/>
        </p:nvSpPr>
        <p:spPr>
          <a:xfrm>
            <a:off x="5263109" y="4788725"/>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ID2</a:t>
            </a:r>
            <a:endParaRPr lang="en-US" dirty="0"/>
          </a:p>
        </p:txBody>
      </p:sp>
      <p:sp>
        <p:nvSpPr>
          <p:cNvPr id="30" name="Arrow: Right 29">
            <a:extLst>
              <a:ext uri="{FF2B5EF4-FFF2-40B4-BE49-F238E27FC236}">
                <a16:creationId xmlns:a16="http://schemas.microsoft.com/office/drawing/2014/main" id="{0D17CDE4-8C3A-4767-B2A1-97849F304F5B}"/>
              </a:ext>
            </a:extLst>
          </p:cNvPr>
          <p:cNvSpPr/>
          <p:nvPr/>
        </p:nvSpPr>
        <p:spPr>
          <a:xfrm>
            <a:off x="4344749" y="4973210"/>
            <a:ext cx="1080000"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err="1"/>
              <a:t>NoChange</a:t>
            </a:r>
            <a:endParaRPr lang="en-US" sz="1050" dirty="0"/>
          </a:p>
        </p:txBody>
      </p:sp>
      <p:sp>
        <p:nvSpPr>
          <p:cNvPr id="26" name="Flowchart: Connector 25">
            <a:extLst>
              <a:ext uri="{FF2B5EF4-FFF2-40B4-BE49-F238E27FC236}">
                <a16:creationId xmlns:a16="http://schemas.microsoft.com/office/drawing/2014/main" id="{9FBE42F4-74F2-4A87-A267-47CA991AB529}"/>
              </a:ext>
            </a:extLst>
          </p:cNvPr>
          <p:cNvSpPr/>
          <p:nvPr/>
        </p:nvSpPr>
        <p:spPr>
          <a:xfrm>
            <a:off x="3428097" y="4788725"/>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ID1</a:t>
            </a:r>
            <a:endParaRPr lang="en-US" dirty="0"/>
          </a:p>
        </p:txBody>
      </p:sp>
      <p:sp>
        <p:nvSpPr>
          <p:cNvPr id="2" name="Title 1">
            <a:extLst>
              <a:ext uri="{FF2B5EF4-FFF2-40B4-BE49-F238E27FC236}">
                <a16:creationId xmlns:a16="http://schemas.microsoft.com/office/drawing/2014/main" id="{7CFDA496-929E-4F9A-B8B2-F23017D414ED}"/>
              </a:ext>
            </a:extLst>
          </p:cNvPr>
          <p:cNvSpPr>
            <a:spLocks noGrp="1"/>
          </p:cNvSpPr>
          <p:nvPr>
            <p:ph type="title"/>
          </p:nvPr>
        </p:nvSpPr>
        <p:spPr>
          <a:xfrm>
            <a:off x="1194881" y="157530"/>
            <a:ext cx="6652371" cy="497425"/>
          </a:xfrm>
        </p:spPr>
        <p:txBody>
          <a:bodyPr>
            <a:normAutofit fontScale="90000"/>
          </a:bodyPr>
          <a:lstStyle/>
          <a:p>
            <a:r>
              <a:rPr lang="en-US" dirty="0"/>
              <a:t>Tracking Process</a:t>
            </a:r>
          </a:p>
        </p:txBody>
      </p:sp>
      <p:sp>
        <p:nvSpPr>
          <p:cNvPr id="4" name="Slide Number Placeholder 3">
            <a:extLst>
              <a:ext uri="{FF2B5EF4-FFF2-40B4-BE49-F238E27FC236}">
                <a16:creationId xmlns:a16="http://schemas.microsoft.com/office/drawing/2014/main" id="{23EBEA8C-8D84-4B09-9E53-951644F5069B}"/>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8" name="Picture 7">
            <a:extLst>
              <a:ext uri="{FF2B5EF4-FFF2-40B4-BE49-F238E27FC236}">
                <a16:creationId xmlns:a16="http://schemas.microsoft.com/office/drawing/2014/main" id="{677AB453-754A-49BE-8623-8E7A4C64636F}"/>
              </a:ext>
            </a:extLst>
          </p:cNvPr>
          <p:cNvPicPr>
            <a:picLocks noChangeAspect="1"/>
          </p:cNvPicPr>
          <p:nvPr/>
        </p:nvPicPr>
        <p:blipFill>
          <a:blip r:embed="rId3"/>
          <a:stretch>
            <a:fillRect/>
          </a:stretch>
        </p:blipFill>
        <p:spPr>
          <a:xfrm>
            <a:off x="7847252" y="0"/>
            <a:ext cx="4344748" cy="6858000"/>
          </a:xfrm>
          <a:prstGeom prst="rect">
            <a:avLst/>
          </a:prstGeom>
        </p:spPr>
      </p:pic>
      <p:pic>
        <p:nvPicPr>
          <p:cNvPr id="11" name="Picture 10">
            <a:extLst>
              <a:ext uri="{FF2B5EF4-FFF2-40B4-BE49-F238E27FC236}">
                <a16:creationId xmlns:a16="http://schemas.microsoft.com/office/drawing/2014/main" id="{BB11D810-E8E5-401C-A179-2CA54D4C323C}"/>
              </a:ext>
            </a:extLst>
          </p:cNvPr>
          <p:cNvPicPr>
            <a:picLocks noChangeAspect="1"/>
          </p:cNvPicPr>
          <p:nvPr/>
        </p:nvPicPr>
        <p:blipFill>
          <a:blip r:embed="rId4"/>
          <a:stretch>
            <a:fillRect/>
          </a:stretch>
        </p:blipFill>
        <p:spPr>
          <a:xfrm>
            <a:off x="504627" y="1439481"/>
            <a:ext cx="11545911" cy="1924319"/>
          </a:xfrm>
          <a:prstGeom prst="rect">
            <a:avLst/>
          </a:prstGeom>
        </p:spPr>
      </p:pic>
      <p:pic>
        <p:nvPicPr>
          <p:cNvPr id="16" name="Picture 15">
            <a:extLst>
              <a:ext uri="{FF2B5EF4-FFF2-40B4-BE49-F238E27FC236}">
                <a16:creationId xmlns:a16="http://schemas.microsoft.com/office/drawing/2014/main" id="{34E01DE9-40B9-4124-81F4-71CC659F3DBC}"/>
              </a:ext>
            </a:extLst>
          </p:cNvPr>
          <p:cNvPicPr>
            <a:picLocks noChangeAspect="1"/>
          </p:cNvPicPr>
          <p:nvPr/>
        </p:nvPicPr>
        <p:blipFill>
          <a:blip r:embed="rId5"/>
          <a:stretch>
            <a:fillRect/>
          </a:stretch>
        </p:blipFill>
        <p:spPr>
          <a:xfrm>
            <a:off x="504627" y="989275"/>
            <a:ext cx="11545911" cy="468964"/>
          </a:xfrm>
          <a:prstGeom prst="rect">
            <a:avLst/>
          </a:prstGeom>
        </p:spPr>
      </p:pic>
      <p:cxnSp>
        <p:nvCxnSpPr>
          <p:cNvPr id="14" name="Straight Arrow Connector 13">
            <a:extLst>
              <a:ext uri="{FF2B5EF4-FFF2-40B4-BE49-F238E27FC236}">
                <a16:creationId xmlns:a16="http://schemas.microsoft.com/office/drawing/2014/main" id="{24F6585D-CAEF-4A4D-AD05-867C1502D26A}"/>
              </a:ext>
            </a:extLst>
          </p:cNvPr>
          <p:cNvCxnSpPr>
            <a:cxnSpLocks/>
          </p:cNvCxnSpPr>
          <p:nvPr/>
        </p:nvCxnSpPr>
        <p:spPr>
          <a:xfrm flipH="1">
            <a:off x="5317787" y="726332"/>
            <a:ext cx="5843083" cy="4280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Arrow: Right 24">
            <a:extLst>
              <a:ext uri="{FF2B5EF4-FFF2-40B4-BE49-F238E27FC236}">
                <a16:creationId xmlns:a16="http://schemas.microsoft.com/office/drawing/2014/main" id="{DA98FF64-A3B9-43E4-BF60-ED7B370A7249}"/>
              </a:ext>
            </a:extLst>
          </p:cNvPr>
          <p:cNvSpPr/>
          <p:nvPr/>
        </p:nvSpPr>
        <p:spPr>
          <a:xfrm>
            <a:off x="2509737" y="4973210"/>
            <a:ext cx="1080000"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err="1"/>
              <a:t>NoChange</a:t>
            </a:r>
            <a:endParaRPr lang="en-US" sz="1050" dirty="0"/>
          </a:p>
        </p:txBody>
      </p:sp>
      <p:sp>
        <p:nvSpPr>
          <p:cNvPr id="22" name="Flowchart: Connector 21">
            <a:extLst>
              <a:ext uri="{FF2B5EF4-FFF2-40B4-BE49-F238E27FC236}">
                <a16:creationId xmlns:a16="http://schemas.microsoft.com/office/drawing/2014/main" id="{BAA27940-5479-431A-9D19-AA7FBE322B2F}"/>
              </a:ext>
            </a:extLst>
          </p:cNvPr>
          <p:cNvSpPr/>
          <p:nvPr/>
        </p:nvSpPr>
        <p:spPr>
          <a:xfrm>
            <a:off x="1548204" y="4801995"/>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Start</a:t>
            </a:r>
            <a:endParaRPr lang="en-US" dirty="0"/>
          </a:p>
        </p:txBody>
      </p:sp>
      <p:cxnSp>
        <p:nvCxnSpPr>
          <p:cNvPr id="27" name="Straight Arrow Connector 26">
            <a:extLst>
              <a:ext uri="{FF2B5EF4-FFF2-40B4-BE49-F238E27FC236}">
                <a16:creationId xmlns:a16="http://schemas.microsoft.com/office/drawing/2014/main" id="{E7C32EBE-CBEE-4E06-825E-E4290FA215EF}"/>
              </a:ext>
            </a:extLst>
          </p:cNvPr>
          <p:cNvCxnSpPr>
            <a:cxnSpLocks/>
            <a:endCxn id="26" idx="7"/>
          </p:cNvCxnSpPr>
          <p:nvPr/>
        </p:nvCxnSpPr>
        <p:spPr>
          <a:xfrm flipH="1">
            <a:off x="4349935" y="2762655"/>
            <a:ext cx="3983428" cy="21842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Straight Arrow Connector 30">
            <a:extLst>
              <a:ext uri="{FF2B5EF4-FFF2-40B4-BE49-F238E27FC236}">
                <a16:creationId xmlns:a16="http://schemas.microsoft.com/office/drawing/2014/main" id="{F62E6EC4-2099-4CC8-BCD4-829CAF250D1E}"/>
              </a:ext>
            </a:extLst>
          </p:cNvPr>
          <p:cNvCxnSpPr>
            <a:cxnSpLocks/>
            <a:endCxn id="29" idx="1"/>
          </p:cNvCxnSpPr>
          <p:nvPr/>
        </p:nvCxnSpPr>
        <p:spPr>
          <a:xfrm>
            <a:off x="2733552" y="2762655"/>
            <a:ext cx="2687719" cy="21842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150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2000"/>
                                        <p:tgtEl>
                                          <p:spTgt spid="31"/>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000"/>
                                        <p:tgtEl>
                                          <p:spTgt spid="29"/>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6"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Connector 28">
            <a:extLst>
              <a:ext uri="{FF2B5EF4-FFF2-40B4-BE49-F238E27FC236}">
                <a16:creationId xmlns:a16="http://schemas.microsoft.com/office/drawing/2014/main" id="{A7717AE1-7F1A-46BE-97F5-7E7246C5FB06}"/>
              </a:ext>
            </a:extLst>
          </p:cNvPr>
          <p:cNvSpPr/>
          <p:nvPr/>
        </p:nvSpPr>
        <p:spPr>
          <a:xfrm>
            <a:off x="4030337" y="4902812"/>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ID2</a:t>
            </a:r>
            <a:endParaRPr lang="en-US" dirty="0"/>
          </a:p>
        </p:txBody>
      </p:sp>
      <p:sp>
        <p:nvSpPr>
          <p:cNvPr id="30" name="Arrow: Right 29">
            <a:extLst>
              <a:ext uri="{FF2B5EF4-FFF2-40B4-BE49-F238E27FC236}">
                <a16:creationId xmlns:a16="http://schemas.microsoft.com/office/drawing/2014/main" id="{0D17CDE4-8C3A-4767-B2A1-97849F304F5B}"/>
              </a:ext>
            </a:extLst>
          </p:cNvPr>
          <p:cNvSpPr/>
          <p:nvPr/>
        </p:nvSpPr>
        <p:spPr>
          <a:xfrm>
            <a:off x="3111977" y="5087297"/>
            <a:ext cx="1080000"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err="1"/>
              <a:t>NoChange</a:t>
            </a:r>
            <a:endParaRPr lang="en-US" sz="1050" dirty="0"/>
          </a:p>
        </p:txBody>
      </p:sp>
      <p:sp>
        <p:nvSpPr>
          <p:cNvPr id="26" name="Flowchart: Connector 25">
            <a:extLst>
              <a:ext uri="{FF2B5EF4-FFF2-40B4-BE49-F238E27FC236}">
                <a16:creationId xmlns:a16="http://schemas.microsoft.com/office/drawing/2014/main" id="{9FBE42F4-74F2-4A87-A267-47CA991AB529}"/>
              </a:ext>
            </a:extLst>
          </p:cNvPr>
          <p:cNvSpPr/>
          <p:nvPr/>
        </p:nvSpPr>
        <p:spPr>
          <a:xfrm>
            <a:off x="2195325" y="4902812"/>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ID1</a:t>
            </a:r>
            <a:endParaRPr lang="en-US" dirty="0"/>
          </a:p>
        </p:txBody>
      </p:sp>
      <p:sp>
        <p:nvSpPr>
          <p:cNvPr id="2" name="Title 1">
            <a:extLst>
              <a:ext uri="{FF2B5EF4-FFF2-40B4-BE49-F238E27FC236}">
                <a16:creationId xmlns:a16="http://schemas.microsoft.com/office/drawing/2014/main" id="{7CFDA496-929E-4F9A-B8B2-F23017D414ED}"/>
              </a:ext>
            </a:extLst>
          </p:cNvPr>
          <p:cNvSpPr>
            <a:spLocks noGrp="1"/>
          </p:cNvSpPr>
          <p:nvPr>
            <p:ph type="title"/>
          </p:nvPr>
        </p:nvSpPr>
        <p:spPr>
          <a:xfrm>
            <a:off x="1194881" y="215745"/>
            <a:ext cx="6652371" cy="497425"/>
          </a:xfrm>
        </p:spPr>
        <p:txBody>
          <a:bodyPr>
            <a:normAutofit fontScale="90000"/>
          </a:bodyPr>
          <a:lstStyle/>
          <a:p>
            <a:r>
              <a:rPr lang="en-US" dirty="0"/>
              <a:t>Tracking Process</a:t>
            </a:r>
          </a:p>
        </p:txBody>
      </p:sp>
      <p:sp>
        <p:nvSpPr>
          <p:cNvPr id="4" name="Slide Number Placeholder 3">
            <a:extLst>
              <a:ext uri="{FF2B5EF4-FFF2-40B4-BE49-F238E27FC236}">
                <a16:creationId xmlns:a16="http://schemas.microsoft.com/office/drawing/2014/main" id="{23EBEA8C-8D84-4B09-9E53-951644F5069B}"/>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8" name="Picture 7">
            <a:extLst>
              <a:ext uri="{FF2B5EF4-FFF2-40B4-BE49-F238E27FC236}">
                <a16:creationId xmlns:a16="http://schemas.microsoft.com/office/drawing/2014/main" id="{677AB453-754A-49BE-8623-8E7A4C64636F}"/>
              </a:ext>
            </a:extLst>
          </p:cNvPr>
          <p:cNvPicPr>
            <a:picLocks noChangeAspect="1"/>
          </p:cNvPicPr>
          <p:nvPr/>
        </p:nvPicPr>
        <p:blipFill>
          <a:blip r:embed="rId3"/>
          <a:stretch>
            <a:fillRect/>
          </a:stretch>
        </p:blipFill>
        <p:spPr>
          <a:xfrm>
            <a:off x="7847252" y="0"/>
            <a:ext cx="4344748" cy="6858000"/>
          </a:xfrm>
          <a:prstGeom prst="rect">
            <a:avLst/>
          </a:prstGeom>
        </p:spPr>
      </p:pic>
      <p:pic>
        <p:nvPicPr>
          <p:cNvPr id="16" name="Picture 15">
            <a:extLst>
              <a:ext uri="{FF2B5EF4-FFF2-40B4-BE49-F238E27FC236}">
                <a16:creationId xmlns:a16="http://schemas.microsoft.com/office/drawing/2014/main" id="{34E01DE9-40B9-4124-81F4-71CC659F3DBC}"/>
              </a:ext>
            </a:extLst>
          </p:cNvPr>
          <p:cNvPicPr>
            <a:picLocks noChangeAspect="1"/>
          </p:cNvPicPr>
          <p:nvPr/>
        </p:nvPicPr>
        <p:blipFill>
          <a:blip r:embed="rId4"/>
          <a:stretch>
            <a:fillRect/>
          </a:stretch>
        </p:blipFill>
        <p:spPr>
          <a:xfrm>
            <a:off x="258529" y="723314"/>
            <a:ext cx="11669754" cy="468964"/>
          </a:xfrm>
          <a:prstGeom prst="rect">
            <a:avLst/>
          </a:prstGeom>
        </p:spPr>
      </p:pic>
      <p:sp>
        <p:nvSpPr>
          <p:cNvPr id="25" name="Arrow: Right 24">
            <a:extLst>
              <a:ext uri="{FF2B5EF4-FFF2-40B4-BE49-F238E27FC236}">
                <a16:creationId xmlns:a16="http://schemas.microsoft.com/office/drawing/2014/main" id="{DA98FF64-A3B9-43E4-BF60-ED7B370A7249}"/>
              </a:ext>
            </a:extLst>
          </p:cNvPr>
          <p:cNvSpPr/>
          <p:nvPr/>
        </p:nvSpPr>
        <p:spPr>
          <a:xfrm>
            <a:off x="1276965" y="5087297"/>
            <a:ext cx="1080000"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err="1"/>
              <a:t>NoChange</a:t>
            </a:r>
            <a:endParaRPr lang="en-US" sz="1050" dirty="0"/>
          </a:p>
        </p:txBody>
      </p:sp>
      <p:sp>
        <p:nvSpPr>
          <p:cNvPr id="22" name="Flowchart: Connector 21">
            <a:extLst>
              <a:ext uri="{FF2B5EF4-FFF2-40B4-BE49-F238E27FC236}">
                <a16:creationId xmlns:a16="http://schemas.microsoft.com/office/drawing/2014/main" id="{BAA27940-5479-431A-9D19-AA7FBE322B2F}"/>
              </a:ext>
            </a:extLst>
          </p:cNvPr>
          <p:cNvSpPr/>
          <p:nvPr/>
        </p:nvSpPr>
        <p:spPr>
          <a:xfrm>
            <a:off x="315432" y="4916082"/>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Start</a:t>
            </a:r>
            <a:endParaRPr lang="en-US" dirty="0"/>
          </a:p>
        </p:txBody>
      </p:sp>
      <p:pic>
        <p:nvPicPr>
          <p:cNvPr id="5" name="Picture 4">
            <a:extLst>
              <a:ext uri="{FF2B5EF4-FFF2-40B4-BE49-F238E27FC236}">
                <a16:creationId xmlns:a16="http://schemas.microsoft.com/office/drawing/2014/main" id="{9DF9F6AD-4496-488E-817A-5F526ECEEF2A}"/>
              </a:ext>
            </a:extLst>
          </p:cNvPr>
          <p:cNvPicPr>
            <a:picLocks noChangeAspect="1"/>
          </p:cNvPicPr>
          <p:nvPr/>
        </p:nvPicPr>
        <p:blipFill>
          <a:blip r:embed="rId5"/>
          <a:stretch>
            <a:fillRect/>
          </a:stretch>
        </p:blipFill>
        <p:spPr>
          <a:xfrm>
            <a:off x="263717" y="1192278"/>
            <a:ext cx="11669754" cy="2734057"/>
          </a:xfrm>
          <a:prstGeom prst="rect">
            <a:avLst/>
          </a:prstGeom>
        </p:spPr>
      </p:pic>
      <p:cxnSp>
        <p:nvCxnSpPr>
          <p:cNvPr id="31" name="Straight Arrow Connector 30">
            <a:extLst>
              <a:ext uri="{FF2B5EF4-FFF2-40B4-BE49-F238E27FC236}">
                <a16:creationId xmlns:a16="http://schemas.microsoft.com/office/drawing/2014/main" id="{F62E6EC4-2099-4CC8-BCD4-829CAF250D1E}"/>
              </a:ext>
            </a:extLst>
          </p:cNvPr>
          <p:cNvCxnSpPr>
            <a:cxnSpLocks/>
            <a:endCxn id="23" idx="1"/>
          </p:cNvCxnSpPr>
          <p:nvPr/>
        </p:nvCxnSpPr>
        <p:spPr>
          <a:xfrm>
            <a:off x="2526651" y="2900314"/>
            <a:ext cx="5023466" cy="21213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a:extLst>
              <a:ext uri="{FF2B5EF4-FFF2-40B4-BE49-F238E27FC236}">
                <a16:creationId xmlns:a16="http://schemas.microsoft.com/office/drawing/2014/main" id="{E7C32EBE-CBEE-4E06-825E-E4290FA215EF}"/>
              </a:ext>
            </a:extLst>
          </p:cNvPr>
          <p:cNvCxnSpPr>
            <a:cxnSpLocks/>
            <a:endCxn id="28" idx="0"/>
          </p:cNvCxnSpPr>
          <p:nvPr/>
        </p:nvCxnSpPr>
        <p:spPr>
          <a:xfrm flipH="1">
            <a:off x="6096943" y="2900314"/>
            <a:ext cx="2191024" cy="19631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a:extLst>
              <a:ext uri="{FF2B5EF4-FFF2-40B4-BE49-F238E27FC236}">
                <a16:creationId xmlns:a16="http://schemas.microsoft.com/office/drawing/2014/main" id="{24F6585D-CAEF-4A4D-AD05-867C1502D26A}"/>
              </a:ext>
            </a:extLst>
          </p:cNvPr>
          <p:cNvCxnSpPr>
            <a:cxnSpLocks/>
          </p:cNvCxnSpPr>
          <p:nvPr/>
        </p:nvCxnSpPr>
        <p:spPr>
          <a:xfrm flipH="1" flipV="1">
            <a:off x="4993532" y="989275"/>
            <a:ext cx="6193278" cy="3647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99F7B804-1DC8-4F1E-AC4A-321184474DDF}"/>
              </a:ext>
            </a:extLst>
          </p:cNvPr>
          <p:cNvSpPr/>
          <p:nvPr/>
        </p:nvSpPr>
        <p:spPr>
          <a:xfrm>
            <a:off x="5165290" y="5406291"/>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5F2FEF25-AB22-4D0F-AB1A-8BD06EF5E58C}"/>
              </a:ext>
            </a:extLst>
          </p:cNvPr>
          <p:cNvSpPr/>
          <p:nvPr/>
        </p:nvSpPr>
        <p:spPr>
          <a:xfrm>
            <a:off x="5292243" y="540345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D00B0D1-D1E1-4C08-A7A2-A3CE75F9F768}"/>
              </a:ext>
            </a:extLst>
          </p:cNvPr>
          <p:cNvSpPr/>
          <p:nvPr/>
        </p:nvSpPr>
        <p:spPr>
          <a:xfrm>
            <a:off x="5410115" y="540345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535320DE-4650-4503-A80B-FC683E0004E6}"/>
              </a:ext>
            </a:extLst>
          </p:cNvPr>
          <p:cNvSpPr/>
          <p:nvPr/>
        </p:nvSpPr>
        <p:spPr>
          <a:xfrm>
            <a:off x="7391955" y="4863457"/>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ID4</a:t>
            </a:r>
            <a:endParaRPr lang="en-US" dirty="0"/>
          </a:p>
        </p:txBody>
      </p:sp>
      <p:sp>
        <p:nvSpPr>
          <p:cNvPr id="24" name="Arrow: Right 23">
            <a:extLst>
              <a:ext uri="{FF2B5EF4-FFF2-40B4-BE49-F238E27FC236}">
                <a16:creationId xmlns:a16="http://schemas.microsoft.com/office/drawing/2014/main" id="{2557285B-AA69-43D6-8B3D-9DAED8DD176B}"/>
              </a:ext>
            </a:extLst>
          </p:cNvPr>
          <p:cNvSpPr/>
          <p:nvPr/>
        </p:nvSpPr>
        <p:spPr>
          <a:xfrm>
            <a:off x="6504948" y="5073698"/>
            <a:ext cx="1159105"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t>Parameter Change,</a:t>
            </a:r>
          </a:p>
          <a:p>
            <a:pPr algn="ctr"/>
            <a:r>
              <a:rPr lang="en-CA" sz="1050" dirty="0"/>
              <a:t>Body Change</a:t>
            </a:r>
            <a:endParaRPr lang="en-US" sz="1050" dirty="0"/>
          </a:p>
        </p:txBody>
      </p:sp>
      <p:sp>
        <p:nvSpPr>
          <p:cNvPr id="28" name="Flowchart: Connector 27">
            <a:extLst>
              <a:ext uri="{FF2B5EF4-FFF2-40B4-BE49-F238E27FC236}">
                <a16:creationId xmlns:a16="http://schemas.microsoft.com/office/drawing/2014/main" id="{C448F5E8-9999-47FB-A59C-5E527ACBA905}"/>
              </a:ext>
            </a:extLst>
          </p:cNvPr>
          <p:cNvSpPr/>
          <p:nvPr/>
        </p:nvSpPr>
        <p:spPr>
          <a:xfrm>
            <a:off x="5556943" y="4863457"/>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ID3</a:t>
            </a:r>
            <a:endParaRPr lang="en-US" dirty="0"/>
          </a:p>
        </p:txBody>
      </p:sp>
    </p:spTree>
    <p:extLst>
      <p:ext uri="{BB962C8B-B14F-4D97-AF65-F5344CB8AC3E}">
        <p14:creationId xmlns:p14="http://schemas.microsoft.com/office/powerpoint/2010/main" val="81264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0"/>
                                        <p:tgtEl>
                                          <p:spTgt spid="28"/>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childTnLst>
                          </p:cTn>
                        </p:par>
                        <p:par>
                          <p:cTn id="41" fill="hold">
                            <p:stCondLst>
                              <p:cond delay="60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childTnLst>
                                </p:cTn>
                              </p:par>
                            </p:childTnLst>
                          </p:cTn>
                        </p:par>
                        <p:par>
                          <p:cTn id="45" fill="hold">
                            <p:stCondLst>
                              <p:cond delay="80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3" grpId="0" animBg="1"/>
      <p:bldP spid="24"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A6E9EF5B-CB4D-4DB6-9705-F29EE5749D0F}"/>
              </a:ext>
            </a:extLst>
          </p:cNvPr>
          <p:cNvSpPr/>
          <p:nvPr/>
        </p:nvSpPr>
        <p:spPr>
          <a:xfrm>
            <a:off x="10667515" y="4902812"/>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ID6</a:t>
            </a:r>
            <a:endParaRPr lang="en-US" dirty="0"/>
          </a:p>
        </p:txBody>
      </p:sp>
      <p:sp>
        <p:nvSpPr>
          <p:cNvPr id="38" name="Arrow: Right 37">
            <a:extLst>
              <a:ext uri="{FF2B5EF4-FFF2-40B4-BE49-F238E27FC236}">
                <a16:creationId xmlns:a16="http://schemas.microsoft.com/office/drawing/2014/main" id="{FB6924FD-045B-4E6A-94DA-35947F55C53D}"/>
              </a:ext>
            </a:extLst>
          </p:cNvPr>
          <p:cNvSpPr/>
          <p:nvPr/>
        </p:nvSpPr>
        <p:spPr>
          <a:xfrm>
            <a:off x="9781828" y="5067838"/>
            <a:ext cx="1159105"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t>Introduced</a:t>
            </a:r>
          </a:p>
        </p:txBody>
      </p:sp>
      <p:sp>
        <p:nvSpPr>
          <p:cNvPr id="29" name="Flowchart: Connector 28">
            <a:extLst>
              <a:ext uri="{FF2B5EF4-FFF2-40B4-BE49-F238E27FC236}">
                <a16:creationId xmlns:a16="http://schemas.microsoft.com/office/drawing/2014/main" id="{A7717AE1-7F1A-46BE-97F5-7E7246C5FB06}"/>
              </a:ext>
            </a:extLst>
          </p:cNvPr>
          <p:cNvSpPr/>
          <p:nvPr/>
        </p:nvSpPr>
        <p:spPr>
          <a:xfrm>
            <a:off x="4030337" y="4902812"/>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ID2</a:t>
            </a:r>
            <a:endParaRPr lang="en-US" dirty="0"/>
          </a:p>
        </p:txBody>
      </p:sp>
      <p:sp>
        <p:nvSpPr>
          <p:cNvPr id="30" name="Arrow: Right 29">
            <a:extLst>
              <a:ext uri="{FF2B5EF4-FFF2-40B4-BE49-F238E27FC236}">
                <a16:creationId xmlns:a16="http://schemas.microsoft.com/office/drawing/2014/main" id="{0D17CDE4-8C3A-4767-B2A1-97849F304F5B}"/>
              </a:ext>
            </a:extLst>
          </p:cNvPr>
          <p:cNvSpPr/>
          <p:nvPr/>
        </p:nvSpPr>
        <p:spPr>
          <a:xfrm>
            <a:off x="3111977" y="5087297"/>
            <a:ext cx="1080000"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err="1"/>
              <a:t>NoChange</a:t>
            </a:r>
            <a:endParaRPr lang="en-US" sz="1050" dirty="0"/>
          </a:p>
        </p:txBody>
      </p:sp>
      <p:sp>
        <p:nvSpPr>
          <p:cNvPr id="26" name="Flowchart: Connector 25">
            <a:extLst>
              <a:ext uri="{FF2B5EF4-FFF2-40B4-BE49-F238E27FC236}">
                <a16:creationId xmlns:a16="http://schemas.microsoft.com/office/drawing/2014/main" id="{9FBE42F4-74F2-4A87-A267-47CA991AB529}"/>
              </a:ext>
            </a:extLst>
          </p:cNvPr>
          <p:cNvSpPr/>
          <p:nvPr/>
        </p:nvSpPr>
        <p:spPr>
          <a:xfrm>
            <a:off x="2195325" y="4902812"/>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ID1</a:t>
            </a:r>
            <a:endParaRPr lang="en-US" dirty="0"/>
          </a:p>
        </p:txBody>
      </p:sp>
      <p:sp>
        <p:nvSpPr>
          <p:cNvPr id="2" name="Title 1">
            <a:extLst>
              <a:ext uri="{FF2B5EF4-FFF2-40B4-BE49-F238E27FC236}">
                <a16:creationId xmlns:a16="http://schemas.microsoft.com/office/drawing/2014/main" id="{7CFDA496-929E-4F9A-B8B2-F23017D414ED}"/>
              </a:ext>
            </a:extLst>
          </p:cNvPr>
          <p:cNvSpPr>
            <a:spLocks noGrp="1"/>
          </p:cNvSpPr>
          <p:nvPr>
            <p:ph type="title"/>
          </p:nvPr>
        </p:nvSpPr>
        <p:spPr>
          <a:xfrm>
            <a:off x="1194881" y="215745"/>
            <a:ext cx="6652371" cy="497425"/>
          </a:xfrm>
        </p:spPr>
        <p:txBody>
          <a:bodyPr>
            <a:normAutofit fontScale="90000"/>
          </a:bodyPr>
          <a:lstStyle/>
          <a:p>
            <a:r>
              <a:rPr lang="en-US" dirty="0"/>
              <a:t>Tracking Process</a:t>
            </a:r>
          </a:p>
        </p:txBody>
      </p:sp>
      <p:sp>
        <p:nvSpPr>
          <p:cNvPr id="4" name="Slide Number Placeholder 3">
            <a:extLst>
              <a:ext uri="{FF2B5EF4-FFF2-40B4-BE49-F238E27FC236}">
                <a16:creationId xmlns:a16="http://schemas.microsoft.com/office/drawing/2014/main" id="{23EBEA8C-8D84-4B09-9E53-951644F5069B}"/>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25" name="Arrow: Right 24">
            <a:extLst>
              <a:ext uri="{FF2B5EF4-FFF2-40B4-BE49-F238E27FC236}">
                <a16:creationId xmlns:a16="http://schemas.microsoft.com/office/drawing/2014/main" id="{DA98FF64-A3B9-43E4-BF60-ED7B370A7249}"/>
              </a:ext>
            </a:extLst>
          </p:cNvPr>
          <p:cNvSpPr/>
          <p:nvPr/>
        </p:nvSpPr>
        <p:spPr>
          <a:xfrm>
            <a:off x="1276965" y="5087297"/>
            <a:ext cx="1080000"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err="1"/>
              <a:t>NoChange</a:t>
            </a:r>
            <a:endParaRPr lang="en-US" sz="1050" dirty="0"/>
          </a:p>
        </p:txBody>
      </p:sp>
      <p:sp>
        <p:nvSpPr>
          <p:cNvPr id="22" name="Flowchart: Connector 21">
            <a:extLst>
              <a:ext uri="{FF2B5EF4-FFF2-40B4-BE49-F238E27FC236}">
                <a16:creationId xmlns:a16="http://schemas.microsoft.com/office/drawing/2014/main" id="{BAA27940-5479-431A-9D19-AA7FBE322B2F}"/>
              </a:ext>
            </a:extLst>
          </p:cNvPr>
          <p:cNvSpPr/>
          <p:nvPr/>
        </p:nvSpPr>
        <p:spPr>
          <a:xfrm>
            <a:off x="315432" y="4916082"/>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Start</a:t>
            </a:r>
            <a:endParaRPr lang="en-US" dirty="0"/>
          </a:p>
        </p:txBody>
      </p:sp>
      <p:grpSp>
        <p:nvGrpSpPr>
          <p:cNvPr id="11" name="Group 10">
            <a:extLst>
              <a:ext uri="{FF2B5EF4-FFF2-40B4-BE49-F238E27FC236}">
                <a16:creationId xmlns:a16="http://schemas.microsoft.com/office/drawing/2014/main" id="{A94FC817-F4B2-4DC1-8116-6C0F02DD7042}"/>
              </a:ext>
            </a:extLst>
          </p:cNvPr>
          <p:cNvGrpSpPr/>
          <p:nvPr/>
        </p:nvGrpSpPr>
        <p:grpSpPr>
          <a:xfrm>
            <a:off x="5165290" y="5403457"/>
            <a:ext cx="316825" cy="74834"/>
            <a:chOff x="5165290" y="5403457"/>
            <a:chExt cx="316825" cy="74834"/>
          </a:xfrm>
        </p:grpSpPr>
        <p:sp>
          <p:nvSpPr>
            <p:cNvPr id="9" name="Flowchart: Connector 8">
              <a:extLst>
                <a:ext uri="{FF2B5EF4-FFF2-40B4-BE49-F238E27FC236}">
                  <a16:creationId xmlns:a16="http://schemas.microsoft.com/office/drawing/2014/main" id="{99F7B804-1DC8-4F1E-AC4A-321184474DDF}"/>
                </a:ext>
              </a:extLst>
            </p:cNvPr>
            <p:cNvSpPr/>
            <p:nvPr/>
          </p:nvSpPr>
          <p:spPr>
            <a:xfrm>
              <a:off x="5165290" y="5406291"/>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5F2FEF25-AB22-4D0F-AB1A-8BD06EF5E58C}"/>
                </a:ext>
              </a:extLst>
            </p:cNvPr>
            <p:cNvSpPr/>
            <p:nvPr/>
          </p:nvSpPr>
          <p:spPr>
            <a:xfrm>
              <a:off x="5292243" y="540345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D00B0D1-D1E1-4C08-A7A2-A3CE75F9F768}"/>
                </a:ext>
              </a:extLst>
            </p:cNvPr>
            <p:cNvSpPr/>
            <p:nvPr/>
          </p:nvSpPr>
          <p:spPr>
            <a:xfrm>
              <a:off x="5410115" y="540345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lowchart: Connector 22">
            <a:extLst>
              <a:ext uri="{FF2B5EF4-FFF2-40B4-BE49-F238E27FC236}">
                <a16:creationId xmlns:a16="http://schemas.microsoft.com/office/drawing/2014/main" id="{535320DE-4650-4503-A80B-FC683E0004E6}"/>
              </a:ext>
            </a:extLst>
          </p:cNvPr>
          <p:cNvSpPr/>
          <p:nvPr/>
        </p:nvSpPr>
        <p:spPr>
          <a:xfrm>
            <a:off x="7391955" y="4863457"/>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ID4</a:t>
            </a:r>
            <a:endParaRPr lang="en-US" dirty="0"/>
          </a:p>
        </p:txBody>
      </p:sp>
      <p:sp>
        <p:nvSpPr>
          <p:cNvPr id="24" name="Arrow: Right 23">
            <a:extLst>
              <a:ext uri="{FF2B5EF4-FFF2-40B4-BE49-F238E27FC236}">
                <a16:creationId xmlns:a16="http://schemas.microsoft.com/office/drawing/2014/main" id="{2557285B-AA69-43D6-8B3D-9DAED8DD176B}"/>
              </a:ext>
            </a:extLst>
          </p:cNvPr>
          <p:cNvSpPr/>
          <p:nvPr/>
        </p:nvSpPr>
        <p:spPr>
          <a:xfrm>
            <a:off x="6460498" y="5073698"/>
            <a:ext cx="1159105" cy="737569"/>
          </a:xfrm>
          <a:prstGeom prst="rightArrow">
            <a:avLst>
              <a:gd name="adj1" fmla="val 39583"/>
              <a:gd name="adj2" fmla="val 5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t>Parameter Change,</a:t>
            </a:r>
          </a:p>
          <a:p>
            <a:pPr algn="ctr"/>
            <a:r>
              <a:rPr lang="en-CA" sz="1050" dirty="0"/>
              <a:t>Body Change</a:t>
            </a:r>
            <a:endParaRPr lang="en-US" sz="1050" dirty="0"/>
          </a:p>
        </p:txBody>
      </p:sp>
      <p:sp>
        <p:nvSpPr>
          <p:cNvPr id="28" name="Flowchart: Connector 27">
            <a:extLst>
              <a:ext uri="{FF2B5EF4-FFF2-40B4-BE49-F238E27FC236}">
                <a16:creationId xmlns:a16="http://schemas.microsoft.com/office/drawing/2014/main" id="{C448F5E8-9999-47FB-A59C-5E527ACBA905}"/>
              </a:ext>
            </a:extLst>
          </p:cNvPr>
          <p:cNvSpPr/>
          <p:nvPr/>
        </p:nvSpPr>
        <p:spPr>
          <a:xfrm>
            <a:off x="5556943" y="4863457"/>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ID3</a:t>
            </a:r>
            <a:endParaRPr lang="en-US" dirty="0"/>
          </a:p>
        </p:txBody>
      </p:sp>
      <p:pic>
        <p:nvPicPr>
          <p:cNvPr id="6" name="Picture 5">
            <a:extLst>
              <a:ext uri="{FF2B5EF4-FFF2-40B4-BE49-F238E27FC236}">
                <a16:creationId xmlns:a16="http://schemas.microsoft.com/office/drawing/2014/main" id="{9C10C9BA-049D-41BF-965D-9FF8447A3CE9}"/>
              </a:ext>
            </a:extLst>
          </p:cNvPr>
          <p:cNvPicPr>
            <a:picLocks noChangeAspect="1"/>
          </p:cNvPicPr>
          <p:nvPr/>
        </p:nvPicPr>
        <p:blipFill>
          <a:blip r:embed="rId3"/>
          <a:stretch>
            <a:fillRect/>
          </a:stretch>
        </p:blipFill>
        <p:spPr>
          <a:xfrm>
            <a:off x="170623" y="2428735"/>
            <a:ext cx="11850754" cy="2000529"/>
          </a:xfrm>
          <a:prstGeom prst="rect">
            <a:avLst/>
          </a:prstGeom>
        </p:spPr>
      </p:pic>
      <p:pic>
        <p:nvPicPr>
          <p:cNvPr id="10" name="Picture 9">
            <a:extLst>
              <a:ext uri="{FF2B5EF4-FFF2-40B4-BE49-F238E27FC236}">
                <a16:creationId xmlns:a16="http://schemas.microsoft.com/office/drawing/2014/main" id="{157880CF-1445-4D4A-8D8B-8184A47A7BCE}"/>
              </a:ext>
            </a:extLst>
          </p:cNvPr>
          <p:cNvPicPr>
            <a:picLocks noChangeAspect="1"/>
          </p:cNvPicPr>
          <p:nvPr/>
        </p:nvPicPr>
        <p:blipFill>
          <a:blip r:embed="rId4"/>
          <a:stretch>
            <a:fillRect/>
          </a:stretch>
        </p:blipFill>
        <p:spPr>
          <a:xfrm>
            <a:off x="199202" y="1923840"/>
            <a:ext cx="11822175" cy="504895"/>
          </a:xfrm>
          <a:prstGeom prst="rect">
            <a:avLst/>
          </a:prstGeom>
        </p:spPr>
      </p:pic>
      <p:grpSp>
        <p:nvGrpSpPr>
          <p:cNvPr id="32" name="Group 31">
            <a:extLst>
              <a:ext uri="{FF2B5EF4-FFF2-40B4-BE49-F238E27FC236}">
                <a16:creationId xmlns:a16="http://schemas.microsoft.com/office/drawing/2014/main" id="{4E2221A8-D95D-439B-9569-B9AB6231C6B4}"/>
              </a:ext>
            </a:extLst>
          </p:cNvPr>
          <p:cNvGrpSpPr/>
          <p:nvPr/>
        </p:nvGrpSpPr>
        <p:grpSpPr>
          <a:xfrm>
            <a:off x="8523158" y="5400623"/>
            <a:ext cx="316825" cy="74834"/>
            <a:chOff x="5165290" y="5403457"/>
            <a:chExt cx="316825" cy="74834"/>
          </a:xfrm>
        </p:grpSpPr>
        <p:sp>
          <p:nvSpPr>
            <p:cNvPr id="33" name="Flowchart: Connector 32">
              <a:extLst>
                <a:ext uri="{FF2B5EF4-FFF2-40B4-BE49-F238E27FC236}">
                  <a16:creationId xmlns:a16="http://schemas.microsoft.com/office/drawing/2014/main" id="{550B576B-C86A-4868-9145-13E26E5FEA54}"/>
                </a:ext>
              </a:extLst>
            </p:cNvPr>
            <p:cNvSpPr/>
            <p:nvPr/>
          </p:nvSpPr>
          <p:spPr>
            <a:xfrm>
              <a:off x="5165290" y="5406291"/>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083BAB25-F7EF-4168-B999-CD5E251FF190}"/>
                </a:ext>
              </a:extLst>
            </p:cNvPr>
            <p:cNvSpPr/>
            <p:nvPr/>
          </p:nvSpPr>
          <p:spPr>
            <a:xfrm>
              <a:off x="5292243" y="540345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E9EA4DED-2B3A-4ADA-BF4A-FD6738726885}"/>
                </a:ext>
              </a:extLst>
            </p:cNvPr>
            <p:cNvSpPr/>
            <p:nvPr/>
          </p:nvSpPr>
          <p:spPr>
            <a:xfrm>
              <a:off x="5410115" y="540345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lowchart: Connector 35">
            <a:extLst>
              <a:ext uri="{FF2B5EF4-FFF2-40B4-BE49-F238E27FC236}">
                <a16:creationId xmlns:a16="http://schemas.microsoft.com/office/drawing/2014/main" id="{21A91CC5-7024-46D4-9ACB-63993425B7BE}"/>
              </a:ext>
            </a:extLst>
          </p:cNvPr>
          <p:cNvSpPr/>
          <p:nvPr/>
        </p:nvSpPr>
        <p:spPr>
          <a:xfrm>
            <a:off x="8876668" y="4863457"/>
            <a:ext cx="1080000" cy="1080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a:t>ID5</a:t>
            </a:r>
            <a:endParaRPr lang="en-US" dirty="0"/>
          </a:p>
        </p:txBody>
      </p:sp>
      <p:cxnSp>
        <p:nvCxnSpPr>
          <p:cNvPr id="13" name="Straight Arrow Connector 12">
            <a:extLst>
              <a:ext uri="{FF2B5EF4-FFF2-40B4-BE49-F238E27FC236}">
                <a16:creationId xmlns:a16="http://schemas.microsoft.com/office/drawing/2014/main" id="{B84C683F-D377-45AC-8B45-BD20C0D10950}"/>
              </a:ext>
            </a:extLst>
          </p:cNvPr>
          <p:cNvCxnSpPr>
            <a:endCxn id="37" idx="1"/>
          </p:cNvCxnSpPr>
          <p:nvPr/>
        </p:nvCxnSpPr>
        <p:spPr>
          <a:xfrm>
            <a:off x="8274996" y="3813243"/>
            <a:ext cx="2550681" cy="1247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64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05E6CF0-AFCA-4DB4-A5BC-57AA1C9C9B61}"/>
              </a:ext>
            </a:extLst>
          </p:cNvPr>
          <p:cNvPicPr>
            <a:picLocks noChangeAspect="1"/>
          </p:cNvPicPr>
          <p:nvPr/>
        </p:nvPicPr>
        <p:blipFill>
          <a:blip r:embed="rId3"/>
          <a:stretch>
            <a:fillRect/>
          </a:stretch>
        </p:blipFill>
        <p:spPr>
          <a:xfrm>
            <a:off x="3062133" y="980339"/>
            <a:ext cx="4731155" cy="5529630"/>
          </a:xfrm>
          <a:prstGeom prst="rect">
            <a:avLst/>
          </a:prstGeom>
        </p:spPr>
      </p:pic>
      <p:sp>
        <p:nvSpPr>
          <p:cNvPr id="2" name="Title 1">
            <a:extLst>
              <a:ext uri="{FF2B5EF4-FFF2-40B4-BE49-F238E27FC236}">
                <a16:creationId xmlns:a16="http://schemas.microsoft.com/office/drawing/2014/main" id="{DDAD8170-4437-41E2-826B-5A43A484958C}"/>
              </a:ext>
            </a:extLst>
          </p:cNvPr>
          <p:cNvSpPr>
            <a:spLocks noGrp="1"/>
          </p:cNvSpPr>
          <p:nvPr>
            <p:ph type="title"/>
          </p:nvPr>
        </p:nvSpPr>
        <p:spPr>
          <a:xfrm>
            <a:off x="1241946" y="2276"/>
            <a:ext cx="9805464" cy="768823"/>
          </a:xfrm>
        </p:spPr>
        <p:txBody>
          <a:bodyPr/>
          <a:lstStyle/>
          <a:p>
            <a:r>
              <a:rPr lang="en-CA" dirty="0"/>
              <a:t>Evaluation-Method</a:t>
            </a:r>
            <a:endParaRPr lang="en-US" dirty="0"/>
          </a:p>
        </p:txBody>
      </p:sp>
      <p:sp>
        <p:nvSpPr>
          <p:cNvPr id="3" name="Content Placeholder 2">
            <a:extLst>
              <a:ext uri="{FF2B5EF4-FFF2-40B4-BE49-F238E27FC236}">
                <a16:creationId xmlns:a16="http://schemas.microsoft.com/office/drawing/2014/main" id="{6BE6DA0E-E94E-4469-AFD4-85C8A79C2F7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BEB5420-BEEA-458D-89D2-926C92B964C8}"/>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12" name="Picture 11">
            <a:extLst>
              <a:ext uri="{FF2B5EF4-FFF2-40B4-BE49-F238E27FC236}">
                <a16:creationId xmlns:a16="http://schemas.microsoft.com/office/drawing/2014/main" id="{DE0198D6-2294-4ACA-86BB-647B542CA9C3}"/>
              </a:ext>
            </a:extLst>
          </p:cNvPr>
          <p:cNvPicPr>
            <a:picLocks noChangeAspect="1"/>
          </p:cNvPicPr>
          <p:nvPr/>
        </p:nvPicPr>
        <p:blipFill>
          <a:blip r:embed="rId4"/>
          <a:stretch>
            <a:fillRect/>
          </a:stretch>
        </p:blipFill>
        <p:spPr>
          <a:xfrm>
            <a:off x="0" y="887470"/>
            <a:ext cx="12192000" cy="5637271"/>
          </a:xfrm>
          <a:prstGeom prst="rect">
            <a:avLst/>
          </a:prstGeom>
        </p:spPr>
      </p:pic>
    </p:spTree>
    <p:extLst>
      <p:ext uri="{BB962C8B-B14F-4D97-AF65-F5344CB8AC3E}">
        <p14:creationId xmlns:p14="http://schemas.microsoft.com/office/powerpoint/2010/main" val="34070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91C34F-5573-4816-AE94-496525223E3F}"/>
              </a:ext>
            </a:extLst>
          </p:cNvPr>
          <p:cNvPicPr>
            <a:picLocks noChangeAspect="1"/>
          </p:cNvPicPr>
          <p:nvPr/>
        </p:nvPicPr>
        <p:blipFill>
          <a:blip r:embed="rId4"/>
          <a:stretch>
            <a:fillRect/>
          </a:stretch>
        </p:blipFill>
        <p:spPr>
          <a:xfrm>
            <a:off x="6984075" y="1"/>
            <a:ext cx="5207925" cy="2640786"/>
          </a:xfrm>
          <a:prstGeom prst="rect">
            <a:avLst/>
          </a:prstGeom>
        </p:spPr>
      </p:pic>
      <p:sp>
        <p:nvSpPr>
          <p:cNvPr id="2" name="Title 1">
            <a:extLst>
              <a:ext uri="{FF2B5EF4-FFF2-40B4-BE49-F238E27FC236}">
                <a16:creationId xmlns:a16="http://schemas.microsoft.com/office/drawing/2014/main" id="{9A386295-71C2-42F5-9AFC-80F1796FDC25}"/>
              </a:ext>
            </a:extLst>
          </p:cNvPr>
          <p:cNvSpPr>
            <a:spLocks noGrp="1"/>
          </p:cNvSpPr>
          <p:nvPr>
            <p:ph type="title"/>
          </p:nvPr>
        </p:nvSpPr>
        <p:spPr/>
        <p:txBody>
          <a:bodyPr>
            <a:normAutofit/>
          </a:bodyPr>
          <a:lstStyle/>
          <a:p>
            <a:r>
              <a:rPr lang="en-CA" dirty="0"/>
              <a:t>Introduction</a:t>
            </a:r>
            <a:endParaRPr lang="en-US" dirty="0"/>
          </a:p>
        </p:txBody>
      </p:sp>
      <p:graphicFrame>
        <p:nvGraphicFramePr>
          <p:cNvPr id="5" name="Content Placeholder 2">
            <a:extLst>
              <a:ext uri="{FF2B5EF4-FFF2-40B4-BE49-F238E27FC236}">
                <a16:creationId xmlns:a16="http://schemas.microsoft.com/office/drawing/2014/main" id="{33132C42-957A-4207-A361-BE9292861797}"/>
              </a:ext>
            </a:extLst>
          </p:cNvPr>
          <p:cNvGraphicFramePr>
            <a:graphicFrameLocks noGrp="1"/>
          </p:cNvGraphicFramePr>
          <p:nvPr>
            <p:ph idx="1"/>
            <p:extLst>
              <p:ext uri="{D42A27DB-BD31-4B8C-83A1-F6EECF244321}">
                <p14:modId xmlns:p14="http://schemas.microsoft.com/office/powerpoint/2010/main" val="3492246231"/>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79A9C3E0-AAC9-4B61-800D-013B30EE9F16}"/>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7343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A0B36EEA-1965-427A-B640-D75BD692CB68}"/>
                                            </p:graphicEl>
                                          </p:spTgt>
                                        </p:tgtEl>
                                        <p:attrNameLst>
                                          <p:attrName>style.visibility</p:attrName>
                                        </p:attrNameLst>
                                      </p:cBhvr>
                                      <p:to>
                                        <p:strVal val="visible"/>
                                      </p:to>
                                    </p:set>
                                    <p:animEffect transition="in" filter="fade">
                                      <p:cBhvr>
                                        <p:cTn id="7" dur="500"/>
                                        <p:tgtEl>
                                          <p:spTgt spid="5">
                                            <p:graphicEl>
                                              <a:dgm id="{A0B36EEA-1965-427A-B640-D75BD692CB6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567DCBB-4E0D-4EFC-944A-D03A9369E916}"/>
                                            </p:graphicEl>
                                          </p:spTgt>
                                        </p:tgtEl>
                                        <p:attrNameLst>
                                          <p:attrName>style.visibility</p:attrName>
                                        </p:attrNameLst>
                                      </p:cBhvr>
                                      <p:to>
                                        <p:strVal val="visible"/>
                                      </p:to>
                                    </p:set>
                                    <p:animEffect transition="in" filter="fade">
                                      <p:cBhvr>
                                        <p:cTn id="12" dur="500"/>
                                        <p:tgtEl>
                                          <p:spTgt spid="5">
                                            <p:graphicEl>
                                              <a:dgm id="{1567DCBB-4E0D-4EFC-944A-D03A9369E9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493A85FE-1433-4569-9ADE-0F498FACCAFC}"/>
                                            </p:graphicEl>
                                          </p:spTgt>
                                        </p:tgtEl>
                                        <p:attrNameLst>
                                          <p:attrName>style.visibility</p:attrName>
                                        </p:attrNameLst>
                                      </p:cBhvr>
                                      <p:to>
                                        <p:strVal val="visible"/>
                                      </p:to>
                                    </p:set>
                                    <p:animEffect transition="in" filter="fade">
                                      <p:cBhvr>
                                        <p:cTn id="15" dur="500"/>
                                        <p:tgtEl>
                                          <p:spTgt spid="5">
                                            <p:graphicEl>
                                              <a:dgm id="{493A85FE-1433-4569-9ADE-0F498FACCA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8170-4437-41E2-826B-5A43A484958C}"/>
              </a:ext>
            </a:extLst>
          </p:cNvPr>
          <p:cNvSpPr>
            <a:spLocks noGrp="1"/>
          </p:cNvSpPr>
          <p:nvPr>
            <p:ph type="title"/>
          </p:nvPr>
        </p:nvSpPr>
        <p:spPr>
          <a:xfrm>
            <a:off x="1241946" y="2276"/>
            <a:ext cx="9805464" cy="768823"/>
          </a:xfrm>
        </p:spPr>
        <p:txBody>
          <a:bodyPr/>
          <a:lstStyle/>
          <a:p>
            <a:r>
              <a:rPr lang="en-CA" dirty="0"/>
              <a:t>Evaluation-Method</a:t>
            </a:r>
            <a:endParaRPr lang="en-US" dirty="0"/>
          </a:p>
        </p:txBody>
      </p:sp>
      <p:sp>
        <p:nvSpPr>
          <p:cNvPr id="4" name="Slide Number Placeholder 3">
            <a:extLst>
              <a:ext uri="{FF2B5EF4-FFF2-40B4-BE49-F238E27FC236}">
                <a16:creationId xmlns:a16="http://schemas.microsoft.com/office/drawing/2014/main" id="{9BEB5420-BEEA-458D-89D2-926C92B964C8}"/>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6" name="Picture 5">
            <a:extLst>
              <a:ext uri="{FF2B5EF4-FFF2-40B4-BE49-F238E27FC236}">
                <a16:creationId xmlns:a16="http://schemas.microsoft.com/office/drawing/2014/main" id="{86583F9E-9FCC-46FD-B661-F5F65E18B70A}"/>
              </a:ext>
            </a:extLst>
          </p:cNvPr>
          <p:cNvPicPr>
            <a:picLocks noChangeAspect="1"/>
          </p:cNvPicPr>
          <p:nvPr/>
        </p:nvPicPr>
        <p:blipFill>
          <a:blip r:embed="rId3"/>
          <a:stretch>
            <a:fillRect/>
          </a:stretch>
        </p:blipFill>
        <p:spPr>
          <a:xfrm>
            <a:off x="0" y="987414"/>
            <a:ext cx="6595438" cy="5095943"/>
          </a:xfrm>
          <a:prstGeom prst="rect">
            <a:avLst/>
          </a:prstGeom>
        </p:spPr>
      </p:pic>
      <p:pic>
        <p:nvPicPr>
          <p:cNvPr id="8" name="Picture 7">
            <a:extLst>
              <a:ext uri="{FF2B5EF4-FFF2-40B4-BE49-F238E27FC236}">
                <a16:creationId xmlns:a16="http://schemas.microsoft.com/office/drawing/2014/main" id="{2DC2960D-593E-4CC3-9BBF-550D1E5DABAE}"/>
              </a:ext>
            </a:extLst>
          </p:cNvPr>
          <p:cNvPicPr>
            <a:picLocks noChangeAspect="1"/>
          </p:cNvPicPr>
          <p:nvPr/>
        </p:nvPicPr>
        <p:blipFill>
          <a:blip r:embed="rId4"/>
          <a:stretch>
            <a:fillRect/>
          </a:stretch>
        </p:blipFill>
        <p:spPr>
          <a:xfrm>
            <a:off x="6941670" y="987414"/>
            <a:ext cx="5039253" cy="2340000"/>
          </a:xfrm>
          <a:prstGeom prst="rect">
            <a:avLst/>
          </a:prstGeom>
        </p:spPr>
      </p:pic>
      <p:pic>
        <p:nvPicPr>
          <p:cNvPr id="10" name="Picture 9">
            <a:extLst>
              <a:ext uri="{FF2B5EF4-FFF2-40B4-BE49-F238E27FC236}">
                <a16:creationId xmlns:a16="http://schemas.microsoft.com/office/drawing/2014/main" id="{354EB3DE-A87F-4A2C-827F-F4F5D5701398}"/>
              </a:ext>
            </a:extLst>
          </p:cNvPr>
          <p:cNvPicPr>
            <a:picLocks noChangeAspect="1"/>
          </p:cNvPicPr>
          <p:nvPr/>
        </p:nvPicPr>
        <p:blipFill>
          <a:blip r:embed="rId5"/>
          <a:stretch>
            <a:fillRect/>
          </a:stretch>
        </p:blipFill>
        <p:spPr>
          <a:xfrm>
            <a:off x="6899358" y="3743357"/>
            <a:ext cx="5123876" cy="2340000"/>
          </a:xfrm>
          <a:prstGeom prst="rect">
            <a:avLst/>
          </a:prstGeom>
        </p:spPr>
      </p:pic>
      <p:sp>
        <p:nvSpPr>
          <p:cNvPr id="9" name="TextBox 8">
            <a:extLst>
              <a:ext uri="{FF2B5EF4-FFF2-40B4-BE49-F238E27FC236}">
                <a16:creationId xmlns:a16="http://schemas.microsoft.com/office/drawing/2014/main" id="{51369809-D962-44B5-8141-F4C514D073F6}"/>
              </a:ext>
            </a:extLst>
          </p:cNvPr>
          <p:cNvSpPr txBox="1"/>
          <p:nvPr/>
        </p:nvSpPr>
        <p:spPr>
          <a:xfrm>
            <a:off x="7839593" y="1572639"/>
            <a:ext cx="3618982" cy="646331"/>
          </a:xfrm>
          <a:prstGeom prst="rect">
            <a:avLst/>
          </a:prstGeom>
          <a:noFill/>
        </p:spPr>
        <p:txBody>
          <a:bodyPr wrap="square" rtlCol="0">
            <a:spAutoFit/>
          </a:bodyPr>
          <a:lstStyle/>
          <a:p>
            <a:r>
              <a:rPr lang="en-US" sz="3600" b="1" dirty="0">
                <a:solidFill>
                  <a:srgbClr val="00B050"/>
                </a:solidFill>
                <a:effectLst>
                  <a:outerShdw blurRad="38100" dist="38100" dir="2700000" algn="tl">
                    <a:srgbClr val="000000">
                      <a:alpha val="43137"/>
                    </a:srgbClr>
                  </a:outerShdw>
                </a:effectLst>
                <a:latin typeface="Candara" panose="020E0502030303020204" pitchFamily="34" charset="0"/>
              </a:rPr>
              <a:t>Precision +7.5%</a:t>
            </a:r>
          </a:p>
        </p:txBody>
      </p:sp>
      <p:sp>
        <p:nvSpPr>
          <p:cNvPr id="11" name="TextBox 10">
            <a:extLst>
              <a:ext uri="{FF2B5EF4-FFF2-40B4-BE49-F238E27FC236}">
                <a16:creationId xmlns:a16="http://schemas.microsoft.com/office/drawing/2014/main" id="{C7FE121D-C351-4B91-AE0B-F10D72D8CF91}"/>
              </a:ext>
            </a:extLst>
          </p:cNvPr>
          <p:cNvSpPr txBox="1"/>
          <p:nvPr/>
        </p:nvSpPr>
        <p:spPr>
          <a:xfrm>
            <a:off x="7787774" y="2401017"/>
            <a:ext cx="3066865" cy="646331"/>
          </a:xfrm>
          <a:prstGeom prst="rect">
            <a:avLst/>
          </a:prstGeom>
          <a:noFill/>
        </p:spPr>
        <p:txBody>
          <a:bodyPr wrap="none" rtlCol="0">
            <a:spAutoFit/>
          </a:bodyPr>
          <a:lstStyle/>
          <a:p>
            <a:r>
              <a:rPr lang="en-US" sz="3600" b="1" dirty="0">
                <a:solidFill>
                  <a:srgbClr val="00B050"/>
                </a:solidFill>
                <a:effectLst>
                  <a:outerShdw blurRad="38100" dist="38100" dir="2700000" algn="tl">
                    <a:srgbClr val="000000">
                      <a:alpha val="43137"/>
                    </a:srgbClr>
                  </a:outerShdw>
                </a:effectLst>
                <a:latin typeface="Candara" panose="020E0502030303020204" pitchFamily="34" charset="0"/>
              </a:rPr>
              <a:t>Recall       +3.7%</a:t>
            </a:r>
          </a:p>
        </p:txBody>
      </p:sp>
      <p:sp>
        <p:nvSpPr>
          <p:cNvPr id="12" name="TextBox 11">
            <a:extLst>
              <a:ext uri="{FF2B5EF4-FFF2-40B4-BE49-F238E27FC236}">
                <a16:creationId xmlns:a16="http://schemas.microsoft.com/office/drawing/2014/main" id="{F3F2F064-AFCE-49AA-B29E-94D7F26D4BD4}"/>
              </a:ext>
            </a:extLst>
          </p:cNvPr>
          <p:cNvSpPr txBox="1"/>
          <p:nvPr/>
        </p:nvSpPr>
        <p:spPr>
          <a:xfrm>
            <a:off x="1626912" y="2401017"/>
            <a:ext cx="4266682" cy="1446550"/>
          </a:xfrm>
          <a:prstGeom prst="rect">
            <a:avLst/>
          </a:prstGeom>
          <a:noFill/>
        </p:spPr>
        <p:txBody>
          <a:bodyPr wrap="square" rtlCol="0">
            <a:spAutoFit/>
          </a:bodyPr>
          <a:lstStyle/>
          <a:p>
            <a:r>
              <a:rPr lang="en-US" sz="4400" b="1" dirty="0">
                <a:solidFill>
                  <a:srgbClr val="00B050"/>
                </a:solidFill>
                <a:effectLst>
                  <a:outerShdw blurRad="38100" dist="38100" dir="2700000" algn="tl">
                    <a:srgbClr val="000000">
                      <a:alpha val="43137"/>
                    </a:srgbClr>
                  </a:outerShdw>
                </a:effectLst>
                <a:latin typeface="Candara" panose="020E0502030303020204" pitchFamily="34" charset="0"/>
              </a:rPr>
              <a:t>REMOVED 400+</a:t>
            </a:r>
          </a:p>
          <a:p>
            <a:r>
              <a:rPr lang="en-US" sz="4400" b="1" dirty="0">
                <a:solidFill>
                  <a:srgbClr val="00B050"/>
                </a:solidFill>
                <a:effectLst>
                  <a:outerShdw blurRad="38100" dist="38100" dir="2700000" algn="tl">
                    <a:srgbClr val="000000">
                      <a:alpha val="43137"/>
                    </a:srgbClr>
                  </a:outerShdw>
                </a:effectLst>
                <a:latin typeface="Candara" panose="020E0502030303020204" pitchFamily="34" charset="0"/>
              </a:rPr>
              <a:t>ADDED 750+</a:t>
            </a:r>
          </a:p>
        </p:txBody>
      </p:sp>
      <p:sp>
        <p:nvSpPr>
          <p:cNvPr id="13" name="TextBox 12">
            <a:extLst>
              <a:ext uri="{FF2B5EF4-FFF2-40B4-BE49-F238E27FC236}">
                <a16:creationId xmlns:a16="http://schemas.microsoft.com/office/drawing/2014/main" id="{23DBE64A-2CF3-4497-AB0F-971C2483EEA9}"/>
              </a:ext>
            </a:extLst>
          </p:cNvPr>
          <p:cNvSpPr txBox="1"/>
          <p:nvPr/>
        </p:nvSpPr>
        <p:spPr>
          <a:xfrm>
            <a:off x="7839593" y="4460951"/>
            <a:ext cx="3618982" cy="1200329"/>
          </a:xfrm>
          <a:prstGeom prst="rect">
            <a:avLst/>
          </a:prstGeom>
          <a:noFill/>
        </p:spPr>
        <p:txBody>
          <a:bodyPr wrap="square" rtlCol="0">
            <a:spAutoFit/>
          </a:bodyPr>
          <a:lstStyle/>
          <a:p>
            <a:r>
              <a:rPr lang="en-US" sz="3600" b="1" dirty="0">
                <a:solidFill>
                  <a:srgbClr val="00B050"/>
                </a:solidFill>
                <a:effectLst>
                  <a:outerShdw blurRad="38100" dist="38100" dir="2700000" algn="tl">
                    <a:srgbClr val="000000">
                      <a:alpha val="43137"/>
                    </a:srgbClr>
                  </a:outerShdw>
                </a:effectLst>
                <a:latin typeface="Candara" panose="020E0502030303020204" pitchFamily="34" charset="0"/>
              </a:rPr>
              <a:t>Precision  +9%</a:t>
            </a:r>
          </a:p>
          <a:p>
            <a:r>
              <a:rPr lang="en-US" sz="3600" b="1" dirty="0">
                <a:solidFill>
                  <a:srgbClr val="00B050"/>
                </a:solidFill>
                <a:effectLst>
                  <a:outerShdw blurRad="38100" dist="38100" dir="2700000" algn="tl">
                    <a:srgbClr val="000000">
                      <a:alpha val="43137"/>
                    </a:srgbClr>
                  </a:outerShdw>
                </a:effectLst>
                <a:latin typeface="Candara" panose="020E0502030303020204" pitchFamily="34" charset="0"/>
              </a:rPr>
              <a:t>Recall 	      +5.5%</a:t>
            </a:r>
          </a:p>
        </p:txBody>
      </p:sp>
    </p:spTree>
    <p:extLst>
      <p:ext uri="{BB962C8B-B14F-4D97-AF65-F5344CB8AC3E}">
        <p14:creationId xmlns:p14="http://schemas.microsoft.com/office/powerpoint/2010/main" val="31774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9" presetClass="emph" presetSubtype="0" nodeType="afterEffect">
                                  <p:stCondLst>
                                    <p:cond delay="0"/>
                                  </p:stCondLst>
                                  <p:childTnLst>
                                    <p:set>
                                      <p:cBhvr>
                                        <p:cTn id="10" dur="indefinite"/>
                                        <p:tgtEl>
                                          <p:spTgt spid="6"/>
                                        </p:tgtEl>
                                        <p:attrNameLst>
                                          <p:attrName>style.opacity</p:attrName>
                                        </p:attrNameLst>
                                      </p:cBhvr>
                                      <p:to>
                                        <p:strVal val="0.5"/>
                                      </p:to>
                                    </p:set>
                                    <p:animEffect filter="image" prLst="opacity: 0.5">
                                      <p:cBhvr rctx="IE">
                                        <p:cTn id="11" dur="indefinite"/>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9" presetClass="emph" presetSubtype="0" nodeType="afterEffect">
                                  <p:stCondLst>
                                    <p:cond delay="0"/>
                                  </p:stCondLst>
                                  <p:childTnLst>
                                    <p:set>
                                      <p:cBhvr>
                                        <p:cTn id="23" dur="indefinite"/>
                                        <p:tgtEl>
                                          <p:spTgt spid="8"/>
                                        </p:tgtEl>
                                        <p:attrNameLst>
                                          <p:attrName>style.opacity</p:attrName>
                                        </p:attrNameLst>
                                      </p:cBhvr>
                                      <p:to>
                                        <p:strVal val="0.5"/>
                                      </p:to>
                                    </p:set>
                                    <p:animEffect filter="image" prLst="opacity: 0.5">
                                      <p:cBhvr rctx="IE">
                                        <p:cTn id="24" dur="indefinite"/>
                                        <p:tgtEl>
                                          <p:spTgt spid="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500"/>
                            </p:stCondLst>
                            <p:childTnLst>
                              <p:par>
                                <p:cTn id="38" presetID="9" presetClass="emph" presetSubtype="0" nodeType="afterEffect">
                                  <p:stCondLst>
                                    <p:cond delay="0"/>
                                  </p:stCondLst>
                                  <p:childTnLst>
                                    <p:set>
                                      <p:cBhvr>
                                        <p:cTn id="39" dur="indefinite"/>
                                        <p:tgtEl>
                                          <p:spTgt spid="10"/>
                                        </p:tgtEl>
                                        <p:attrNameLst>
                                          <p:attrName>style.opacity</p:attrName>
                                        </p:attrNameLst>
                                      </p:cBhvr>
                                      <p:to>
                                        <p:strVal val="0.5"/>
                                      </p:to>
                                    </p:set>
                                    <p:animEffect filter="image" prLst="opacity: 0.5">
                                      <p:cBhvr rctx="IE">
                                        <p:cTn id="40" dur="indefinite"/>
                                        <p:tgtEl>
                                          <p:spTgt spid="1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8170-4437-41E2-826B-5A43A484958C}"/>
              </a:ext>
            </a:extLst>
          </p:cNvPr>
          <p:cNvSpPr>
            <a:spLocks noGrp="1"/>
          </p:cNvSpPr>
          <p:nvPr>
            <p:ph type="title"/>
          </p:nvPr>
        </p:nvSpPr>
        <p:spPr>
          <a:xfrm>
            <a:off x="1241946" y="2276"/>
            <a:ext cx="9805464" cy="768823"/>
          </a:xfrm>
        </p:spPr>
        <p:txBody>
          <a:bodyPr/>
          <a:lstStyle/>
          <a:p>
            <a:r>
              <a:rPr lang="en-CA" dirty="0"/>
              <a:t>Evaluation-Variable</a:t>
            </a:r>
            <a:endParaRPr lang="en-US" dirty="0"/>
          </a:p>
        </p:txBody>
      </p:sp>
      <p:sp>
        <p:nvSpPr>
          <p:cNvPr id="3" name="Content Placeholder 2">
            <a:extLst>
              <a:ext uri="{FF2B5EF4-FFF2-40B4-BE49-F238E27FC236}">
                <a16:creationId xmlns:a16="http://schemas.microsoft.com/office/drawing/2014/main" id="{6BE6DA0E-E94E-4469-AFD4-85C8A79C2F7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BEB5420-BEEA-458D-89D2-926C92B964C8}"/>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7" name="Picture 6">
            <a:extLst>
              <a:ext uri="{FF2B5EF4-FFF2-40B4-BE49-F238E27FC236}">
                <a16:creationId xmlns:a16="http://schemas.microsoft.com/office/drawing/2014/main" id="{F2EF7FDF-B6BD-44D6-9A68-FE56F27B33EA}"/>
              </a:ext>
            </a:extLst>
          </p:cNvPr>
          <p:cNvPicPr>
            <a:picLocks noChangeAspect="1"/>
          </p:cNvPicPr>
          <p:nvPr/>
        </p:nvPicPr>
        <p:blipFill>
          <a:blip r:embed="rId3"/>
          <a:stretch>
            <a:fillRect/>
          </a:stretch>
        </p:blipFill>
        <p:spPr>
          <a:xfrm>
            <a:off x="49680" y="1620587"/>
            <a:ext cx="7367502" cy="3388141"/>
          </a:xfrm>
          <a:prstGeom prst="rect">
            <a:avLst/>
          </a:prstGeom>
        </p:spPr>
      </p:pic>
      <p:pic>
        <p:nvPicPr>
          <p:cNvPr id="9" name="Picture 8">
            <a:extLst>
              <a:ext uri="{FF2B5EF4-FFF2-40B4-BE49-F238E27FC236}">
                <a16:creationId xmlns:a16="http://schemas.microsoft.com/office/drawing/2014/main" id="{9D479C67-060B-4C5B-A9ED-5F837039695F}"/>
              </a:ext>
            </a:extLst>
          </p:cNvPr>
          <p:cNvPicPr>
            <a:picLocks noChangeAspect="1"/>
          </p:cNvPicPr>
          <p:nvPr/>
        </p:nvPicPr>
        <p:blipFill>
          <a:blip r:embed="rId4"/>
          <a:stretch>
            <a:fillRect/>
          </a:stretch>
        </p:blipFill>
        <p:spPr>
          <a:xfrm>
            <a:off x="7076778" y="2277861"/>
            <a:ext cx="4693806" cy="2340000"/>
          </a:xfrm>
          <a:prstGeom prst="rect">
            <a:avLst/>
          </a:prstGeom>
        </p:spPr>
      </p:pic>
    </p:spTree>
    <p:extLst>
      <p:ext uri="{BB962C8B-B14F-4D97-AF65-F5344CB8AC3E}">
        <p14:creationId xmlns:p14="http://schemas.microsoft.com/office/powerpoint/2010/main" val="324269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8170-4437-41E2-826B-5A43A484958C}"/>
              </a:ext>
            </a:extLst>
          </p:cNvPr>
          <p:cNvSpPr>
            <a:spLocks noGrp="1"/>
          </p:cNvSpPr>
          <p:nvPr>
            <p:ph type="title"/>
          </p:nvPr>
        </p:nvSpPr>
        <p:spPr>
          <a:xfrm>
            <a:off x="1241946" y="2276"/>
            <a:ext cx="9805464" cy="768823"/>
          </a:xfrm>
        </p:spPr>
        <p:txBody>
          <a:bodyPr/>
          <a:lstStyle/>
          <a:p>
            <a:r>
              <a:rPr lang="en-CA" dirty="0"/>
              <a:t>Evaluation-Class</a:t>
            </a:r>
            <a:endParaRPr lang="en-US" dirty="0"/>
          </a:p>
        </p:txBody>
      </p:sp>
      <p:sp>
        <p:nvSpPr>
          <p:cNvPr id="3" name="Content Placeholder 2">
            <a:extLst>
              <a:ext uri="{FF2B5EF4-FFF2-40B4-BE49-F238E27FC236}">
                <a16:creationId xmlns:a16="http://schemas.microsoft.com/office/drawing/2014/main" id="{6BE6DA0E-E94E-4469-AFD4-85C8A79C2F7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BEB5420-BEEA-458D-89D2-926C92B964C8}"/>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7" name="Picture 6">
            <a:extLst>
              <a:ext uri="{FF2B5EF4-FFF2-40B4-BE49-F238E27FC236}">
                <a16:creationId xmlns:a16="http://schemas.microsoft.com/office/drawing/2014/main" id="{7B4153BB-AD0D-4E1B-B8A7-BC2171358E13}"/>
              </a:ext>
            </a:extLst>
          </p:cNvPr>
          <p:cNvPicPr>
            <a:picLocks noChangeAspect="1"/>
          </p:cNvPicPr>
          <p:nvPr/>
        </p:nvPicPr>
        <p:blipFill>
          <a:blip r:embed="rId3"/>
          <a:stretch>
            <a:fillRect/>
          </a:stretch>
        </p:blipFill>
        <p:spPr>
          <a:xfrm>
            <a:off x="86829" y="1317008"/>
            <a:ext cx="7208314" cy="4626471"/>
          </a:xfrm>
          <a:prstGeom prst="rect">
            <a:avLst/>
          </a:prstGeom>
        </p:spPr>
      </p:pic>
      <p:pic>
        <p:nvPicPr>
          <p:cNvPr id="10" name="Picture 9">
            <a:extLst>
              <a:ext uri="{FF2B5EF4-FFF2-40B4-BE49-F238E27FC236}">
                <a16:creationId xmlns:a16="http://schemas.microsoft.com/office/drawing/2014/main" id="{90353ABB-1A26-48DA-8E4E-58742CBF8F5D}"/>
              </a:ext>
            </a:extLst>
          </p:cNvPr>
          <p:cNvPicPr>
            <a:picLocks noChangeAspect="1"/>
          </p:cNvPicPr>
          <p:nvPr/>
        </p:nvPicPr>
        <p:blipFill>
          <a:blip r:embed="rId4"/>
          <a:stretch>
            <a:fillRect/>
          </a:stretch>
        </p:blipFill>
        <p:spPr>
          <a:xfrm>
            <a:off x="7377471" y="2242578"/>
            <a:ext cx="4594870" cy="2396440"/>
          </a:xfrm>
          <a:prstGeom prst="rect">
            <a:avLst/>
          </a:prstGeom>
        </p:spPr>
      </p:pic>
    </p:spTree>
    <p:extLst>
      <p:ext uri="{BB962C8B-B14F-4D97-AF65-F5344CB8AC3E}">
        <p14:creationId xmlns:p14="http://schemas.microsoft.com/office/powerpoint/2010/main" val="21861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8170-4437-41E2-826B-5A43A484958C}"/>
              </a:ext>
            </a:extLst>
          </p:cNvPr>
          <p:cNvSpPr>
            <a:spLocks noGrp="1"/>
          </p:cNvSpPr>
          <p:nvPr>
            <p:ph type="title"/>
          </p:nvPr>
        </p:nvSpPr>
        <p:spPr>
          <a:xfrm>
            <a:off x="1241946" y="2276"/>
            <a:ext cx="9805464" cy="768823"/>
          </a:xfrm>
        </p:spPr>
        <p:txBody>
          <a:bodyPr/>
          <a:lstStyle/>
          <a:p>
            <a:r>
              <a:rPr lang="en-CA" dirty="0"/>
              <a:t>Evaluation-FIELD</a:t>
            </a:r>
            <a:endParaRPr lang="en-US" dirty="0"/>
          </a:p>
        </p:txBody>
      </p:sp>
      <p:sp>
        <p:nvSpPr>
          <p:cNvPr id="3" name="Content Placeholder 2">
            <a:extLst>
              <a:ext uri="{FF2B5EF4-FFF2-40B4-BE49-F238E27FC236}">
                <a16:creationId xmlns:a16="http://schemas.microsoft.com/office/drawing/2014/main" id="{6BE6DA0E-E94E-4469-AFD4-85C8A79C2F7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BEB5420-BEEA-458D-89D2-926C92B964C8}"/>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7" name="Picture 6">
            <a:extLst>
              <a:ext uri="{FF2B5EF4-FFF2-40B4-BE49-F238E27FC236}">
                <a16:creationId xmlns:a16="http://schemas.microsoft.com/office/drawing/2014/main" id="{F4BC663B-1F72-4B27-A7E0-840BAFECE1DF}"/>
              </a:ext>
            </a:extLst>
          </p:cNvPr>
          <p:cNvPicPr>
            <a:picLocks noChangeAspect="1"/>
          </p:cNvPicPr>
          <p:nvPr/>
        </p:nvPicPr>
        <p:blipFill>
          <a:blip r:embed="rId3"/>
          <a:stretch>
            <a:fillRect/>
          </a:stretch>
        </p:blipFill>
        <p:spPr>
          <a:xfrm>
            <a:off x="135058" y="1066799"/>
            <a:ext cx="7574946" cy="5040000"/>
          </a:xfrm>
          <a:prstGeom prst="rect">
            <a:avLst/>
          </a:prstGeom>
        </p:spPr>
      </p:pic>
      <p:pic>
        <p:nvPicPr>
          <p:cNvPr id="9" name="Picture 8">
            <a:extLst>
              <a:ext uri="{FF2B5EF4-FFF2-40B4-BE49-F238E27FC236}">
                <a16:creationId xmlns:a16="http://schemas.microsoft.com/office/drawing/2014/main" id="{9D479C67-060B-4C5B-A9ED-5F837039695F}"/>
              </a:ext>
            </a:extLst>
          </p:cNvPr>
          <p:cNvPicPr>
            <a:picLocks noChangeAspect="1"/>
          </p:cNvPicPr>
          <p:nvPr/>
        </p:nvPicPr>
        <p:blipFill>
          <a:blip r:embed="rId4"/>
          <a:stretch>
            <a:fillRect/>
          </a:stretch>
        </p:blipFill>
        <p:spPr>
          <a:xfrm>
            <a:off x="7257706" y="2327238"/>
            <a:ext cx="4693806" cy="2340000"/>
          </a:xfrm>
          <a:prstGeom prst="rect">
            <a:avLst/>
          </a:prstGeom>
        </p:spPr>
      </p:pic>
    </p:spTree>
    <p:extLst>
      <p:ext uri="{BB962C8B-B14F-4D97-AF65-F5344CB8AC3E}">
        <p14:creationId xmlns:p14="http://schemas.microsoft.com/office/powerpoint/2010/main" val="25479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8170-4437-41E2-826B-5A43A484958C}"/>
              </a:ext>
            </a:extLst>
          </p:cNvPr>
          <p:cNvSpPr>
            <a:spLocks noGrp="1"/>
          </p:cNvSpPr>
          <p:nvPr>
            <p:ph type="title"/>
          </p:nvPr>
        </p:nvSpPr>
        <p:spPr>
          <a:xfrm>
            <a:off x="1241946" y="2276"/>
            <a:ext cx="9805464" cy="768823"/>
          </a:xfrm>
        </p:spPr>
        <p:txBody>
          <a:bodyPr/>
          <a:lstStyle/>
          <a:p>
            <a:r>
              <a:rPr lang="en-CA" dirty="0"/>
              <a:t>Evaluation-Execution Time</a:t>
            </a:r>
            <a:endParaRPr lang="en-US" dirty="0"/>
          </a:p>
        </p:txBody>
      </p:sp>
      <p:sp>
        <p:nvSpPr>
          <p:cNvPr id="3" name="Content Placeholder 2">
            <a:extLst>
              <a:ext uri="{FF2B5EF4-FFF2-40B4-BE49-F238E27FC236}">
                <a16:creationId xmlns:a16="http://schemas.microsoft.com/office/drawing/2014/main" id="{6BE6DA0E-E94E-4469-AFD4-85C8A79C2F7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BEB5420-BEEA-458D-89D2-926C92B964C8}"/>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6" name="Picture 5">
            <a:extLst>
              <a:ext uri="{FF2B5EF4-FFF2-40B4-BE49-F238E27FC236}">
                <a16:creationId xmlns:a16="http://schemas.microsoft.com/office/drawing/2014/main" id="{A3795B03-BCE3-4345-AE12-68AB2B6AFEDF}"/>
              </a:ext>
            </a:extLst>
          </p:cNvPr>
          <p:cNvPicPr>
            <a:picLocks noChangeAspect="1"/>
          </p:cNvPicPr>
          <p:nvPr/>
        </p:nvPicPr>
        <p:blipFill>
          <a:blip r:embed="rId3"/>
          <a:stretch>
            <a:fillRect/>
          </a:stretch>
        </p:blipFill>
        <p:spPr>
          <a:xfrm>
            <a:off x="-1589" y="1095173"/>
            <a:ext cx="12192000" cy="3073513"/>
          </a:xfrm>
          <a:prstGeom prst="rect">
            <a:avLst/>
          </a:prstGeom>
        </p:spPr>
      </p:pic>
    </p:spTree>
    <p:extLst>
      <p:ext uri="{BB962C8B-B14F-4D97-AF65-F5344CB8AC3E}">
        <p14:creationId xmlns:p14="http://schemas.microsoft.com/office/powerpoint/2010/main" val="2806135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28F8-6C8F-45EE-9684-0DDC5F175AEC}"/>
              </a:ext>
            </a:extLst>
          </p:cNvPr>
          <p:cNvSpPr>
            <a:spLocks noGrp="1"/>
          </p:cNvSpPr>
          <p:nvPr>
            <p:ph type="title"/>
          </p:nvPr>
        </p:nvSpPr>
        <p:spPr/>
        <p:txBody>
          <a:bodyPr/>
          <a:lstStyle/>
          <a:p>
            <a:r>
              <a:rPr lang="en-CA" dirty="0"/>
              <a:t>Conclusion</a:t>
            </a:r>
            <a:endParaRPr lang="en-US" dirty="0"/>
          </a:p>
        </p:txBody>
      </p:sp>
      <p:sp>
        <p:nvSpPr>
          <p:cNvPr id="3" name="Content Placeholder 2">
            <a:extLst>
              <a:ext uri="{FF2B5EF4-FFF2-40B4-BE49-F238E27FC236}">
                <a16:creationId xmlns:a16="http://schemas.microsoft.com/office/drawing/2014/main" id="{63996356-7EA6-4053-A86A-19C36EB8BA80}"/>
              </a:ext>
            </a:extLst>
          </p:cNvPr>
          <p:cNvSpPr>
            <a:spLocks noGrp="1"/>
          </p:cNvSpPr>
          <p:nvPr>
            <p:ph idx="1"/>
          </p:nvPr>
        </p:nvSpPr>
        <p:spPr/>
        <p:txBody>
          <a:bodyPr/>
          <a:lstStyle/>
          <a:p>
            <a:r>
              <a:rPr lang="en-CA" dirty="0" err="1"/>
              <a:t>CodeTracker</a:t>
            </a:r>
            <a:r>
              <a:rPr lang="en-CA" dirty="0"/>
              <a:t> is the first tool that can track the history of all kind of code elements with a high accuracy and a reasonably processing time</a:t>
            </a:r>
          </a:p>
          <a:p>
            <a:r>
              <a:rPr lang="en-US" dirty="0"/>
              <a:t>It supports a finer-grained change reporting</a:t>
            </a:r>
          </a:p>
          <a:p>
            <a:r>
              <a:rPr lang="en-US" dirty="0"/>
              <a:t>We built a more accurate Oracle for element tracking</a:t>
            </a:r>
          </a:p>
        </p:txBody>
      </p:sp>
      <p:sp>
        <p:nvSpPr>
          <p:cNvPr id="4" name="Slide Number Placeholder 3">
            <a:extLst>
              <a:ext uri="{FF2B5EF4-FFF2-40B4-BE49-F238E27FC236}">
                <a16:creationId xmlns:a16="http://schemas.microsoft.com/office/drawing/2014/main" id="{B7B84476-AB22-4E02-BE18-64E6DEF60F85}"/>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83766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97D1-A6ED-444C-9ED9-C55B5AE3D5EF}"/>
              </a:ext>
            </a:extLst>
          </p:cNvPr>
          <p:cNvSpPr>
            <a:spLocks noGrp="1"/>
          </p:cNvSpPr>
          <p:nvPr>
            <p:ph type="title"/>
          </p:nvPr>
        </p:nvSpPr>
        <p:spPr>
          <a:xfrm>
            <a:off x="5128643" y="618518"/>
            <a:ext cx="6188402" cy="1478570"/>
          </a:xfrm>
        </p:spPr>
        <p:txBody>
          <a:bodyPr>
            <a:normAutofit/>
          </a:bodyPr>
          <a:lstStyle/>
          <a:p>
            <a:r>
              <a:rPr lang="en-CA" dirty="0"/>
              <a:t>Thank You</a:t>
            </a:r>
            <a:endParaRPr lang="en-US" dirty="0"/>
          </a:p>
        </p:txBody>
      </p:sp>
      <p:sp>
        <p:nvSpPr>
          <p:cNvPr id="12" name="Round Diagonal Corner Rectangle 6">
            <a:extLst>
              <a:ext uri="{FF2B5EF4-FFF2-40B4-BE49-F238E27FC236}">
                <a16:creationId xmlns:a16="http://schemas.microsoft.com/office/drawing/2014/main" id="{F57FEC46-F8CB-4925-8DAC-B57A9F5CC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13B26A-20BC-4666-AC96-709D89DD8F75}"/>
              </a:ext>
            </a:extLst>
          </p:cNvPr>
          <p:cNvPicPr>
            <a:picLocks noChangeAspect="1"/>
          </p:cNvPicPr>
          <p:nvPr/>
        </p:nvPicPr>
        <p:blipFill>
          <a:blip r:embed="rId4"/>
          <a:stretch>
            <a:fillRect/>
          </a:stretch>
        </p:blipFill>
        <p:spPr>
          <a:xfrm>
            <a:off x="1126617" y="1836950"/>
            <a:ext cx="3178638" cy="3178638"/>
          </a:xfrm>
          <a:prstGeom prst="rect">
            <a:avLst/>
          </a:prstGeom>
        </p:spPr>
      </p:pic>
      <p:sp>
        <p:nvSpPr>
          <p:cNvPr id="3" name="Content Placeholder 2">
            <a:extLst>
              <a:ext uri="{FF2B5EF4-FFF2-40B4-BE49-F238E27FC236}">
                <a16:creationId xmlns:a16="http://schemas.microsoft.com/office/drawing/2014/main" id="{DF33845E-F231-4242-B227-1691FF5C4B28}"/>
              </a:ext>
            </a:extLst>
          </p:cNvPr>
          <p:cNvSpPr>
            <a:spLocks noGrp="1"/>
          </p:cNvSpPr>
          <p:nvPr>
            <p:ph idx="1"/>
          </p:nvPr>
        </p:nvSpPr>
        <p:spPr>
          <a:xfrm>
            <a:off x="5128643" y="2249487"/>
            <a:ext cx="6188402" cy="3541714"/>
          </a:xfrm>
        </p:spPr>
        <p:txBody>
          <a:bodyPr>
            <a:normAutofit/>
          </a:bodyPr>
          <a:lstStyle/>
          <a:p>
            <a:pPr marL="0" indent="0">
              <a:buNone/>
            </a:pPr>
            <a:r>
              <a:rPr lang="en-CA" dirty="0"/>
              <a:t>Any Questions?</a:t>
            </a:r>
            <a:endParaRPr lang="en-US" dirty="0"/>
          </a:p>
        </p:txBody>
      </p:sp>
      <p:sp>
        <p:nvSpPr>
          <p:cNvPr id="4" name="Slide Number Placeholder 3">
            <a:extLst>
              <a:ext uri="{FF2B5EF4-FFF2-40B4-BE49-F238E27FC236}">
                <a16:creationId xmlns:a16="http://schemas.microsoft.com/office/drawing/2014/main" id="{69281E3F-4544-445C-85CA-EAE649D0765B}"/>
              </a:ext>
            </a:extLst>
          </p:cNvPr>
          <p:cNvSpPr>
            <a:spLocks noGrp="1"/>
          </p:cNvSpPr>
          <p:nvPr>
            <p:ph type="sldNum" sz="quarter" idx="12"/>
          </p:nvPr>
        </p:nvSpPr>
        <p:spPr>
          <a:xfrm>
            <a:off x="10276321" y="6309360"/>
            <a:ext cx="771089" cy="365125"/>
          </a:xfrm>
        </p:spPr>
        <p:txBody>
          <a:bodyPr>
            <a:normAutofit/>
          </a:bodyPr>
          <a:lstStyle/>
          <a:p>
            <a:pPr>
              <a:spcAft>
                <a:spcPts val="600"/>
              </a:spcAft>
            </a:pPr>
            <a:fld id="{6D22F896-40B5-4ADD-8801-0D06FADFA095}" type="slidenum">
              <a:rPr lang="en-US" smtClean="0"/>
              <a:pPr>
                <a:spcAft>
                  <a:spcPts val="600"/>
                </a:spcAft>
              </a:pPr>
              <a:t>26</a:t>
            </a:fld>
            <a:endParaRPr lang="en-US"/>
          </a:p>
        </p:txBody>
      </p:sp>
    </p:spTree>
    <p:extLst>
      <p:ext uri="{BB962C8B-B14F-4D97-AF65-F5344CB8AC3E}">
        <p14:creationId xmlns:p14="http://schemas.microsoft.com/office/powerpoint/2010/main" val="3436937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5322-4BBC-4151-93F1-37D5BDD9215D}"/>
              </a:ext>
            </a:extLst>
          </p:cNvPr>
          <p:cNvSpPr>
            <a:spLocks noGrp="1"/>
          </p:cNvSpPr>
          <p:nvPr>
            <p:ph type="title"/>
          </p:nvPr>
        </p:nvSpPr>
        <p:spPr>
          <a:xfrm>
            <a:off x="1143001" y="0"/>
            <a:ext cx="9904409" cy="859809"/>
          </a:xfrm>
        </p:spPr>
        <p:txBody>
          <a:bodyPr/>
          <a:lstStyle/>
          <a:p>
            <a:r>
              <a:rPr lang="en-US" dirty="0"/>
              <a:t>Tracking Process - Evolution Hooks</a:t>
            </a:r>
          </a:p>
        </p:txBody>
      </p:sp>
      <p:pic>
        <p:nvPicPr>
          <p:cNvPr id="6" name="Content Placeholder 5">
            <a:extLst>
              <a:ext uri="{FF2B5EF4-FFF2-40B4-BE49-F238E27FC236}">
                <a16:creationId xmlns:a16="http://schemas.microsoft.com/office/drawing/2014/main" id="{F443682D-AC71-474E-B61C-46317607DC8F}"/>
              </a:ext>
            </a:extLst>
          </p:cNvPr>
          <p:cNvPicPr>
            <a:picLocks noGrp="1" noChangeAspect="1"/>
          </p:cNvPicPr>
          <p:nvPr>
            <p:ph idx="1"/>
          </p:nvPr>
        </p:nvPicPr>
        <p:blipFill>
          <a:blip r:embed="rId3"/>
          <a:stretch>
            <a:fillRect/>
          </a:stretch>
        </p:blipFill>
        <p:spPr>
          <a:xfrm>
            <a:off x="6579702" y="876279"/>
            <a:ext cx="5551199" cy="2700000"/>
          </a:xfrm>
        </p:spPr>
      </p:pic>
      <p:sp>
        <p:nvSpPr>
          <p:cNvPr id="4" name="Slide Number Placeholder 3">
            <a:extLst>
              <a:ext uri="{FF2B5EF4-FFF2-40B4-BE49-F238E27FC236}">
                <a16:creationId xmlns:a16="http://schemas.microsoft.com/office/drawing/2014/main" id="{A671E69A-D20B-46F4-9174-1B219C652FA2}"/>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8" name="Picture 7">
            <a:extLst>
              <a:ext uri="{FF2B5EF4-FFF2-40B4-BE49-F238E27FC236}">
                <a16:creationId xmlns:a16="http://schemas.microsoft.com/office/drawing/2014/main" id="{902260AA-E146-4A25-B344-00C9A43D24FE}"/>
              </a:ext>
            </a:extLst>
          </p:cNvPr>
          <p:cNvPicPr>
            <a:picLocks noChangeAspect="1"/>
          </p:cNvPicPr>
          <p:nvPr/>
        </p:nvPicPr>
        <p:blipFill>
          <a:blip r:embed="rId4"/>
          <a:stretch>
            <a:fillRect/>
          </a:stretch>
        </p:blipFill>
        <p:spPr>
          <a:xfrm>
            <a:off x="456404" y="876279"/>
            <a:ext cx="5513065" cy="2700000"/>
          </a:xfrm>
          <a:prstGeom prst="rect">
            <a:avLst/>
          </a:prstGeom>
        </p:spPr>
      </p:pic>
      <p:pic>
        <p:nvPicPr>
          <p:cNvPr id="10" name="Picture 9">
            <a:extLst>
              <a:ext uri="{FF2B5EF4-FFF2-40B4-BE49-F238E27FC236}">
                <a16:creationId xmlns:a16="http://schemas.microsoft.com/office/drawing/2014/main" id="{13360D98-DA33-496C-8B16-ED8335AB835C}"/>
              </a:ext>
            </a:extLst>
          </p:cNvPr>
          <p:cNvPicPr>
            <a:picLocks noChangeAspect="1"/>
          </p:cNvPicPr>
          <p:nvPr/>
        </p:nvPicPr>
        <p:blipFill>
          <a:blip r:embed="rId5"/>
          <a:stretch>
            <a:fillRect/>
          </a:stretch>
        </p:blipFill>
        <p:spPr>
          <a:xfrm>
            <a:off x="3144438" y="3781440"/>
            <a:ext cx="6210863" cy="2700000"/>
          </a:xfrm>
          <a:prstGeom prst="rect">
            <a:avLst/>
          </a:prstGeom>
        </p:spPr>
      </p:pic>
    </p:spTree>
    <p:extLst>
      <p:ext uri="{BB962C8B-B14F-4D97-AF65-F5344CB8AC3E}">
        <p14:creationId xmlns:p14="http://schemas.microsoft.com/office/powerpoint/2010/main" val="148529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CCD1-5492-4909-AA80-4653660F1854}"/>
              </a:ext>
            </a:extLst>
          </p:cNvPr>
          <p:cNvSpPr>
            <a:spLocks noGrp="1"/>
          </p:cNvSpPr>
          <p:nvPr>
            <p:ph type="title"/>
          </p:nvPr>
        </p:nvSpPr>
        <p:spPr>
          <a:xfrm>
            <a:off x="1186773" y="0"/>
            <a:ext cx="9862225" cy="609601"/>
          </a:xfrm>
        </p:spPr>
        <p:txBody>
          <a:bodyPr/>
          <a:lstStyle/>
          <a:p>
            <a:r>
              <a:rPr lang="en-US" dirty="0"/>
              <a:t>Tracking Process</a:t>
            </a:r>
          </a:p>
        </p:txBody>
      </p:sp>
      <p:sp>
        <p:nvSpPr>
          <p:cNvPr id="4" name="Slide Number Placeholder 3">
            <a:extLst>
              <a:ext uri="{FF2B5EF4-FFF2-40B4-BE49-F238E27FC236}">
                <a16:creationId xmlns:a16="http://schemas.microsoft.com/office/drawing/2014/main" id="{E27A7347-7592-4E1F-987E-C70E775EDAD9}"/>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10" name="Rectangle 9">
            <a:extLst>
              <a:ext uri="{FF2B5EF4-FFF2-40B4-BE49-F238E27FC236}">
                <a16:creationId xmlns:a16="http://schemas.microsoft.com/office/drawing/2014/main" id="{697F7DE9-A1CA-4E5C-87E0-B82D59B85F7C}"/>
              </a:ext>
            </a:extLst>
          </p:cNvPr>
          <p:cNvSpPr/>
          <p:nvPr/>
        </p:nvSpPr>
        <p:spPr>
          <a:xfrm>
            <a:off x="985770" y="791184"/>
            <a:ext cx="10162093" cy="5092090"/>
          </a:xfrm>
          <a:prstGeom prst="rect">
            <a:avLst/>
          </a:prstGeom>
        </p:spPr>
        <p:txBody>
          <a:bodyPr/>
          <a:lstStyle/>
          <a:p>
            <a:pPr lvl="0">
              <a:buChar char="•"/>
            </a:pPr>
            <a:endParaRPr lang="en-US" dirty="0"/>
          </a:p>
          <a:p>
            <a:pPr lvl="1">
              <a:buChar char="•"/>
            </a:pPr>
            <a:endParaRPr lang="en-US" dirty="0"/>
          </a:p>
          <a:p>
            <a:pPr lvl="1">
              <a:buChar char="•"/>
            </a:pPr>
            <a:endParaRPr lang="en-US" dirty="0"/>
          </a:p>
          <a:p>
            <a:pPr lvl="1">
              <a:buChar char="•"/>
            </a:pPr>
            <a:r>
              <a:rPr lang="en-US" dirty="0"/>
              <a:t>In case of Body or Document Change we just need to check if there is any method </a:t>
            </a:r>
            <a:r>
              <a:rPr lang="en-US" dirty="0" err="1"/>
              <a:t>inlined</a:t>
            </a:r>
            <a:r>
              <a:rPr lang="en-US" dirty="0"/>
              <a:t> to or extracted from this method</a:t>
            </a:r>
          </a:p>
          <a:p>
            <a:pPr lvl="1">
              <a:buChar char="•"/>
            </a:pPr>
            <a:endParaRPr lang="en-US" dirty="0"/>
          </a:p>
          <a:p>
            <a:pPr lvl="1">
              <a:buChar char="•"/>
            </a:pPr>
            <a:endParaRPr lang="en-US" dirty="0"/>
          </a:p>
          <a:p>
            <a:pPr lvl="1">
              <a:buChar char="•"/>
            </a:pPr>
            <a:endParaRPr lang="en-US" dirty="0"/>
          </a:p>
          <a:p>
            <a:pPr lvl="1">
              <a:buChar char="•"/>
            </a:pPr>
            <a:endParaRPr lang="en-US" dirty="0"/>
          </a:p>
          <a:p>
            <a:pPr lvl="1">
              <a:buChar char="•"/>
            </a:pPr>
            <a:endParaRPr lang="en-US" dirty="0"/>
          </a:p>
          <a:p>
            <a:pPr lvl="1">
              <a:buChar char="•"/>
            </a:pPr>
            <a:endParaRPr lang="en-US" dirty="0"/>
          </a:p>
          <a:p>
            <a:pPr lvl="1">
              <a:buChar char="•"/>
            </a:pPr>
            <a:endParaRPr lang="en-US" dirty="0"/>
          </a:p>
          <a:p>
            <a:pPr lvl="1">
              <a:buChar char="•"/>
            </a:pPr>
            <a:endParaRPr lang="en-US" dirty="0"/>
          </a:p>
          <a:p>
            <a:pPr lvl="1">
              <a:buChar char="•"/>
            </a:pPr>
            <a:r>
              <a:rPr lang="en-US" dirty="0"/>
              <a:t>We call </a:t>
            </a:r>
            <a:r>
              <a:rPr lang="en-US" dirty="0" err="1"/>
              <a:t>RefactoringMiner</a:t>
            </a:r>
            <a:r>
              <a:rPr lang="en-US" dirty="0"/>
              <a:t> with limited number of files to improve performance</a:t>
            </a:r>
          </a:p>
        </p:txBody>
      </p:sp>
      <p:pic>
        <p:nvPicPr>
          <p:cNvPr id="6" name="Content Placeholder 5">
            <a:extLst>
              <a:ext uri="{FF2B5EF4-FFF2-40B4-BE49-F238E27FC236}">
                <a16:creationId xmlns:a16="http://schemas.microsoft.com/office/drawing/2014/main" id="{395EDD31-9A07-499B-B703-72278D34F307}"/>
              </a:ext>
            </a:extLst>
          </p:cNvPr>
          <p:cNvPicPr>
            <a:picLocks noGrp="1" noChangeAspect="1"/>
          </p:cNvPicPr>
          <p:nvPr>
            <p:ph idx="1"/>
          </p:nvPr>
        </p:nvPicPr>
        <p:blipFill>
          <a:blip r:embed="rId3"/>
          <a:stretch>
            <a:fillRect/>
          </a:stretch>
        </p:blipFill>
        <p:spPr>
          <a:xfrm>
            <a:off x="985770" y="3400425"/>
            <a:ext cx="9906000" cy="806109"/>
          </a:xfrm>
        </p:spPr>
      </p:pic>
      <p:pic>
        <p:nvPicPr>
          <p:cNvPr id="8" name="Picture 7">
            <a:extLst>
              <a:ext uri="{FF2B5EF4-FFF2-40B4-BE49-F238E27FC236}">
                <a16:creationId xmlns:a16="http://schemas.microsoft.com/office/drawing/2014/main" id="{6CA014E8-A6E2-4DDD-90C2-747049C72A90}"/>
              </a:ext>
            </a:extLst>
          </p:cNvPr>
          <p:cNvPicPr>
            <a:picLocks noChangeAspect="1"/>
          </p:cNvPicPr>
          <p:nvPr/>
        </p:nvPicPr>
        <p:blipFill rotWithShape="1">
          <a:blip r:embed="rId4"/>
          <a:srcRect r="-460" b="16949"/>
          <a:stretch/>
        </p:blipFill>
        <p:spPr>
          <a:xfrm>
            <a:off x="985770" y="2249185"/>
            <a:ext cx="10003275" cy="969657"/>
          </a:xfrm>
          <a:prstGeom prst="rect">
            <a:avLst/>
          </a:prstGeom>
        </p:spPr>
      </p:pic>
    </p:spTree>
    <p:extLst>
      <p:ext uri="{BB962C8B-B14F-4D97-AF65-F5344CB8AC3E}">
        <p14:creationId xmlns:p14="http://schemas.microsoft.com/office/powerpoint/2010/main" val="129005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animEffect transition="in" filter="fade">
                                      <p:cBhvr>
                                        <p:cTn id="19"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65586E-F314-48D8-84A5-B2EB9F1803B8}"/>
              </a:ext>
            </a:extLst>
          </p:cNvPr>
          <p:cNvPicPr>
            <a:picLocks noChangeAspect="1"/>
          </p:cNvPicPr>
          <p:nvPr/>
        </p:nvPicPr>
        <p:blipFill>
          <a:blip r:embed="rId3"/>
          <a:stretch>
            <a:fillRect/>
          </a:stretch>
        </p:blipFill>
        <p:spPr>
          <a:xfrm>
            <a:off x="8061350" y="0"/>
            <a:ext cx="4130650" cy="2242222"/>
          </a:xfrm>
          <a:prstGeom prst="rect">
            <a:avLst/>
          </a:prstGeom>
        </p:spPr>
      </p:pic>
      <p:sp>
        <p:nvSpPr>
          <p:cNvPr id="2" name="Title 1">
            <a:extLst>
              <a:ext uri="{FF2B5EF4-FFF2-40B4-BE49-F238E27FC236}">
                <a16:creationId xmlns:a16="http://schemas.microsoft.com/office/drawing/2014/main" id="{0FED9FE4-D32A-4F13-9767-1AA313874DE2}"/>
              </a:ext>
            </a:extLst>
          </p:cNvPr>
          <p:cNvSpPr>
            <a:spLocks noGrp="1"/>
          </p:cNvSpPr>
          <p:nvPr>
            <p:ph type="title"/>
          </p:nvPr>
        </p:nvSpPr>
        <p:spPr/>
        <p:txBody>
          <a:bodyPr/>
          <a:lstStyle/>
          <a:p>
            <a:r>
              <a:rPr lang="en-CA" dirty="0"/>
              <a:t>Introduction</a:t>
            </a:r>
            <a:endParaRPr lang="en-US" dirty="0"/>
          </a:p>
        </p:txBody>
      </p:sp>
      <p:graphicFrame>
        <p:nvGraphicFramePr>
          <p:cNvPr id="5" name="Content Placeholder 2">
            <a:extLst>
              <a:ext uri="{FF2B5EF4-FFF2-40B4-BE49-F238E27FC236}">
                <a16:creationId xmlns:a16="http://schemas.microsoft.com/office/drawing/2014/main" id="{631168FB-E2F3-4BBE-A78F-A49C1F581EDD}"/>
              </a:ext>
            </a:extLst>
          </p:cNvPr>
          <p:cNvGraphicFramePr>
            <a:graphicFrameLocks noGrp="1"/>
          </p:cNvGraphicFramePr>
          <p:nvPr>
            <p:ph idx="1"/>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3FFD9E42-E9C4-4A23-BAAA-7C7789937DA5}"/>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242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92DF8BCD-A55D-4FE7-A735-F63D1009A259}"/>
                                            </p:graphicEl>
                                          </p:spTgt>
                                        </p:tgtEl>
                                        <p:attrNameLst>
                                          <p:attrName>style.visibility</p:attrName>
                                        </p:attrNameLst>
                                      </p:cBhvr>
                                      <p:to>
                                        <p:strVal val="visible"/>
                                      </p:to>
                                    </p:set>
                                    <p:animEffect transition="in" filter="fade">
                                      <p:cBhvr>
                                        <p:cTn id="7" dur="500"/>
                                        <p:tgtEl>
                                          <p:spTgt spid="5">
                                            <p:graphicEl>
                                              <a:dgm id="{92DF8BCD-A55D-4FE7-A735-F63D1009A259}"/>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03C8A028-136B-4841-85CD-0A2FD518F1F2}"/>
                                            </p:graphicEl>
                                          </p:spTgt>
                                        </p:tgtEl>
                                        <p:attrNameLst>
                                          <p:attrName>style.visibility</p:attrName>
                                        </p:attrNameLst>
                                      </p:cBhvr>
                                      <p:to>
                                        <p:strVal val="visible"/>
                                      </p:to>
                                    </p:set>
                                    <p:animEffect transition="in" filter="fade">
                                      <p:cBhvr>
                                        <p:cTn id="11" dur="500"/>
                                        <p:tgtEl>
                                          <p:spTgt spid="5">
                                            <p:graphicEl>
                                              <a:dgm id="{03C8A028-136B-4841-85CD-0A2FD518F1F2}"/>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36EA26A5-CBAB-420C-B9CB-5405A08ECB3F}"/>
                                            </p:graphicEl>
                                          </p:spTgt>
                                        </p:tgtEl>
                                        <p:attrNameLst>
                                          <p:attrName>style.visibility</p:attrName>
                                        </p:attrNameLst>
                                      </p:cBhvr>
                                      <p:to>
                                        <p:strVal val="visible"/>
                                      </p:to>
                                    </p:set>
                                    <p:animEffect transition="in" filter="fade">
                                      <p:cBhvr>
                                        <p:cTn id="15" dur="500"/>
                                        <p:tgtEl>
                                          <p:spTgt spid="5">
                                            <p:graphicEl>
                                              <a:dgm id="{36EA26A5-CBAB-420C-B9CB-5405A08ECB3F}"/>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64742079-1452-4A8F-A78F-C6E3CA38C498}"/>
                                            </p:graphicEl>
                                          </p:spTgt>
                                        </p:tgtEl>
                                        <p:attrNameLst>
                                          <p:attrName>style.visibility</p:attrName>
                                        </p:attrNameLst>
                                      </p:cBhvr>
                                      <p:to>
                                        <p:strVal val="visible"/>
                                      </p:to>
                                    </p:set>
                                    <p:animEffect transition="in" filter="fade">
                                      <p:cBhvr>
                                        <p:cTn id="19" dur="500"/>
                                        <p:tgtEl>
                                          <p:spTgt spid="5">
                                            <p:graphicEl>
                                              <a:dgm id="{64742079-1452-4A8F-A78F-C6E3CA38C498}"/>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6156FDB6-751D-4A51-BE28-0483F1BC92C3}"/>
                                            </p:graphicEl>
                                          </p:spTgt>
                                        </p:tgtEl>
                                        <p:attrNameLst>
                                          <p:attrName>style.visibility</p:attrName>
                                        </p:attrNameLst>
                                      </p:cBhvr>
                                      <p:to>
                                        <p:strVal val="visible"/>
                                      </p:to>
                                    </p:set>
                                    <p:animEffect transition="in" filter="fade">
                                      <p:cBhvr>
                                        <p:cTn id="23" dur="500"/>
                                        <p:tgtEl>
                                          <p:spTgt spid="5">
                                            <p:graphicEl>
                                              <a:dgm id="{6156FDB6-751D-4A51-BE28-0483F1BC92C3}"/>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F3B13678-09AE-454D-8714-08DFD6941261}"/>
                                            </p:graphicEl>
                                          </p:spTgt>
                                        </p:tgtEl>
                                        <p:attrNameLst>
                                          <p:attrName>style.visibility</p:attrName>
                                        </p:attrNameLst>
                                      </p:cBhvr>
                                      <p:to>
                                        <p:strVal val="visible"/>
                                      </p:to>
                                    </p:set>
                                    <p:animEffect transition="in" filter="fade">
                                      <p:cBhvr>
                                        <p:cTn id="27" dur="500"/>
                                        <p:tgtEl>
                                          <p:spTgt spid="5">
                                            <p:graphicEl>
                                              <a:dgm id="{F3B13678-09AE-454D-8714-08DFD6941261}"/>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519FC8D1-C26E-4961-BD6B-7BB410A3F72D}"/>
                                            </p:graphicEl>
                                          </p:spTgt>
                                        </p:tgtEl>
                                        <p:attrNameLst>
                                          <p:attrName>style.visibility</p:attrName>
                                        </p:attrNameLst>
                                      </p:cBhvr>
                                      <p:to>
                                        <p:strVal val="visible"/>
                                      </p:to>
                                    </p:set>
                                    <p:animEffect transition="in" filter="fade">
                                      <p:cBhvr>
                                        <p:cTn id="31" dur="500"/>
                                        <p:tgtEl>
                                          <p:spTgt spid="5">
                                            <p:graphicEl>
                                              <a:dgm id="{519FC8D1-C26E-4961-BD6B-7BB410A3F72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ADCC79CB-D794-4515-A866-8AA5F7D9F42F}"/>
                                            </p:graphicEl>
                                          </p:spTgt>
                                        </p:tgtEl>
                                        <p:attrNameLst>
                                          <p:attrName>style.visibility</p:attrName>
                                        </p:attrNameLst>
                                      </p:cBhvr>
                                      <p:to>
                                        <p:strVal val="visible"/>
                                      </p:to>
                                    </p:set>
                                    <p:animEffect transition="in" filter="fade">
                                      <p:cBhvr>
                                        <p:cTn id="35" dur="500"/>
                                        <p:tgtEl>
                                          <p:spTgt spid="5">
                                            <p:graphicEl>
                                              <a:dgm id="{ADCC79CB-D794-4515-A866-8AA5F7D9F42F}"/>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02DCCB13-4144-4C2A-AAF3-3F8A38F89871}"/>
                                            </p:graphicEl>
                                          </p:spTgt>
                                        </p:tgtEl>
                                        <p:attrNameLst>
                                          <p:attrName>style.visibility</p:attrName>
                                        </p:attrNameLst>
                                      </p:cBhvr>
                                      <p:to>
                                        <p:strVal val="visible"/>
                                      </p:to>
                                    </p:set>
                                    <p:animEffect transition="in" filter="fade">
                                      <p:cBhvr>
                                        <p:cTn id="39" dur="500"/>
                                        <p:tgtEl>
                                          <p:spTgt spid="5">
                                            <p:graphicEl>
                                              <a:dgm id="{02DCCB13-4144-4C2A-AAF3-3F8A38F89871}"/>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graphicEl>
                                              <a:dgm id="{AC2C980C-C626-4744-9112-D4B8D79576DB}"/>
                                            </p:graphicEl>
                                          </p:spTgt>
                                        </p:tgtEl>
                                        <p:attrNameLst>
                                          <p:attrName>style.visibility</p:attrName>
                                        </p:attrNameLst>
                                      </p:cBhvr>
                                      <p:to>
                                        <p:strVal val="visible"/>
                                      </p:to>
                                    </p:set>
                                    <p:animEffect transition="in" filter="fade">
                                      <p:cBhvr>
                                        <p:cTn id="43" dur="500"/>
                                        <p:tgtEl>
                                          <p:spTgt spid="5">
                                            <p:graphicEl>
                                              <a:dgm id="{AC2C980C-C626-4744-9112-D4B8D79576DB}"/>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graphicEl>
                                              <a:dgm id="{43E101B0-601D-4489-9DAA-6F2E417907D9}"/>
                                            </p:graphicEl>
                                          </p:spTgt>
                                        </p:tgtEl>
                                        <p:attrNameLst>
                                          <p:attrName>style.visibility</p:attrName>
                                        </p:attrNameLst>
                                      </p:cBhvr>
                                      <p:to>
                                        <p:strVal val="visible"/>
                                      </p:to>
                                    </p:set>
                                    <p:animEffect transition="in" filter="fade">
                                      <p:cBhvr>
                                        <p:cTn id="47" dur="500"/>
                                        <p:tgtEl>
                                          <p:spTgt spid="5">
                                            <p:graphicEl>
                                              <a:dgm id="{43E101B0-601D-4489-9DAA-6F2E417907D9}"/>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
                                            <p:graphicEl>
                                              <a:dgm id="{79C9587A-5BDD-4175-A9B6-03440B3B5585}"/>
                                            </p:graphicEl>
                                          </p:spTgt>
                                        </p:tgtEl>
                                        <p:attrNameLst>
                                          <p:attrName>style.visibility</p:attrName>
                                        </p:attrNameLst>
                                      </p:cBhvr>
                                      <p:to>
                                        <p:strVal val="visible"/>
                                      </p:to>
                                    </p:set>
                                    <p:animEffect transition="in" filter="fade">
                                      <p:cBhvr>
                                        <p:cTn id="51" dur="500"/>
                                        <p:tgtEl>
                                          <p:spTgt spid="5">
                                            <p:graphicEl>
                                              <a:dgm id="{79C9587A-5BDD-4175-A9B6-03440B3B5585}"/>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graphicEl>
                                              <a:dgm id="{84398102-9F66-4E8E-ACC8-FC64085AD9EC}"/>
                                            </p:graphicEl>
                                          </p:spTgt>
                                        </p:tgtEl>
                                        <p:attrNameLst>
                                          <p:attrName>style.visibility</p:attrName>
                                        </p:attrNameLst>
                                      </p:cBhvr>
                                      <p:to>
                                        <p:strVal val="visible"/>
                                      </p:to>
                                    </p:set>
                                    <p:animEffect transition="in" filter="fade">
                                      <p:cBhvr>
                                        <p:cTn id="55" dur="500"/>
                                        <p:tgtEl>
                                          <p:spTgt spid="5">
                                            <p:graphicEl>
                                              <a:dgm id="{84398102-9F66-4E8E-ACC8-FC64085AD9EC}"/>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
                                            <p:graphicEl>
                                              <a:dgm id="{AE74C35D-B5B1-4F6B-874B-B0CFACE5DB98}"/>
                                            </p:graphicEl>
                                          </p:spTgt>
                                        </p:tgtEl>
                                        <p:attrNameLst>
                                          <p:attrName>style.visibility</p:attrName>
                                        </p:attrNameLst>
                                      </p:cBhvr>
                                      <p:to>
                                        <p:strVal val="visible"/>
                                      </p:to>
                                    </p:set>
                                    <p:animEffect transition="in" filter="fade">
                                      <p:cBhvr>
                                        <p:cTn id="59" dur="500"/>
                                        <p:tgtEl>
                                          <p:spTgt spid="5">
                                            <p:graphicEl>
                                              <a:dgm id="{AE74C35D-B5B1-4F6B-874B-B0CFACE5DB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F67CC9-D773-4B4B-8A55-D5DAEC34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F315B-3022-4A8A-86F9-7B80A97DF2F9}"/>
              </a:ext>
            </a:extLst>
          </p:cNvPr>
          <p:cNvSpPr>
            <a:spLocks noGrp="1"/>
          </p:cNvSpPr>
          <p:nvPr>
            <p:ph type="title"/>
          </p:nvPr>
        </p:nvSpPr>
        <p:spPr>
          <a:xfrm>
            <a:off x="1141413" y="618518"/>
            <a:ext cx="9905998" cy="1478570"/>
          </a:xfrm>
        </p:spPr>
        <p:txBody>
          <a:bodyPr>
            <a:normAutofit/>
          </a:bodyPr>
          <a:lstStyle/>
          <a:p>
            <a:r>
              <a:rPr lang="en-CA" dirty="0"/>
              <a:t>Introduction</a:t>
            </a:r>
            <a:endParaRPr lang="en-US" dirty="0"/>
          </a:p>
        </p:txBody>
      </p:sp>
      <p:graphicFrame>
        <p:nvGraphicFramePr>
          <p:cNvPr id="5" name="Content Placeholder 2">
            <a:extLst>
              <a:ext uri="{FF2B5EF4-FFF2-40B4-BE49-F238E27FC236}">
                <a16:creationId xmlns:a16="http://schemas.microsoft.com/office/drawing/2014/main" id="{7839587B-FFB0-4F8F-86E0-5F9D4ED3AC57}"/>
              </a:ext>
            </a:extLst>
          </p:cNvPr>
          <p:cNvGraphicFramePr>
            <a:graphicFrameLocks noGrp="1"/>
          </p:cNvGraphicFramePr>
          <p:nvPr>
            <p:ph idx="1"/>
            <p:extLst>
              <p:ext uri="{D42A27DB-BD31-4B8C-83A1-F6EECF244321}">
                <p14:modId xmlns:p14="http://schemas.microsoft.com/office/powerpoint/2010/main" val="2447888677"/>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96125337-3A2D-4226-8428-7EB6447A8682}"/>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9627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5E003CE-C2EB-4ECE-B7E2-FD8E0E33788D}"/>
                                            </p:graphicEl>
                                          </p:spTgt>
                                        </p:tgtEl>
                                        <p:attrNameLst>
                                          <p:attrName>style.visibility</p:attrName>
                                        </p:attrNameLst>
                                      </p:cBhvr>
                                      <p:to>
                                        <p:strVal val="visible"/>
                                      </p:to>
                                    </p:set>
                                    <p:animEffect transition="in" filter="fade">
                                      <p:cBhvr>
                                        <p:cTn id="7" dur="500"/>
                                        <p:tgtEl>
                                          <p:spTgt spid="5">
                                            <p:graphicEl>
                                              <a:dgm id="{B5E003CE-C2EB-4ECE-B7E2-FD8E0E33788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5AFA9FBC-D368-429E-AA2C-B5D7DA967375}"/>
                                            </p:graphicEl>
                                          </p:spTgt>
                                        </p:tgtEl>
                                        <p:attrNameLst>
                                          <p:attrName>style.visibility</p:attrName>
                                        </p:attrNameLst>
                                      </p:cBhvr>
                                      <p:to>
                                        <p:strVal val="visible"/>
                                      </p:to>
                                    </p:set>
                                    <p:animEffect transition="in" filter="fade">
                                      <p:cBhvr>
                                        <p:cTn id="11" dur="500"/>
                                        <p:tgtEl>
                                          <p:spTgt spid="5">
                                            <p:graphicEl>
                                              <a:dgm id="{5AFA9FBC-D368-429E-AA2C-B5D7DA96737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dgm id="{343882A7-7236-42E8-8B81-67808CD6C3A9}"/>
                                            </p:graphicEl>
                                          </p:spTgt>
                                        </p:tgtEl>
                                        <p:attrNameLst>
                                          <p:attrName>style.visibility</p:attrName>
                                        </p:attrNameLst>
                                      </p:cBhvr>
                                      <p:to>
                                        <p:strVal val="visible"/>
                                      </p:to>
                                    </p:set>
                                    <p:animEffect transition="in" filter="fade">
                                      <p:cBhvr>
                                        <p:cTn id="16" dur="500"/>
                                        <p:tgtEl>
                                          <p:spTgt spid="5">
                                            <p:graphicEl>
                                              <a:dgm id="{343882A7-7236-42E8-8B81-67808CD6C3A9}"/>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graphicEl>
                                              <a:dgm id="{283CDFE8-5D09-4EFE-AFD1-ED248EE01AF3}"/>
                                            </p:graphicEl>
                                          </p:spTgt>
                                        </p:tgtEl>
                                        <p:attrNameLst>
                                          <p:attrName>style.visibility</p:attrName>
                                        </p:attrNameLst>
                                      </p:cBhvr>
                                      <p:to>
                                        <p:strVal val="visible"/>
                                      </p:to>
                                    </p:set>
                                    <p:animEffect transition="in" filter="fade">
                                      <p:cBhvr>
                                        <p:cTn id="20" dur="500"/>
                                        <p:tgtEl>
                                          <p:spTgt spid="5">
                                            <p:graphicEl>
                                              <a:dgm id="{283CDFE8-5D09-4EFE-AFD1-ED248EE01A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4D7D-86C3-4C2A-A983-33254340B838}"/>
              </a:ext>
            </a:extLst>
          </p:cNvPr>
          <p:cNvSpPr>
            <a:spLocks noGrp="1"/>
          </p:cNvSpPr>
          <p:nvPr>
            <p:ph type="title"/>
          </p:nvPr>
        </p:nvSpPr>
        <p:spPr/>
        <p:txBody>
          <a:bodyPr/>
          <a:lstStyle/>
          <a:p>
            <a:r>
              <a:rPr lang="en-CA" dirty="0"/>
              <a:t>Introduction</a:t>
            </a:r>
            <a:endParaRPr lang="en-US" dirty="0"/>
          </a:p>
        </p:txBody>
      </p:sp>
      <p:graphicFrame>
        <p:nvGraphicFramePr>
          <p:cNvPr id="5" name="Content Placeholder 2">
            <a:extLst>
              <a:ext uri="{FF2B5EF4-FFF2-40B4-BE49-F238E27FC236}">
                <a16:creationId xmlns:a16="http://schemas.microsoft.com/office/drawing/2014/main" id="{89B5278A-0DA9-486E-B829-4291221FCFC5}"/>
              </a:ext>
            </a:extLst>
          </p:cNvPr>
          <p:cNvGraphicFramePr>
            <a:graphicFrameLocks noGrp="1"/>
          </p:cNvGraphicFramePr>
          <p:nvPr>
            <p:ph idx="1"/>
            <p:extLst>
              <p:ext uri="{D42A27DB-BD31-4B8C-83A1-F6EECF244321}">
                <p14:modId xmlns:p14="http://schemas.microsoft.com/office/powerpoint/2010/main" val="901955863"/>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416F271-204E-4E79-A176-E582CDB265EE}"/>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56599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80D60CC5-F995-4F4E-A389-435FFF6ECFAB}"/>
                                            </p:graphicEl>
                                          </p:spTgt>
                                        </p:tgtEl>
                                        <p:attrNameLst>
                                          <p:attrName>style.visibility</p:attrName>
                                        </p:attrNameLst>
                                      </p:cBhvr>
                                      <p:to>
                                        <p:strVal val="visible"/>
                                      </p:to>
                                    </p:set>
                                    <p:animEffect transition="in" filter="fade">
                                      <p:cBhvr>
                                        <p:cTn id="7" dur="500"/>
                                        <p:tgtEl>
                                          <p:spTgt spid="5">
                                            <p:graphicEl>
                                              <a:dgm id="{80D60CC5-F995-4F4E-A389-435FFF6ECFAB}"/>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1D0CEE6B-2EBB-4005-BDA3-7093044188F7}"/>
                                            </p:graphicEl>
                                          </p:spTgt>
                                        </p:tgtEl>
                                        <p:attrNameLst>
                                          <p:attrName>style.visibility</p:attrName>
                                        </p:attrNameLst>
                                      </p:cBhvr>
                                      <p:to>
                                        <p:strVal val="visible"/>
                                      </p:to>
                                    </p:set>
                                    <p:animEffect transition="in" filter="fade">
                                      <p:cBhvr>
                                        <p:cTn id="11" dur="500"/>
                                        <p:tgtEl>
                                          <p:spTgt spid="5">
                                            <p:graphicEl>
                                              <a:dgm id="{1D0CEE6B-2EBB-4005-BDA3-7093044188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C778-B1C9-4A9F-A5CB-1A0FB4117058}"/>
              </a:ext>
            </a:extLst>
          </p:cNvPr>
          <p:cNvSpPr>
            <a:spLocks noGrp="1"/>
          </p:cNvSpPr>
          <p:nvPr>
            <p:ph type="title"/>
          </p:nvPr>
        </p:nvSpPr>
        <p:spPr>
          <a:xfrm>
            <a:off x="1143001" y="0"/>
            <a:ext cx="9905998" cy="1478570"/>
          </a:xfrm>
        </p:spPr>
        <p:txBody>
          <a:bodyPr/>
          <a:lstStyle/>
          <a:p>
            <a:r>
              <a:rPr lang="en-CA" dirty="0"/>
              <a:t>Introduction</a:t>
            </a:r>
            <a:endParaRPr lang="en-US" dirty="0"/>
          </a:p>
        </p:txBody>
      </p:sp>
      <p:sp>
        <p:nvSpPr>
          <p:cNvPr id="14" name="Content Placeholder 13">
            <a:extLst>
              <a:ext uri="{FF2B5EF4-FFF2-40B4-BE49-F238E27FC236}">
                <a16:creationId xmlns:a16="http://schemas.microsoft.com/office/drawing/2014/main" id="{A2C0A827-AA00-4C74-B144-E41CB374A00A}"/>
              </a:ext>
            </a:extLst>
          </p:cNvPr>
          <p:cNvSpPr>
            <a:spLocks noGrp="1"/>
          </p:cNvSpPr>
          <p:nvPr>
            <p:ph idx="1"/>
          </p:nvPr>
        </p:nvSpPr>
        <p:spPr/>
        <p:txBody>
          <a:bodyPr/>
          <a:lstStyle/>
          <a:p>
            <a:endParaRPr lang="en-US"/>
          </a:p>
        </p:txBody>
      </p:sp>
      <p:pic>
        <p:nvPicPr>
          <p:cNvPr id="16" name="Picture 15">
            <a:extLst>
              <a:ext uri="{FF2B5EF4-FFF2-40B4-BE49-F238E27FC236}">
                <a16:creationId xmlns:a16="http://schemas.microsoft.com/office/drawing/2014/main" id="{BC6589A0-B312-40F2-8308-447530749EDA}"/>
              </a:ext>
            </a:extLst>
          </p:cNvPr>
          <p:cNvPicPr>
            <a:picLocks noChangeAspect="1"/>
          </p:cNvPicPr>
          <p:nvPr/>
        </p:nvPicPr>
        <p:blipFill>
          <a:blip r:embed="rId3"/>
          <a:stretch>
            <a:fillRect/>
          </a:stretch>
        </p:blipFill>
        <p:spPr>
          <a:xfrm>
            <a:off x="-1590" y="1233653"/>
            <a:ext cx="12193589" cy="5625079"/>
          </a:xfrm>
          <a:prstGeom prst="rect">
            <a:avLst/>
          </a:prstGeom>
        </p:spPr>
      </p:pic>
      <p:sp>
        <p:nvSpPr>
          <p:cNvPr id="3" name="Slide Number Placeholder 2">
            <a:extLst>
              <a:ext uri="{FF2B5EF4-FFF2-40B4-BE49-F238E27FC236}">
                <a16:creationId xmlns:a16="http://schemas.microsoft.com/office/drawing/2014/main" id="{C24B622C-D10C-429E-A59F-22B5B97BFEE6}"/>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93202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C778-B1C9-4A9F-A5CB-1A0FB4117058}"/>
              </a:ext>
            </a:extLst>
          </p:cNvPr>
          <p:cNvSpPr>
            <a:spLocks noGrp="1"/>
          </p:cNvSpPr>
          <p:nvPr>
            <p:ph type="title"/>
          </p:nvPr>
        </p:nvSpPr>
        <p:spPr>
          <a:xfrm>
            <a:off x="1143001" y="0"/>
            <a:ext cx="9905998" cy="1478570"/>
          </a:xfrm>
        </p:spPr>
        <p:txBody>
          <a:bodyPr/>
          <a:lstStyle/>
          <a:p>
            <a:r>
              <a:rPr lang="en-CA" dirty="0"/>
              <a:t>Introduction</a:t>
            </a:r>
            <a:endParaRPr lang="en-US" dirty="0"/>
          </a:p>
        </p:txBody>
      </p:sp>
      <p:sp>
        <p:nvSpPr>
          <p:cNvPr id="14" name="Content Placeholder 13">
            <a:extLst>
              <a:ext uri="{FF2B5EF4-FFF2-40B4-BE49-F238E27FC236}">
                <a16:creationId xmlns:a16="http://schemas.microsoft.com/office/drawing/2014/main" id="{A2C0A827-AA00-4C74-B144-E41CB374A00A}"/>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1E1940B-0195-4D7E-A91C-FDF291C00779}"/>
              </a:ext>
            </a:extLst>
          </p:cNvPr>
          <p:cNvPicPr>
            <a:picLocks noChangeAspect="1"/>
          </p:cNvPicPr>
          <p:nvPr/>
        </p:nvPicPr>
        <p:blipFill>
          <a:blip r:embed="rId3"/>
          <a:stretch>
            <a:fillRect/>
          </a:stretch>
        </p:blipFill>
        <p:spPr>
          <a:xfrm>
            <a:off x="-1589" y="1355766"/>
            <a:ext cx="12192000" cy="5502234"/>
          </a:xfrm>
          <a:prstGeom prst="rect">
            <a:avLst/>
          </a:prstGeom>
        </p:spPr>
      </p:pic>
      <p:sp>
        <p:nvSpPr>
          <p:cNvPr id="3" name="Slide Number Placeholder 2">
            <a:extLst>
              <a:ext uri="{FF2B5EF4-FFF2-40B4-BE49-F238E27FC236}">
                <a16:creationId xmlns:a16="http://schemas.microsoft.com/office/drawing/2014/main" id="{103040EC-324F-4C06-A00A-C09F20B969E5}"/>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345039901"/>
      </p:ext>
    </p:extLst>
  </p:cSld>
  <p:clrMapOvr>
    <a:masterClrMapping/>
  </p:clrMapOvr>
  <mc:AlternateContent xmlns:mc="http://schemas.openxmlformats.org/markup-compatibility/2006" xmlns:p14="http://schemas.microsoft.com/office/powerpoint/2010/main">
    <mc:Choice Requires="p14">
      <p:transition spd="slow" p14:dur="5000">
        <p:cover/>
      </p:transition>
    </mc:Choice>
    <mc:Fallback xmlns="">
      <p:transition spd="slow">
        <p:cov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C778-B1C9-4A9F-A5CB-1A0FB4117058}"/>
              </a:ext>
            </a:extLst>
          </p:cNvPr>
          <p:cNvSpPr>
            <a:spLocks noGrp="1"/>
          </p:cNvSpPr>
          <p:nvPr>
            <p:ph type="title"/>
          </p:nvPr>
        </p:nvSpPr>
        <p:spPr>
          <a:xfrm>
            <a:off x="1143001" y="0"/>
            <a:ext cx="9905998" cy="1478570"/>
          </a:xfrm>
        </p:spPr>
        <p:txBody>
          <a:bodyPr/>
          <a:lstStyle/>
          <a:p>
            <a:r>
              <a:rPr lang="en-CA" dirty="0"/>
              <a:t>Introduction</a:t>
            </a:r>
            <a:endParaRPr lang="en-US" dirty="0"/>
          </a:p>
        </p:txBody>
      </p:sp>
      <p:sp>
        <p:nvSpPr>
          <p:cNvPr id="14" name="Content Placeholder 13">
            <a:extLst>
              <a:ext uri="{FF2B5EF4-FFF2-40B4-BE49-F238E27FC236}">
                <a16:creationId xmlns:a16="http://schemas.microsoft.com/office/drawing/2014/main" id="{A2C0A827-AA00-4C74-B144-E41CB374A00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E3E3484-609F-4524-8824-F0FD53FAF610}"/>
              </a:ext>
            </a:extLst>
          </p:cNvPr>
          <p:cNvPicPr>
            <a:picLocks noChangeAspect="1"/>
          </p:cNvPicPr>
          <p:nvPr/>
        </p:nvPicPr>
        <p:blipFill>
          <a:blip r:embed="rId3"/>
          <a:stretch>
            <a:fillRect/>
          </a:stretch>
        </p:blipFill>
        <p:spPr>
          <a:xfrm>
            <a:off x="-1589" y="1363432"/>
            <a:ext cx="12192000" cy="5494568"/>
          </a:xfrm>
          <a:prstGeom prst="rect">
            <a:avLst/>
          </a:prstGeom>
        </p:spPr>
      </p:pic>
      <p:sp>
        <p:nvSpPr>
          <p:cNvPr id="3" name="Slide Number Placeholder 2">
            <a:extLst>
              <a:ext uri="{FF2B5EF4-FFF2-40B4-BE49-F238E27FC236}">
                <a16:creationId xmlns:a16="http://schemas.microsoft.com/office/drawing/2014/main" id="{B339A3DD-0219-4DBF-9989-F9842ACDB338}"/>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724506005"/>
      </p:ext>
    </p:extLst>
  </p:cSld>
  <p:clrMapOvr>
    <a:masterClrMapping/>
  </p:clrMapOvr>
  <mc:AlternateContent xmlns:mc="http://schemas.openxmlformats.org/markup-compatibility/2006" xmlns:p14="http://schemas.microsoft.com/office/powerpoint/2010/main">
    <mc:Choice Requires="p14">
      <p:transition spd="slow" p14:dur="5000">
        <p:cover/>
      </p:transition>
    </mc:Choice>
    <mc:Fallback xmlns="">
      <p:transition spd="slow">
        <p:cov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471B-7B7D-479C-8783-0BE76FB7D2A1}"/>
              </a:ext>
            </a:extLst>
          </p:cNvPr>
          <p:cNvSpPr>
            <a:spLocks noGrp="1"/>
          </p:cNvSpPr>
          <p:nvPr>
            <p:ph type="title"/>
          </p:nvPr>
        </p:nvSpPr>
        <p:spPr>
          <a:xfrm>
            <a:off x="1141412" y="24385"/>
            <a:ext cx="9905998" cy="1478570"/>
          </a:xfrm>
        </p:spPr>
        <p:txBody>
          <a:bodyPr/>
          <a:lstStyle/>
          <a:p>
            <a:r>
              <a:rPr lang="en-CA" dirty="0"/>
              <a:t>Introduction</a:t>
            </a:r>
            <a:endParaRPr lang="en-US" dirty="0"/>
          </a:p>
        </p:txBody>
      </p:sp>
      <p:sp>
        <p:nvSpPr>
          <p:cNvPr id="3" name="Content Placeholder 2">
            <a:extLst>
              <a:ext uri="{FF2B5EF4-FFF2-40B4-BE49-F238E27FC236}">
                <a16:creationId xmlns:a16="http://schemas.microsoft.com/office/drawing/2014/main" id="{A71C7408-D993-4C56-92DA-CB94F973F79A}"/>
              </a:ext>
            </a:extLst>
          </p:cNvPr>
          <p:cNvSpPr>
            <a:spLocks noGrp="1"/>
          </p:cNvSpPr>
          <p:nvPr>
            <p:ph idx="1"/>
          </p:nvPr>
        </p:nvSpPr>
        <p:spPr>
          <a:xfrm>
            <a:off x="1141412" y="1097280"/>
            <a:ext cx="9905999" cy="4176979"/>
          </a:xfrm>
        </p:spPr>
        <p:txBody>
          <a:bodyPr>
            <a:normAutofit lnSpcReduction="10000"/>
          </a:bodyPr>
          <a:lstStyle/>
          <a:p>
            <a:r>
              <a:rPr lang="en-CA" dirty="0" err="1"/>
              <a:t>CodeShovel</a:t>
            </a:r>
            <a:endParaRPr lang="en-CA" dirty="0"/>
          </a:p>
          <a:p>
            <a:pPr lvl="1"/>
            <a:r>
              <a:rPr lang="en-CA" dirty="0"/>
              <a:t>Partially Refactoring-aware</a:t>
            </a:r>
          </a:p>
          <a:p>
            <a:pPr lvl="1"/>
            <a:r>
              <a:rPr lang="en-CA" dirty="0"/>
              <a:t>Fast</a:t>
            </a:r>
          </a:p>
          <a:p>
            <a:pPr lvl="1"/>
            <a:r>
              <a:rPr lang="en-CA" dirty="0"/>
              <a:t>Uses thresholds</a:t>
            </a:r>
          </a:p>
          <a:p>
            <a:pPr lvl="1"/>
            <a:r>
              <a:rPr lang="en-US" dirty="0"/>
              <a:t>fails to track properly methods from which a significant part of their body has been extracted to new methods</a:t>
            </a:r>
          </a:p>
          <a:p>
            <a:r>
              <a:rPr lang="en-CA" dirty="0" err="1"/>
              <a:t>FinerGit</a:t>
            </a:r>
            <a:r>
              <a:rPr lang="en-CA" dirty="0"/>
              <a:t> (2020) – </a:t>
            </a:r>
            <a:r>
              <a:rPr lang="en-CA" dirty="0" err="1"/>
              <a:t>Historage</a:t>
            </a:r>
            <a:r>
              <a:rPr lang="en-CA" dirty="0"/>
              <a:t> (2011)</a:t>
            </a:r>
            <a:endParaRPr lang="en-US" dirty="0"/>
          </a:p>
          <a:p>
            <a:pPr lvl="1"/>
            <a:r>
              <a:rPr lang="en-US" dirty="0"/>
              <a:t>create a finer-grained Git repository </a:t>
            </a:r>
          </a:p>
          <a:p>
            <a:pPr lvl="1"/>
            <a:r>
              <a:rPr lang="en-US" dirty="0"/>
              <a:t>Need pre-processing and extra disk space</a:t>
            </a:r>
          </a:p>
          <a:p>
            <a:pPr lvl="1"/>
            <a:r>
              <a:rPr lang="en-US" dirty="0"/>
              <a:t>Not accurate and efficient</a:t>
            </a:r>
          </a:p>
          <a:p>
            <a:pPr marL="457200" lvl="1" indent="0">
              <a:buNone/>
            </a:pPr>
            <a:endParaRPr lang="en-US" dirty="0"/>
          </a:p>
        </p:txBody>
      </p:sp>
      <p:sp>
        <p:nvSpPr>
          <p:cNvPr id="6" name="Rectangle: Rounded Corners 5">
            <a:extLst>
              <a:ext uri="{FF2B5EF4-FFF2-40B4-BE49-F238E27FC236}">
                <a16:creationId xmlns:a16="http://schemas.microsoft.com/office/drawing/2014/main" id="{89437A8C-FA06-48FD-96E3-ED6DD310E77D}"/>
              </a:ext>
            </a:extLst>
          </p:cNvPr>
          <p:cNvSpPr/>
          <p:nvPr/>
        </p:nvSpPr>
        <p:spPr>
          <a:xfrm>
            <a:off x="1701513" y="5426074"/>
            <a:ext cx="8785795"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buFont typeface="Arial" panose="020B0604020202020204" pitchFamily="34" charset="0"/>
              <a:buChar char="•"/>
            </a:pPr>
            <a:r>
              <a:rPr lang="en-US" b="1" dirty="0"/>
              <a:t>None of the currently available tools can track the evolution of all elements.</a:t>
            </a:r>
          </a:p>
          <a:p>
            <a:pPr marL="285750" indent="-285750">
              <a:buFont typeface="Arial" panose="020B0604020202020204" pitchFamily="34" charset="0"/>
              <a:buChar char="•"/>
            </a:pPr>
            <a:r>
              <a:rPr lang="en-US" b="1" dirty="0"/>
              <a:t>The evolution tracking of methods is limited.</a:t>
            </a:r>
          </a:p>
        </p:txBody>
      </p:sp>
      <p:sp>
        <p:nvSpPr>
          <p:cNvPr id="7" name="Slide Number Placeholder 6">
            <a:extLst>
              <a:ext uri="{FF2B5EF4-FFF2-40B4-BE49-F238E27FC236}">
                <a16:creationId xmlns:a16="http://schemas.microsoft.com/office/drawing/2014/main" id="{7E7D8BA2-4A74-427E-91F9-BDB625A38DE6}"/>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3554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D219-3EDF-4A27-ACB8-9271DDEC5309}"/>
              </a:ext>
            </a:extLst>
          </p:cNvPr>
          <p:cNvSpPr>
            <a:spLocks noGrp="1"/>
          </p:cNvSpPr>
          <p:nvPr>
            <p:ph type="title"/>
          </p:nvPr>
        </p:nvSpPr>
        <p:spPr/>
        <p:txBody>
          <a:bodyPr/>
          <a:lstStyle/>
          <a:p>
            <a:r>
              <a:rPr lang="en-CA" dirty="0"/>
              <a:t>Code Tracker</a:t>
            </a:r>
            <a:endParaRPr lang="en-US" dirty="0"/>
          </a:p>
        </p:txBody>
      </p:sp>
      <p:graphicFrame>
        <p:nvGraphicFramePr>
          <p:cNvPr id="4" name="Content Placeholder 3">
            <a:extLst>
              <a:ext uri="{FF2B5EF4-FFF2-40B4-BE49-F238E27FC236}">
                <a16:creationId xmlns:a16="http://schemas.microsoft.com/office/drawing/2014/main" id="{23EE307F-7A43-470F-8A53-9950EFF85491}"/>
              </a:ext>
            </a:extLst>
          </p:cNvPr>
          <p:cNvGraphicFramePr>
            <a:graphicFrameLocks noGrp="1"/>
          </p:cNvGraphicFramePr>
          <p:nvPr>
            <p:ph idx="1"/>
            <p:extLst>
              <p:ext uri="{D42A27DB-BD31-4B8C-83A1-F6EECF244321}">
                <p14:modId xmlns:p14="http://schemas.microsoft.com/office/powerpoint/2010/main" val="57060789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DB5ECE4-4D88-46ED-952C-83289BBCA1C9}"/>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3275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36BBC6A-5D1C-403B-B959-2F6B5376B46F}"/>
                                            </p:graphicEl>
                                          </p:spTgt>
                                        </p:tgtEl>
                                        <p:attrNameLst>
                                          <p:attrName>style.visibility</p:attrName>
                                        </p:attrNameLst>
                                      </p:cBhvr>
                                      <p:to>
                                        <p:strVal val="visible"/>
                                      </p:to>
                                    </p:set>
                                    <p:animEffect transition="in" filter="fade">
                                      <p:cBhvr>
                                        <p:cTn id="7" dur="500"/>
                                        <p:tgtEl>
                                          <p:spTgt spid="4">
                                            <p:graphicEl>
                                              <a:dgm id="{936BBC6A-5D1C-403B-B959-2F6B5376B46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3111B047-37D4-48B6-BE50-3D4733A7C232}"/>
                                            </p:graphicEl>
                                          </p:spTgt>
                                        </p:tgtEl>
                                        <p:attrNameLst>
                                          <p:attrName>style.visibility</p:attrName>
                                        </p:attrNameLst>
                                      </p:cBhvr>
                                      <p:to>
                                        <p:strVal val="visible"/>
                                      </p:to>
                                    </p:set>
                                    <p:animEffect transition="in" filter="fade">
                                      <p:cBhvr>
                                        <p:cTn id="11" dur="500"/>
                                        <p:tgtEl>
                                          <p:spTgt spid="4">
                                            <p:graphicEl>
                                              <a:dgm id="{3111B047-37D4-48B6-BE50-3D4733A7C232}"/>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A92AB4B6-FB65-419A-AC31-66702A94085B}"/>
                                            </p:graphicEl>
                                          </p:spTgt>
                                        </p:tgtEl>
                                        <p:attrNameLst>
                                          <p:attrName>style.visibility</p:attrName>
                                        </p:attrNameLst>
                                      </p:cBhvr>
                                      <p:to>
                                        <p:strVal val="visible"/>
                                      </p:to>
                                    </p:set>
                                    <p:animEffect transition="in" filter="fade">
                                      <p:cBhvr>
                                        <p:cTn id="16" dur="500"/>
                                        <p:tgtEl>
                                          <p:spTgt spid="4">
                                            <p:graphicEl>
                                              <a:dgm id="{A92AB4B6-FB65-419A-AC31-66702A94085B}"/>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graphicEl>
                                              <a:dgm id="{EFDB95F4-2B17-46C1-AC16-5AF6AD4B22C4}"/>
                                            </p:graphicEl>
                                          </p:spTgt>
                                        </p:tgtEl>
                                        <p:attrNameLst>
                                          <p:attrName>style.visibility</p:attrName>
                                        </p:attrNameLst>
                                      </p:cBhvr>
                                      <p:to>
                                        <p:strVal val="visible"/>
                                      </p:to>
                                    </p:set>
                                    <p:animEffect transition="in" filter="fade">
                                      <p:cBhvr>
                                        <p:cTn id="20" dur="500"/>
                                        <p:tgtEl>
                                          <p:spTgt spid="4">
                                            <p:graphicEl>
                                              <a:dgm id="{EFDB95F4-2B17-46C1-AC16-5AF6AD4B22C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EB85950B-FC1B-4D81-935B-5B58B02D3E3B}"/>
                                            </p:graphicEl>
                                          </p:spTgt>
                                        </p:tgtEl>
                                        <p:attrNameLst>
                                          <p:attrName>style.visibility</p:attrName>
                                        </p:attrNameLst>
                                      </p:cBhvr>
                                      <p:to>
                                        <p:strVal val="visible"/>
                                      </p:to>
                                    </p:set>
                                    <p:animEffect transition="in" filter="fade">
                                      <p:cBhvr>
                                        <p:cTn id="25" dur="500"/>
                                        <p:tgtEl>
                                          <p:spTgt spid="4">
                                            <p:graphicEl>
                                              <a:dgm id="{EB85950B-FC1B-4D81-935B-5B58B02D3E3B}"/>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B01A12A5-720B-45A1-9ECD-E88099CCEF0F}"/>
                                            </p:graphicEl>
                                          </p:spTgt>
                                        </p:tgtEl>
                                        <p:attrNameLst>
                                          <p:attrName>style.visibility</p:attrName>
                                        </p:attrNameLst>
                                      </p:cBhvr>
                                      <p:to>
                                        <p:strVal val="visible"/>
                                      </p:to>
                                    </p:set>
                                    <p:animEffect transition="in" filter="fade">
                                      <p:cBhvr>
                                        <p:cTn id="29" dur="500"/>
                                        <p:tgtEl>
                                          <p:spTgt spid="4">
                                            <p:graphicEl>
                                              <a:dgm id="{B01A12A5-720B-45A1-9ECD-E88099CCEF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C822-2CEF-4243-A651-D5C54A77DCCE}"/>
              </a:ext>
            </a:extLst>
          </p:cNvPr>
          <p:cNvSpPr>
            <a:spLocks noGrp="1"/>
          </p:cNvSpPr>
          <p:nvPr>
            <p:ph type="title"/>
          </p:nvPr>
        </p:nvSpPr>
        <p:spPr>
          <a:xfrm>
            <a:off x="1269160" y="80635"/>
            <a:ext cx="9905998" cy="484141"/>
          </a:xfrm>
        </p:spPr>
        <p:txBody>
          <a:bodyPr>
            <a:normAutofit fontScale="90000"/>
          </a:bodyPr>
          <a:lstStyle/>
          <a:p>
            <a:r>
              <a:rPr lang="en-CA" dirty="0"/>
              <a:t>Element IDENTIFIER - class</a:t>
            </a:r>
            <a:endParaRPr lang="en-US" dirty="0"/>
          </a:p>
        </p:txBody>
      </p:sp>
      <p:pic>
        <p:nvPicPr>
          <p:cNvPr id="5" name="Content Placeholder 4">
            <a:extLst>
              <a:ext uri="{FF2B5EF4-FFF2-40B4-BE49-F238E27FC236}">
                <a16:creationId xmlns:a16="http://schemas.microsoft.com/office/drawing/2014/main" id="{2F40B9CF-E9D9-4906-A47E-604F03218404}"/>
              </a:ext>
            </a:extLst>
          </p:cNvPr>
          <p:cNvPicPr>
            <a:picLocks noGrp="1" noChangeAspect="1"/>
          </p:cNvPicPr>
          <p:nvPr>
            <p:ph idx="1"/>
          </p:nvPr>
        </p:nvPicPr>
        <p:blipFill>
          <a:blip r:embed="rId3"/>
          <a:stretch>
            <a:fillRect/>
          </a:stretch>
        </p:blipFill>
        <p:spPr>
          <a:xfrm>
            <a:off x="-6260" y="652181"/>
            <a:ext cx="12198260" cy="5936877"/>
          </a:xfrm>
        </p:spPr>
      </p:pic>
      <p:pic>
        <p:nvPicPr>
          <p:cNvPr id="7" name="Picture 6">
            <a:extLst>
              <a:ext uri="{FF2B5EF4-FFF2-40B4-BE49-F238E27FC236}">
                <a16:creationId xmlns:a16="http://schemas.microsoft.com/office/drawing/2014/main" id="{C83DACC3-47D2-4587-9416-7D3FC7F10544}"/>
              </a:ext>
            </a:extLst>
          </p:cNvPr>
          <p:cNvPicPr>
            <a:picLocks noChangeAspect="1"/>
          </p:cNvPicPr>
          <p:nvPr/>
        </p:nvPicPr>
        <p:blipFill>
          <a:blip r:embed="rId4"/>
          <a:stretch>
            <a:fillRect/>
          </a:stretch>
        </p:blipFill>
        <p:spPr>
          <a:xfrm>
            <a:off x="6790765" y="0"/>
            <a:ext cx="4466665" cy="648477"/>
          </a:xfrm>
          <a:prstGeom prst="rect">
            <a:avLst/>
          </a:prstGeom>
        </p:spPr>
      </p:pic>
      <p:pic>
        <p:nvPicPr>
          <p:cNvPr id="9" name="Picture 8">
            <a:extLst>
              <a:ext uri="{FF2B5EF4-FFF2-40B4-BE49-F238E27FC236}">
                <a16:creationId xmlns:a16="http://schemas.microsoft.com/office/drawing/2014/main" id="{22FF3EA7-4C65-4D57-878C-9DD58F89B1C5}"/>
              </a:ext>
            </a:extLst>
          </p:cNvPr>
          <p:cNvPicPr>
            <a:picLocks noChangeAspect="1"/>
          </p:cNvPicPr>
          <p:nvPr/>
        </p:nvPicPr>
        <p:blipFill>
          <a:blip r:embed="rId5"/>
          <a:stretch>
            <a:fillRect/>
          </a:stretch>
        </p:blipFill>
        <p:spPr>
          <a:xfrm>
            <a:off x="5814060" y="691131"/>
            <a:ext cx="3690096" cy="472752"/>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cxnSp>
        <p:nvCxnSpPr>
          <p:cNvPr id="11" name="Straight Arrow Connector 10">
            <a:extLst>
              <a:ext uri="{FF2B5EF4-FFF2-40B4-BE49-F238E27FC236}">
                <a16:creationId xmlns:a16="http://schemas.microsoft.com/office/drawing/2014/main" id="{6503E8D3-C9EA-481C-90C7-528AB979686C}"/>
              </a:ext>
            </a:extLst>
          </p:cNvPr>
          <p:cNvCxnSpPr>
            <a:cxnSpLocks/>
          </p:cNvCxnSpPr>
          <p:nvPr/>
        </p:nvCxnSpPr>
        <p:spPr>
          <a:xfrm>
            <a:off x="4221480" y="777240"/>
            <a:ext cx="3185160" cy="83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4497B32-E4C1-49AA-9B7E-E7FB45A01BAF}"/>
              </a:ext>
            </a:extLst>
          </p:cNvPr>
          <p:cNvCxnSpPr>
            <a:cxnSpLocks/>
          </p:cNvCxnSpPr>
          <p:nvPr/>
        </p:nvCxnSpPr>
        <p:spPr>
          <a:xfrm flipV="1">
            <a:off x="5082540" y="1043940"/>
            <a:ext cx="3825240" cy="1683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1C0335BB-0FBB-4B2C-AF1C-ECA89E3E6F9D}"/>
              </a:ext>
            </a:extLst>
          </p:cNvPr>
          <p:cNvPicPr>
            <a:picLocks noChangeAspect="1"/>
          </p:cNvPicPr>
          <p:nvPr/>
        </p:nvPicPr>
        <p:blipFill>
          <a:blip r:embed="rId6"/>
          <a:stretch>
            <a:fillRect/>
          </a:stretch>
        </p:blipFill>
        <p:spPr>
          <a:xfrm>
            <a:off x="603114" y="2339527"/>
            <a:ext cx="11348085" cy="1190737"/>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
        <p:nvSpPr>
          <p:cNvPr id="18" name="Slide Number Placeholder 17">
            <a:extLst>
              <a:ext uri="{FF2B5EF4-FFF2-40B4-BE49-F238E27FC236}">
                <a16:creationId xmlns:a16="http://schemas.microsoft.com/office/drawing/2014/main" id="{8DB8B2D1-48F5-41B0-9C9E-8FC4E3A37086}"/>
              </a:ext>
            </a:extLst>
          </p:cNvPr>
          <p:cNvSpPr>
            <a:spLocks noGrp="1"/>
          </p:cNvSpPr>
          <p:nvPr>
            <p:ph type="sldNum" sz="quarter" idx="12"/>
          </p:nvPr>
        </p:nvSpPr>
        <p:spPr>
          <a:xfrm>
            <a:off x="10638741" y="6489998"/>
            <a:ext cx="771089" cy="365125"/>
          </a:xfrm>
        </p:spPr>
        <p:txBody>
          <a:bodyPr/>
          <a:lstStyle/>
          <a:p>
            <a:fld id="{6D22F896-40B5-4ADD-8801-0D06FADFA095}" type="slidenum">
              <a:rPr lang="en-US" smtClean="0"/>
              <a:t>9</a:t>
            </a:fld>
            <a:endParaRPr lang="en-US" dirty="0"/>
          </a:p>
        </p:txBody>
      </p:sp>
      <p:sp>
        <p:nvSpPr>
          <p:cNvPr id="3" name="Rectangle 2">
            <a:extLst>
              <a:ext uri="{FF2B5EF4-FFF2-40B4-BE49-F238E27FC236}">
                <a16:creationId xmlns:a16="http://schemas.microsoft.com/office/drawing/2014/main" id="{1F7F4B09-9D9F-4751-852F-78BC41E0AA67}"/>
              </a:ext>
            </a:extLst>
          </p:cNvPr>
          <p:cNvSpPr/>
          <p:nvPr/>
        </p:nvSpPr>
        <p:spPr>
          <a:xfrm>
            <a:off x="7944255" y="80635"/>
            <a:ext cx="460443" cy="48414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412C59-28E8-436F-8044-22EB9E7B2980}"/>
              </a:ext>
            </a:extLst>
          </p:cNvPr>
          <p:cNvSpPr/>
          <p:nvPr/>
        </p:nvSpPr>
        <p:spPr>
          <a:xfrm>
            <a:off x="8544128" y="75476"/>
            <a:ext cx="1241898" cy="49300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6C54F3-D401-4C03-8360-1B15F09E34A6}"/>
              </a:ext>
            </a:extLst>
          </p:cNvPr>
          <p:cNvSpPr/>
          <p:nvPr/>
        </p:nvSpPr>
        <p:spPr>
          <a:xfrm>
            <a:off x="9925456" y="98615"/>
            <a:ext cx="1131650" cy="46616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70BF5C-89E5-4B8A-9C21-7C53CF541CDA}"/>
              </a:ext>
            </a:extLst>
          </p:cNvPr>
          <p:cNvSpPr/>
          <p:nvPr/>
        </p:nvSpPr>
        <p:spPr>
          <a:xfrm>
            <a:off x="1329447" y="1285007"/>
            <a:ext cx="5830110" cy="49300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8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13" grpId="0" animBg="1"/>
      <p:bldP spid="13" grpId="1"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1895A63F1CEA48B29A42E20E2ED2AC" ma:contentTypeVersion="11" ma:contentTypeDescription="Create a new document." ma:contentTypeScope="" ma:versionID="e817d63c5cd031e4665f8b5a40ce6ba8">
  <xsd:schema xmlns:xsd="http://www.w3.org/2001/XMLSchema" xmlns:xs="http://www.w3.org/2001/XMLSchema" xmlns:p="http://schemas.microsoft.com/office/2006/metadata/properties" xmlns:ns3="17c3136a-2fe9-48a8-9f62-baf39fd0eb88" xmlns:ns4="4b773c59-938f-4036-980c-4ed578bf13b2" targetNamespace="http://schemas.microsoft.com/office/2006/metadata/properties" ma:root="true" ma:fieldsID="12f3a3eec393c291244a560086fce469" ns3:_="" ns4:_="">
    <xsd:import namespace="17c3136a-2fe9-48a8-9f62-baf39fd0eb88"/>
    <xsd:import namespace="4b773c59-938f-4036-980c-4ed578bf13b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3136a-2fe9-48a8-9f62-baf39fd0e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773c59-938f-4036-980c-4ed578bf13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74B8CC-8107-4869-A31B-7D69AD5B7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3136a-2fe9-48a8-9f62-baf39fd0eb88"/>
    <ds:schemaRef ds:uri="4b773c59-938f-4036-980c-4ed578bf1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16B581-8ECC-4EAD-AA59-D30D2E4DF89F}">
  <ds:schemaRefs>
    <ds:schemaRef ds:uri="17c3136a-2fe9-48a8-9f62-baf39fd0eb88"/>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http://www.w3.org/XML/1998/namespace"/>
    <ds:schemaRef ds:uri="http://schemas.openxmlformats.org/package/2006/metadata/core-properties"/>
    <ds:schemaRef ds:uri="4b773c59-938f-4036-980c-4ed578bf13b2"/>
  </ds:schemaRefs>
</ds:datastoreItem>
</file>

<file path=customXml/itemProps3.xml><?xml version="1.0" encoding="utf-8"?>
<ds:datastoreItem xmlns:ds="http://schemas.openxmlformats.org/officeDocument/2006/customXml" ds:itemID="{FFE95723-7B34-46C4-9393-4F483B6A28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27890</TotalTime>
  <Words>3795</Words>
  <Application>Microsoft Office PowerPoint</Application>
  <PresentationFormat>Widescreen</PresentationFormat>
  <Paragraphs>415</Paragraphs>
  <Slides>30</Slides>
  <Notes>30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Candara</vt:lpstr>
      <vt:lpstr>NimbusRomNo9L-Regu</vt:lpstr>
      <vt:lpstr>Tw Cen MT</vt:lpstr>
      <vt:lpstr>Circuit</vt:lpstr>
      <vt:lpstr>Accurate Program Element Tracking in Commit History</vt:lpstr>
      <vt:lpstr>Introduction</vt:lpstr>
      <vt:lpstr>Introduction</vt:lpstr>
      <vt:lpstr>Introduction</vt:lpstr>
      <vt:lpstr>Introduction</vt:lpstr>
      <vt:lpstr>Introduction</vt:lpstr>
      <vt:lpstr>Introduction</vt:lpstr>
      <vt:lpstr>Code Tracker</vt:lpstr>
      <vt:lpstr>Element IDENTIFIER - class</vt:lpstr>
      <vt:lpstr>Element IDENTIFIER - field</vt:lpstr>
      <vt:lpstr>Element IDENTIFIER - method</vt:lpstr>
      <vt:lpstr>Element IDENTIFIER - VARIABLE</vt:lpstr>
      <vt:lpstr>Tracking process</vt:lpstr>
      <vt:lpstr>Tracking Process</vt:lpstr>
      <vt:lpstr>Tracking Process</vt:lpstr>
      <vt:lpstr>Tracking Process</vt:lpstr>
      <vt:lpstr>Tracking Process</vt:lpstr>
      <vt:lpstr>Tracking Process</vt:lpstr>
      <vt:lpstr>Evaluation-Method</vt:lpstr>
      <vt:lpstr>Evaluation-Method</vt:lpstr>
      <vt:lpstr>Evaluation-Variable</vt:lpstr>
      <vt:lpstr>Evaluation-Class</vt:lpstr>
      <vt:lpstr>Evaluation-FIELD</vt:lpstr>
      <vt:lpstr>Evaluation-Execution Time</vt:lpstr>
      <vt:lpstr>Conclusion</vt:lpstr>
      <vt:lpstr>Thank You</vt:lpstr>
      <vt:lpstr>Tracking Process - Evolution Hooks</vt:lpstr>
      <vt:lpstr>Tracking Process</vt:lpstr>
      <vt:lpstr>Introduction</vt:lpstr>
      <vt:lpstr>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Accurate Program Element Tracking in Commit History</dc:title>
  <dc:creator>Mehran Jodavi</dc:creator>
  <cp:lastModifiedBy>Mehran Jodavi</cp:lastModifiedBy>
  <cp:revision>24</cp:revision>
  <dcterms:created xsi:type="dcterms:W3CDTF">2021-11-04T19:15:03Z</dcterms:created>
  <dcterms:modified xsi:type="dcterms:W3CDTF">2021-11-27T01:06:12Z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0x010100981895A63F1CEA48B29A42E20E2ED2AC</vt:lpwstr>
  </property>
</Properties>
</file>