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2"/>
  </p:sldMasterIdLst>
  <p:notesMasterIdLst>
    <p:notesMasterId r:id="rId28"/>
  </p:notesMasterIdLst>
  <p:handoutMasterIdLst>
    <p:handoutMasterId r:id="rId29"/>
  </p:handoutMasterIdLst>
  <p:sldIdLst>
    <p:sldId id="256" r:id="rId3"/>
    <p:sldId id="328" r:id="rId4"/>
    <p:sldId id="329" r:id="rId5"/>
    <p:sldId id="331" r:id="rId6"/>
    <p:sldId id="330" r:id="rId7"/>
    <p:sldId id="353" r:id="rId8"/>
    <p:sldId id="366" r:id="rId9"/>
    <p:sldId id="347" r:id="rId10"/>
    <p:sldId id="365" r:id="rId11"/>
    <p:sldId id="354" r:id="rId12"/>
    <p:sldId id="334" r:id="rId13"/>
    <p:sldId id="350" r:id="rId14"/>
    <p:sldId id="351" r:id="rId15"/>
    <p:sldId id="337" r:id="rId16"/>
    <p:sldId id="338" r:id="rId17"/>
    <p:sldId id="358" r:id="rId18"/>
    <p:sldId id="341" r:id="rId19"/>
    <p:sldId id="364" r:id="rId20"/>
    <p:sldId id="359" r:id="rId21"/>
    <p:sldId id="361" r:id="rId22"/>
    <p:sldId id="344" r:id="rId23"/>
    <p:sldId id="345" r:id="rId24"/>
    <p:sldId id="357" r:id="rId25"/>
    <p:sldId id="348" r:id="rId26"/>
    <p:sldId id="34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3" autoAdjust="0"/>
    <p:restoredTop sz="97070" autoAdjust="0"/>
  </p:normalViewPr>
  <p:slideViewPr>
    <p:cSldViewPr>
      <p:cViewPr varScale="1">
        <p:scale>
          <a:sx n="72" d="100"/>
          <a:sy n="72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el\Documents\Laptop%20PCT2000\test\MgNi\Good%20results\Ind-Melt%20Mg+Mg2Ni\Mg2Ni+Mg%20Lit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J's\Documents\Laptop%20PCT2000\test\MgNi\Good%20results\Arc-Melt%20Mg+Mg2Ni\Mg2Ni+Mg%20Lit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el\Documents\Laptop%20PCT2000\test\MgNi\Good%20results\Ind-Melt%20Mg+Mg2Ni\Mg2Ni+Mg%20Lit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As Cast</c:v>
          </c:tx>
          <c:spPr>
            <a:ln w="190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'Mg2Ni+Mg as cast 19-06-12'!$B$1:$B$5500</c:f>
              <c:numCache>
                <c:formatCode>General</c:formatCode>
                <c:ptCount val="5500"/>
                <c:pt idx="0">
                  <c:v>10.01</c:v>
                </c:pt>
                <c:pt idx="1">
                  <c:v>10.029999999999999</c:v>
                </c:pt>
                <c:pt idx="2">
                  <c:v>10.050000000000001</c:v>
                </c:pt>
                <c:pt idx="3">
                  <c:v>10.07</c:v>
                </c:pt>
                <c:pt idx="4">
                  <c:v>10.09</c:v>
                </c:pt>
                <c:pt idx="5">
                  <c:v>10.11</c:v>
                </c:pt>
                <c:pt idx="6">
                  <c:v>10.130000000000001</c:v>
                </c:pt>
                <c:pt idx="7">
                  <c:v>10.15</c:v>
                </c:pt>
                <c:pt idx="8">
                  <c:v>10.17</c:v>
                </c:pt>
                <c:pt idx="9">
                  <c:v>10.19</c:v>
                </c:pt>
                <c:pt idx="10">
                  <c:v>10.210000000000001</c:v>
                </c:pt>
                <c:pt idx="11">
                  <c:v>10.23</c:v>
                </c:pt>
                <c:pt idx="12">
                  <c:v>10.25</c:v>
                </c:pt>
                <c:pt idx="13">
                  <c:v>10.27</c:v>
                </c:pt>
                <c:pt idx="14">
                  <c:v>10.29</c:v>
                </c:pt>
                <c:pt idx="15">
                  <c:v>10.31</c:v>
                </c:pt>
                <c:pt idx="16">
                  <c:v>10.33</c:v>
                </c:pt>
                <c:pt idx="17">
                  <c:v>10.35</c:v>
                </c:pt>
                <c:pt idx="18">
                  <c:v>10.37</c:v>
                </c:pt>
                <c:pt idx="19">
                  <c:v>10.39</c:v>
                </c:pt>
                <c:pt idx="20">
                  <c:v>10.41</c:v>
                </c:pt>
                <c:pt idx="21">
                  <c:v>10.43</c:v>
                </c:pt>
                <c:pt idx="22">
                  <c:v>10.45</c:v>
                </c:pt>
                <c:pt idx="23">
                  <c:v>10.47</c:v>
                </c:pt>
                <c:pt idx="24">
                  <c:v>10.49</c:v>
                </c:pt>
                <c:pt idx="25">
                  <c:v>10.51</c:v>
                </c:pt>
                <c:pt idx="26">
                  <c:v>10.53</c:v>
                </c:pt>
                <c:pt idx="27">
                  <c:v>10.55</c:v>
                </c:pt>
                <c:pt idx="28">
                  <c:v>10.57</c:v>
                </c:pt>
                <c:pt idx="29">
                  <c:v>10.59</c:v>
                </c:pt>
                <c:pt idx="30">
                  <c:v>10.61</c:v>
                </c:pt>
                <c:pt idx="31">
                  <c:v>10.63</c:v>
                </c:pt>
                <c:pt idx="32">
                  <c:v>10.65</c:v>
                </c:pt>
                <c:pt idx="33">
                  <c:v>10.67</c:v>
                </c:pt>
                <c:pt idx="34">
                  <c:v>10.69</c:v>
                </c:pt>
                <c:pt idx="35">
                  <c:v>10.71</c:v>
                </c:pt>
                <c:pt idx="36">
                  <c:v>10.73</c:v>
                </c:pt>
                <c:pt idx="37">
                  <c:v>10.75</c:v>
                </c:pt>
                <c:pt idx="38">
                  <c:v>10.77</c:v>
                </c:pt>
                <c:pt idx="39">
                  <c:v>10.79</c:v>
                </c:pt>
                <c:pt idx="40">
                  <c:v>10.81</c:v>
                </c:pt>
                <c:pt idx="41">
                  <c:v>10.83</c:v>
                </c:pt>
                <c:pt idx="42">
                  <c:v>10.85</c:v>
                </c:pt>
                <c:pt idx="43">
                  <c:v>10.87</c:v>
                </c:pt>
                <c:pt idx="44">
                  <c:v>10.89</c:v>
                </c:pt>
                <c:pt idx="45">
                  <c:v>10.91</c:v>
                </c:pt>
                <c:pt idx="46">
                  <c:v>10.93</c:v>
                </c:pt>
                <c:pt idx="47">
                  <c:v>10.95</c:v>
                </c:pt>
                <c:pt idx="48">
                  <c:v>10.97</c:v>
                </c:pt>
                <c:pt idx="49">
                  <c:v>10.99</c:v>
                </c:pt>
                <c:pt idx="50">
                  <c:v>11.01</c:v>
                </c:pt>
                <c:pt idx="51">
                  <c:v>11.03</c:v>
                </c:pt>
                <c:pt idx="52">
                  <c:v>11.05</c:v>
                </c:pt>
                <c:pt idx="53">
                  <c:v>11.07</c:v>
                </c:pt>
                <c:pt idx="54">
                  <c:v>11.09</c:v>
                </c:pt>
                <c:pt idx="55">
                  <c:v>11.11</c:v>
                </c:pt>
                <c:pt idx="56">
                  <c:v>11.13</c:v>
                </c:pt>
                <c:pt idx="57">
                  <c:v>11.15</c:v>
                </c:pt>
                <c:pt idx="58">
                  <c:v>11.17</c:v>
                </c:pt>
                <c:pt idx="59">
                  <c:v>11.19</c:v>
                </c:pt>
                <c:pt idx="60">
                  <c:v>11.21</c:v>
                </c:pt>
                <c:pt idx="61">
                  <c:v>11.23</c:v>
                </c:pt>
                <c:pt idx="62">
                  <c:v>11.25</c:v>
                </c:pt>
                <c:pt idx="63">
                  <c:v>11.27</c:v>
                </c:pt>
                <c:pt idx="64">
                  <c:v>11.29</c:v>
                </c:pt>
                <c:pt idx="65">
                  <c:v>11.31</c:v>
                </c:pt>
                <c:pt idx="66">
                  <c:v>11.33</c:v>
                </c:pt>
                <c:pt idx="67">
                  <c:v>11.35</c:v>
                </c:pt>
                <c:pt idx="68">
                  <c:v>11.37</c:v>
                </c:pt>
                <c:pt idx="69">
                  <c:v>11.39</c:v>
                </c:pt>
                <c:pt idx="70">
                  <c:v>11.41</c:v>
                </c:pt>
                <c:pt idx="71">
                  <c:v>11.43</c:v>
                </c:pt>
                <c:pt idx="72">
                  <c:v>11.45</c:v>
                </c:pt>
                <c:pt idx="73">
                  <c:v>11.47</c:v>
                </c:pt>
                <c:pt idx="74">
                  <c:v>11.49</c:v>
                </c:pt>
                <c:pt idx="75">
                  <c:v>11.51</c:v>
                </c:pt>
                <c:pt idx="76">
                  <c:v>11.53</c:v>
                </c:pt>
                <c:pt idx="77">
                  <c:v>11.55</c:v>
                </c:pt>
                <c:pt idx="78">
                  <c:v>11.57</c:v>
                </c:pt>
                <c:pt idx="79">
                  <c:v>11.59</c:v>
                </c:pt>
                <c:pt idx="80">
                  <c:v>11.61</c:v>
                </c:pt>
                <c:pt idx="81">
                  <c:v>11.63</c:v>
                </c:pt>
                <c:pt idx="82">
                  <c:v>11.65</c:v>
                </c:pt>
                <c:pt idx="83">
                  <c:v>11.67</c:v>
                </c:pt>
                <c:pt idx="84">
                  <c:v>11.69</c:v>
                </c:pt>
                <c:pt idx="85">
                  <c:v>11.71</c:v>
                </c:pt>
                <c:pt idx="86">
                  <c:v>11.73</c:v>
                </c:pt>
                <c:pt idx="87">
                  <c:v>11.75</c:v>
                </c:pt>
                <c:pt idx="88">
                  <c:v>11.77</c:v>
                </c:pt>
                <c:pt idx="89">
                  <c:v>11.79</c:v>
                </c:pt>
                <c:pt idx="90">
                  <c:v>11.81</c:v>
                </c:pt>
                <c:pt idx="91">
                  <c:v>11.83</c:v>
                </c:pt>
                <c:pt idx="92">
                  <c:v>11.85</c:v>
                </c:pt>
                <c:pt idx="93">
                  <c:v>11.87</c:v>
                </c:pt>
                <c:pt idx="94">
                  <c:v>11.89</c:v>
                </c:pt>
                <c:pt idx="95">
                  <c:v>11.91</c:v>
                </c:pt>
                <c:pt idx="96">
                  <c:v>11.93</c:v>
                </c:pt>
                <c:pt idx="97">
                  <c:v>11.95</c:v>
                </c:pt>
                <c:pt idx="98">
                  <c:v>11.97</c:v>
                </c:pt>
                <c:pt idx="99">
                  <c:v>11.99</c:v>
                </c:pt>
                <c:pt idx="100">
                  <c:v>12.01</c:v>
                </c:pt>
                <c:pt idx="101">
                  <c:v>12.03</c:v>
                </c:pt>
                <c:pt idx="102">
                  <c:v>12.05</c:v>
                </c:pt>
                <c:pt idx="103">
                  <c:v>12.07</c:v>
                </c:pt>
                <c:pt idx="104">
                  <c:v>12.09</c:v>
                </c:pt>
                <c:pt idx="105">
                  <c:v>12.11</c:v>
                </c:pt>
                <c:pt idx="106">
                  <c:v>12.13</c:v>
                </c:pt>
                <c:pt idx="107">
                  <c:v>12.15</c:v>
                </c:pt>
                <c:pt idx="108">
                  <c:v>12.17</c:v>
                </c:pt>
                <c:pt idx="109">
                  <c:v>12.19</c:v>
                </c:pt>
                <c:pt idx="110">
                  <c:v>12.21</c:v>
                </c:pt>
                <c:pt idx="111">
                  <c:v>12.23</c:v>
                </c:pt>
                <c:pt idx="112">
                  <c:v>12.25</c:v>
                </c:pt>
                <c:pt idx="113">
                  <c:v>12.27</c:v>
                </c:pt>
                <c:pt idx="114">
                  <c:v>12.29</c:v>
                </c:pt>
                <c:pt idx="115">
                  <c:v>12.31</c:v>
                </c:pt>
                <c:pt idx="116">
                  <c:v>12.33</c:v>
                </c:pt>
                <c:pt idx="117">
                  <c:v>12.35</c:v>
                </c:pt>
                <c:pt idx="118">
                  <c:v>12.37</c:v>
                </c:pt>
                <c:pt idx="119">
                  <c:v>12.39</c:v>
                </c:pt>
                <c:pt idx="120">
                  <c:v>12.41</c:v>
                </c:pt>
                <c:pt idx="121">
                  <c:v>12.43</c:v>
                </c:pt>
                <c:pt idx="122">
                  <c:v>12.45</c:v>
                </c:pt>
                <c:pt idx="123">
                  <c:v>12.47</c:v>
                </c:pt>
                <c:pt idx="124">
                  <c:v>12.49</c:v>
                </c:pt>
                <c:pt idx="125">
                  <c:v>12.51</c:v>
                </c:pt>
                <c:pt idx="126">
                  <c:v>12.53</c:v>
                </c:pt>
                <c:pt idx="127">
                  <c:v>12.55</c:v>
                </c:pt>
                <c:pt idx="128">
                  <c:v>12.57</c:v>
                </c:pt>
                <c:pt idx="129">
                  <c:v>12.59</c:v>
                </c:pt>
                <c:pt idx="130">
                  <c:v>12.61</c:v>
                </c:pt>
                <c:pt idx="131">
                  <c:v>12.63</c:v>
                </c:pt>
                <c:pt idx="132">
                  <c:v>12.65</c:v>
                </c:pt>
                <c:pt idx="133">
                  <c:v>12.67</c:v>
                </c:pt>
                <c:pt idx="134">
                  <c:v>12.69</c:v>
                </c:pt>
                <c:pt idx="135">
                  <c:v>12.71</c:v>
                </c:pt>
                <c:pt idx="136">
                  <c:v>12.73</c:v>
                </c:pt>
                <c:pt idx="137">
                  <c:v>12.75</c:v>
                </c:pt>
                <c:pt idx="138">
                  <c:v>12.77</c:v>
                </c:pt>
                <c:pt idx="139">
                  <c:v>12.79</c:v>
                </c:pt>
                <c:pt idx="140">
                  <c:v>12.81</c:v>
                </c:pt>
                <c:pt idx="141">
                  <c:v>12.83</c:v>
                </c:pt>
                <c:pt idx="142">
                  <c:v>12.85</c:v>
                </c:pt>
                <c:pt idx="143">
                  <c:v>12.87</c:v>
                </c:pt>
                <c:pt idx="144">
                  <c:v>12.89</c:v>
                </c:pt>
                <c:pt idx="145">
                  <c:v>12.91</c:v>
                </c:pt>
                <c:pt idx="146">
                  <c:v>12.93</c:v>
                </c:pt>
                <c:pt idx="147">
                  <c:v>12.95</c:v>
                </c:pt>
                <c:pt idx="148">
                  <c:v>12.97</c:v>
                </c:pt>
                <c:pt idx="149">
                  <c:v>12.99</c:v>
                </c:pt>
                <c:pt idx="150">
                  <c:v>13.01</c:v>
                </c:pt>
                <c:pt idx="151">
                  <c:v>13.03</c:v>
                </c:pt>
                <c:pt idx="152">
                  <c:v>13.05</c:v>
                </c:pt>
                <c:pt idx="153">
                  <c:v>13.07</c:v>
                </c:pt>
                <c:pt idx="154">
                  <c:v>13.09</c:v>
                </c:pt>
                <c:pt idx="155">
                  <c:v>13.11</c:v>
                </c:pt>
                <c:pt idx="156">
                  <c:v>13.13</c:v>
                </c:pt>
                <c:pt idx="157">
                  <c:v>13.15</c:v>
                </c:pt>
                <c:pt idx="158">
                  <c:v>13.17</c:v>
                </c:pt>
                <c:pt idx="159">
                  <c:v>13.19</c:v>
                </c:pt>
                <c:pt idx="160">
                  <c:v>13.21</c:v>
                </c:pt>
                <c:pt idx="161">
                  <c:v>13.23</c:v>
                </c:pt>
                <c:pt idx="162">
                  <c:v>13.25</c:v>
                </c:pt>
                <c:pt idx="163">
                  <c:v>13.27</c:v>
                </c:pt>
                <c:pt idx="164">
                  <c:v>13.29</c:v>
                </c:pt>
                <c:pt idx="165">
                  <c:v>13.31</c:v>
                </c:pt>
                <c:pt idx="166">
                  <c:v>13.33</c:v>
                </c:pt>
                <c:pt idx="167">
                  <c:v>13.35</c:v>
                </c:pt>
                <c:pt idx="168">
                  <c:v>13.37</c:v>
                </c:pt>
                <c:pt idx="169">
                  <c:v>13.39</c:v>
                </c:pt>
                <c:pt idx="170">
                  <c:v>13.41</c:v>
                </c:pt>
                <c:pt idx="171">
                  <c:v>13.43</c:v>
                </c:pt>
                <c:pt idx="172">
                  <c:v>13.45</c:v>
                </c:pt>
                <c:pt idx="173">
                  <c:v>13.47</c:v>
                </c:pt>
                <c:pt idx="174">
                  <c:v>13.49</c:v>
                </c:pt>
                <c:pt idx="175">
                  <c:v>13.51</c:v>
                </c:pt>
                <c:pt idx="176">
                  <c:v>13.53</c:v>
                </c:pt>
                <c:pt idx="177">
                  <c:v>13.55</c:v>
                </c:pt>
                <c:pt idx="178">
                  <c:v>13.57</c:v>
                </c:pt>
                <c:pt idx="179">
                  <c:v>13.59</c:v>
                </c:pt>
                <c:pt idx="180">
                  <c:v>13.61</c:v>
                </c:pt>
                <c:pt idx="181">
                  <c:v>13.63</c:v>
                </c:pt>
                <c:pt idx="182">
                  <c:v>13.65</c:v>
                </c:pt>
                <c:pt idx="183">
                  <c:v>13.67</c:v>
                </c:pt>
                <c:pt idx="184">
                  <c:v>13.69</c:v>
                </c:pt>
                <c:pt idx="185">
                  <c:v>13.71</c:v>
                </c:pt>
                <c:pt idx="186">
                  <c:v>13.73</c:v>
                </c:pt>
                <c:pt idx="187">
                  <c:v>13.75</c:v>
                </c:pt>
                <c:pt idx="188">
                  <c:v>13.77</c:v>
                </c:pt>
                <c:pt idx="189">
                  <c:v>13.79</c:v>
                </c:pt>
                <c:pt idx="190">
                  <c:v>13.81</c:v>
                </c:pt>
                <c:pt idx="191">
                  <c:v>13.83</c:v>
                </c:pt>
                <c:pt idx="192">
                  <c:v>13.85</c:v>
                </c:pt>
                <c:pt idx="193">
                  <c:v>13.87</c:v>
                </c:pt>
                <c:pt idx="194">
                  <c:v>13.89</c:v>
                </c:pt>
                <c:pt idx="195">
                  <c:v>13.91</c:v>
                </c:pt>
                <c:pt idx="196">
                  <c:v>13.93</c:v>
                </c:pt>
                <c:pt idx="197">
                  <c:v>13.95</c:v>
                </c:pt>
                <c:pt idx="198">
                  <c:v>13.97</c:v>
                </c:pt>
                <c:pt idx="199">
                  <c:v>13.99</c:v>
                </c:pt>
                <c:pt idx="200">
                  <c:v>14.01</c:v>
                </c:pt>
                <c:pt idx="201">
                  <c:v>14.03</c:v>
                </c:pt>
                <c:pt idx="202">
                  <c:v>14.05</c:v>
                </c:pt>
                <c:pt idx="203">
                  <c:v>14.07</c:v>
                </c:pt>
                <c:pt idx="204">
                  <c:v>14.09</c:v>
                </c:pt>
                <c:pt idx="205">
                  <c:v>14.11</c:v>
                </c:pt>
                <c:pt idx="206">
                  <c:v>14.13</c:v>
                </c:pt>
                <c:pt idx="207">
                  <c:v>14.15</c:v>
                </c:pt>
                <c:pt idx="208">
                  <c:v>14.17</c:v>
                </c:pt>
                <c:pt idx="209">
                  <c:v>14.19</c:v>
                </c:pt>
                <c:pt idx="210">
                  <c:v>14.21</c:v>
                </c:pt>
                <c:pt idx="211">
                  <c:v>14.23</c:v>
                </c:pt>
                <c:pt idx="212">
                  <c:v>14.25</c:v>
                </c:pt>
                <c:pt idx="213">
                  <c:v>14.27</c:v>
                </c:pt>
                <c:pt idx="214">
                  <c:v>14.29</c:v>
                </c:pt>
                <c:pt idx="215">
                  <c:v>14.31</c:v>
                </c:pt>
                <c:pt idx="216">
                  <c:v>14.33</c:v>
                </c:pt>
                <c:pt idx="217">
                  <c:v>14.35</c:v>
                </c:pt>
                <c:pt idx="218">
                  <c:v>14.37</c:v>
                </c:pt>
                <c:pt idx="219">
                  <c:v>14.39</c:v>
                </c:pt>
                <c:pt idx="220">
                  <c:v>14.41</c:v>
                </c:pt>
                <c:pt idx="221">
                  <c:v>14.43</c:v>
                </c:pt>
                <c:pt idx="222">
                  <c:v>14.45</c:v>
                </c:pt>
                <c:pt idx="223">
                  <c:v>14.47</c:v>
                </c:pt>
                <c:pt idx="224">
                  <c:v>14.49</c:v>
                </c:pt>
                <c:pt idx="225">
                  <c:v>14.51</c:v>
                </c:pt>
                <c:pt idx="226">
                  <c:v>14.53</c:v>
                </c:pt>
                <c:pt idx="227">
                  <c:v>14.55</c:v>
                </c:pt>
                <c:pt idx="228">
                  <c:v>14.57</c:v>
                </c:pt>
                <c:pt idx="229">
                  <c:v>14.59</c:v>
                </c:pt>
                <c:pt idx="230">
                  <c:v>14.61</c:v>
                </c:pt>
                <c:pt idx="231">
                  <c:v>14.63</c:v>
                </c:pt>
                <c:pt idx="232">
                  <c:v>14.65</c:v>
                </c:pt>
                <c:pt idx="233">
                  <c:v>14.67</c:v>
                </c:pt>
                <c:pt idx="234">
                  <c:v>14.69</c:v>
                </c:pt>
                <c:pt idx="235">
                  <c:v>14.71</c:v>
                </c:pt>
                <c:pt idx="236">
                  <c:v>14.73</c:v>
                </c:pt>
                <c:pt idx="237">
                  <c:v>14.75</c:v>
                </c:pt>
                <c:pt idx="238">
                  <c:v>14.77</c:v>
                </c:pt>
                <c:pt idx="239">
                  <c:v>14.79</c:v>
                </c:pt>
                <c:pt idx="240">
                  <c:v>14.81</c:v>
                </c:pt>
                <c:pt idx="241">
                  <c:v>14.83</c:v>
                </c:pt>
                <c:pt idx="242">
                  <c:v>14.85</c:v>
                </c:pt>
                <c:pt idx="243">
                  <c:v>14.87</c:v>
                </c:pt>
                <c:pt idx="244">
                  <c:v>14.89</c:v>
                </c:pt>
                <c:pt idx="245">
                  <c:v>14.91</c:v>
                </c:pt>
                <c:pt idx="246">
                  <c:v>14.93</c:v>
                </c:pt>
                <c:pt idx="247">
                  <c:v>14.95</c:v>
                </c:pt>
                <c:pt idx="248">
                  <c:v>14.97</c:v>
                </c:pt>
                <c:pt idx="249">
                  <c:v>14.99</c:v>
                </c:pt>
                <c:pt idx="250">
                  <c:v>15.01</c:v>
                </c:pt>
                <c:pt idx="251">
                  <c:v>15.03</c:v>
                </c:pt>
                <c:pt idx="252">
                  <c:v>15.05</c:v>
                </c:pt>
                <c:pt idx="253">
                  <c:v>15.07</c:v>
                </c:pt>
                <c:pt idx="254">
                  <c:v>15.09</c:v>
                </c:pt>
                <c:pt idx="255">
                  <c:v>15.11</c:v>
                </c:pt>
                <c:pt idx="256">
                  <c:v>15.13</c:v>
                </c:pt>
                <c:pt idx="257">
                  <c:v>15.15</c:v>
                </c:pt>
                <c:pt idx="258">
                  <c:v>15.17</c:v>
                </c:pt>
                <c:pt idx="259">
                  <c:v>15.19</c:v>
                </c:pt>
                <c:pt idx="260">
                  <c:v>15.21</c:v>
                </c:pt>
                <c:pt idx="261">
                  <c:v>15.23</c:v>
                </c:pt>
                <c:pt idx="262">
                  <c:v>15.25</c:v>
                </c:pt>
                <c:pt idx="263">
                  <c:v>15.27</c:v>
                </c:pt>
                <c:pt idx="264">
                  <c:v>15.29</c:v>
                </c:pt>
                <c:pt idx="265">
                  <c:v>15.31</c:v>
                </c:pt>
                <c:pt idx="266">
                  <c:v>15.33</c:v>
                </c:pt>
                <c:pt idx="267">
                  <c:v>15.35</c:v>
                </c:pt>
                <c:pt idx="268">
                  <c:v>15.37</c:v>
                </c:pt>
                <c:pt idx="269">
                  <c:v>15.39</c:v>
                </c:pt>
                <c:pt idx="270">
                  <c:v>15.41</c:v>
                </c:pt>
                <c:pt idx="271">
                  <c:v>15.43</c:v>
                </c:pt>
                <c:pt idx="272">
                  <c:v>15.45</c:v>
                </c:pt>
                <c:pt idx="273">
                  <c:v>15.47</c:v>
                </c:pt>
                <c:pt idx="274">
                  <c:v>15.49</c:v>
                </c:pt>
                <c:pt idx="275">
                  <c:v>15.51</c:v>
                </c:pt>
                <c:pt idx="276">
                  <c:v>15.53</c:v>
                </c:pt>
                <c:pt idx="277">
                  <c:v>15.55</c:v>
                </c:pt>
                <c:pt idx="278">
                  <c:v>15.57</c:v>
                </c:pt>
                <c:pt idx="279">
                  <c:v>15.59</c:v>
                </c:pt>
                <c:pt idx="280">
                  <c:v>15.61</c:v>
                </c:pt>
                <c:pt idx="281">
                  <c:v>15.63</c:v>
                </c:pt>
                <c:pt idx="282">
                  <c:v>15.65</c:v>
                </c:pt>
                <c:pt idx="283">
                  <c:v>15.67</c:v>
                </c:pt>
                <c:pt idx="284">
                  <c:v>15.69</c:v>
                </c:pt>
                <c:pt idx="285">
                  <c:v>15.71</c:v>
                </c:pt>
                <c:pt idx="286">
                  <c:v>15.73</c:v>
                </c:pt>
                <c:pt idx="287">
                  <c:v>15.75</c:v>
                </c:pt>
                <c:pt idx="288">
                  <c:v>15.77</c:v>
                </c:pt>
                <c:pt idx="289">
                  <c:v>15.79</c:v>
                </c:pt>
                <c:pt idx="290">
                  <c:v>15.81</c:v>
                </c:pt>
                <c:pt idx="291">
                  <c:v>15.83</c:v>
                </c:pt>
                <c:pt idx="292">
                  <c:v>15.85</c:v>
                </c:pt>
                <c:pt idx="293">
                  <c:v>15.87</c:v>
                </c:pt>
                <c:pt idx="294">
                  <c:v>15.89</c:v>
                </c:pt>
                <c:pt idx="295">
                  <c:v>15.91</c:v>
                </c:pt>
                <c:pt idx="296">
                  <c:v>15.93</c:v>
                </c:pt>
                <c:pt idx="297">
                  <c:v>15.95</c:v>
                </c:pt>
                <c:pt idx="298">
                  <c:v>15.97</c:v>
                </c:pt>
                <c:pt idx="299">
                  <c:v>15.99</c:v>
                </c:pt>
                <c:pt idx="300">
                  <c:v>16.010000000000002</c:v>
                </c:pt>
                <c:pt idx="301">
                  <c:v>16.03</c:v>
                </c:pt>
                <c:pt idx="302">
                  <c:v>16.05</c:v>
                </c:pt>
                <c:pt idx="303">
                  <c:v>16.07</c:v>
                </c:pt>
                <c:pt idx="304">
                  <c:v>16.09</c:v>
                </c:pt>
                <c:pt idx="305">
                  <c:v>16.11</c:v>
                </c:pt>
                <c:pt idx="306">
                  <c:v>16.13</c:v>
                </c:pt>
                <c:pt idx="307">
                  <c:v>16.149999999999999</c:v>
                </c:pt>
                <c:pt idx="308">
                  <c:v>16.170000000000002</c:v>
                </c:pt>
                <c:pt idx="309">
                  <c:v>16.190000000000001</c:v>
                </c:pt>
                <c:pt idx="310">
                  <c:v>16.21</c:v>
                </c:pt>
                <c:pt idx="311">
                  <c:v>16.23</c:v>
                </c:pt>
                <c:pt idx="312">
                  <c:v>16.25</c:v>
                </c:pt>
                <c:pt idx="313">
                  <c:v>16.27</c:v>
                </c:pt>
                <c:pt idx="314">
                  <c:v>16.29</c:v>
                </c:pt>
                <c:pt idx="315">
                  <c:v>16.309999999999999</c:v>
                </c:pt>
                <c:pt idx="316">
                  <c:v>16.329999999999998</c:v>
                </c:pt>
                <c:pt idx="317">
                  <c:v>16.350000000000001</c:v>
                </c:pt>
                <c:pt idx="318">
                  <c:v>16.37</c:v>
                </c:pt>
                <c:pt idx="319">
                  <c:v>16.39</c:v>
                </c:pt>
                <c:pt idx="320">
                  <c:v>16.41</c:v>
                </c:pt>
                <c:pt idx="321">
                  <c:v>16.43</c:v>
                </c:pt>
                <c:pt idx="322">
                  <c:v>16.45</c:v>
                </c:pt>
                <c:pt idx="323">
                  <c:v>16.47</c:v>
                </c:pt>
                <c:pt idx="324">
                  <c:v>16.489999999999998</c:v>
                </c:pt>
                <c:pt idx="325">
                  <c:v>16.510000000000002</c:v>
                </c:pt>
                <c:pt idx="326">
                  <c:v>16.53</c:v>
                </c:pt>
                <c:pt idx="327">
                  <c:v>16.55</c:v>
                </c:pt>
                <c:pt idx="328">
                  <c:v>16.57</c:v>
                </c:pt>
                <c:pt idx="329">
                  <c:v>16.59</c:v>
                </c:pt>
                <c:pt idx="330">
                  <c:v>16.61</c:v>
                </c:pt>
                <c:pt idx="331">
                  <c:v>16.63</c:v>
                </c:pt>
                <c:pt idx="332">
                  <c:v>16.649999999999999</c:v>
                </c:pt>
                <c:pt idx="333">
                  <c:v>16.670000000000002</c:v>
                </c:pt>
                <c:pt idx="334">
                  <c:v>16.690000000000001</c:v>
                </c:pt>
                <c:pt idx="335">
                  <c:v>16.71</c:v>
                </c:pt>
                <c:pt idx="336">
                  <c:v>16.73</c:v>
                </c:pt>
                <c:pt idx="337">
                  <c:v>16.75</c:v>
                </c:pt>
                <c:pt idx="338">
                  <c:v>16.77</c:v>
                </c:pt>
                <c:pt idx="339">
                  <c:v>16.79</c:v>
                </c:pt>
                <c:pt idx="340">
                  <c:v>16.809999999999999</c:v>
                </c:pt>
                <c:pt idx="341">
                  <c:v>16.829999999999998</c:v>
                </c:pt>
                <c:pt idx="342">
                  <c:v>16.850000000000001</c:v>
                </c:pt>
                <c:pt idx="343">
                  <c:v>16.87</c:v>
                </c:pt>
                <c:pt idx="344">
                  <c:v>16.89</c:v>
                </c:pt>
                <c:pt idx="345">
                  <c:v>16.91</c:v>
                </c:pt>
                <c:pt idx="346">
                  <c:v>16.93</c:v>
                </c:pt>
                <c:pt idx="347">
                  <c:v>16.95</c:v>
                </c:pt>
                <c:pt idx="348">
                  <c:v>16.97</c:v>
                </c:pt>
                <c:pt idx="349">
                  <c:v>16.989999999999998</c:v>
                </c:pt>
                <c:pt idx="350">
                  <c:v>17.010000000000002</c:v>
                </c:pt>
                <c:pt idx="351">
                  <c:v>17.03</c:v>
                </c:pt>
                <c:pt idx="352">
                  <c:v>17.05</c:v>
                </c:pt>
                <c:pt idx="353">
                  <c:v>17.07</c:v>
                </c:pt>
                <c:pt idx="354">
                  <c:v>17.09</c:v>
                </c:pt>
                <c:pt idx="355">
                  <c:v>17.11</c:v>
                </c:pt>
                <c:pt idx="356">
                  <c:v>17.13</c:v>
                </c:pt>
                <c:pt idx="357">
                  <c:v>17.149999999999999</c:v>
                </c:pt>
                <c:pt idx="358">
                  <c:v>17.170000000000002</c:v>
                </c:pt>
                <c:pt idx="359">
                  <c:v>17.190000000000001</c:v>
                </c:pt>
                <c:pt idx="360">
                  <c:v>17.21</c:v>
                </c:pt>
                <c:pt idx="361">
                  <c:v>17.23</c:v>
                </c:pt>
                <c:pt idx="362">
                  <c:v>17.25</c:v>
                </c:pt>
                <c:pt idx="363">
                  <c:v>17.27</c:v>
                </c:pt>
                <c:pt idx="364">
                  <c:v>17.29</c:v>
                </c:pt>
                <c:pt idx="365">
                  <c:v>17.309999999999999</c:v>
                </c:pt>
                <c:pt idx="366">
                  <c:v>17.329999999999998</c:v>
                </c:pt>
                <c:pt idx="367">
                  <c:v>17.350000000000001</c:v>
                </c:pt>
                <c:pt idx="368">
                  <c:v>17.37</c:v>
                </c:pt>
                <c:pt idx="369">
                  <c:v>17.39</c:v>
                </c:pt>
                <c:pt idx="370">
                  <c:v>17.41</c:v>
                </c:pt>
                <c:pt idx="371">
                  <c:v>17.43</c:v>
                </c:pt>
                <c:pt idx="372">
                  <c:v>17.45</c:v>
                </c:pt>
                <c:pt idx="373">
                  <c:v>17.47</c:v>
                </c:pt>
                <c:pt idx="374">
                  <c:v>17.489999999999998</c:v>
                </c:pt>
                <c:pt idx="375">
                  <c:v>17.510000000000002</c:v>
                </c:pt>
                <c:pt idx="376">
                  <c:v>17.53</c:v>
                </c:pt>
                <c:pt idx="377">
                  <c:v>17.55</c:v>
                </c:pt>
                <c:pt idx="378">
                  <c:v>17.57</c:v>
                </c:pt>
                <c:pt idx="379">
                  <c:v>17.59</c:v>
                </c:pt>
                <c:pt idx="380">
                  <c:v>17.61</c:v>
                </c:pt>
                <c:pt idx="381">
                  <c:v>17.63</c:v>
                </c:pt>
                <c:pt idx="382">
                  <c:v>17.649999999999999</c:v>
                </c:pt>
                <c:pt idx="383">
                  <c:v>17.670000000000002</c:v>
                </c:pt>
                <c:pt idx="384">
                  <c:v>17.690000000000001</c:v>
                </c:pt>
                <c:pt idx="385">
                  <c:v>17.71</c:v>
                </c:pt>
                <c:pt idx="386">
                  <c:v>17.73</c:v>
                </c:pt>
                <c:pt idx="387">
                  <c:v>17.75</c:v>
                </c:pt>
                <c:pt idx="388">
                  <c:v>17.77</c:v>
                </c:pt>
                <c:pt idx="389">
                  <c:v>17.79</c:v>
                </c:pt>
                <c:pt idx="390">
                  <c:v>17.809999999999999</c:v>
                </c:pt>
                <c:pt idx="391">
                  <c:v>17.829999999999998</c:v>
                </c:pt>
                <c:pt idx="392">
                  <c:v>17.850000000000001</c:v>
                </c:pt>
                <c:pt idx="393">
                  <c:v>17.87</c:v>
                </c:pt>
                <c:pt idx="394">
                  <c:v>17.89</c:v>
                </c:pt>
                <c:pt idx="395">
                  <c:v>17.91</c:v>
                </c:pt>
                <c:pt idx="396">
                  <c:v>17.93</c:v>
                </c:pt>
                <c:pt idx="397">
                  <c:v>17.95</c:v>
                </c:pt>
                <c:pt idx="398">
                  <c:v>17.97</c:v>
                </c:pt>
                <c:pt idx="399">
                  <c:v>17.989999999999998</c:v>
                </c:pt>
                <c:pt idx="400">
                  <c:v>18.010000000000002</c:v>
                </c:pt>
                <c:pt idx="401">
                  <c:v>18.03</c:v>
                </c:pt>
                <c:pt idx="402">
                  <c:v>18.05</c:v>
                </c:pt>
                <c:pt idx="403">
                  <c:v>18.07</c:v>
                </c:pt>
                <c:pt idx="404">
                  <c:v>18.09</c:v>
                </c:pt>
                <c:pt idx="405">
                  <c:v>18.11</c:v>
                </c:pt>
                <c:pt idx="406">
                  <c:v>18.13</c:v>
                </c:pt>
                <c:pt idx="407">
                  <c:v>18.149999999999999</c:v>
                </c:pt>
                <c:pt idx="408">
                  <c:v>18.170000000000002</c:v>
                </c:pt>
                <c:pt idx="409">
                  <c:v>18.190000000000001</c:v>
                </c:pt>
                <c:pt idx="410">
                  <c:v>18.21</c:v>
                </c:pt>
                <c:pt idx="411">
                  <c:v>18.23</c:v>
                </c:pt>
                <c:pt idx="412">
                  <c:v>18.25</c:v>
                </c:pt>
                <c:pt idx="413">
                  <c:v>18.27</c:v>
                </c:pt>
                <c:pt idx="414">
                  <c:v>18.29</c:v>
                </c:pt>
                <c:pt idx="415">
                  <c:v>18.309999999999999</c:v>
                </c:pt>
                <c:pt idx="416">
                  <c:v>18.329999999999998</c:v>
                </c:pt>
                <c:pt idx="417">
                  <c:v>18.350000000000001</c:v>
                </c:pt>
                <c:pt idx="418">
                  <c:v>18.37</c:v>
                </c:pt>
                <c:pt idx="419">
                  <c:v>18.39</c:v>
                </c:pt>
                <c:pt idx="420">
                  <c:v>18.41</c:v>
                </c:pt>
                <c:pt idx="421">
                  <c:v>18.43</c:v>
                </c:pt>
                <c:pt idx="422">
                  <c:v>18.45</c:v>
                </c:pt>
                <c:pt idx="423">
                  <c:v>18.47</c:v>
                </c:pt>
                <c:pt idx="424">
                  <c:v>18.489999999999998</c:v>
                </c:pt>
                <c:pt idx="425">
                  <c:v>18.510000000000002</c:v>
                </c:pt>
                <c:pt idx="426">
                  <c:v>18.53</c:v>
                </c:pt>
                <c:pt idx="427">
                  <c:v>18.55</c:v>
                </c:pt>
                <c:pt idx="428">
                  <c:v>18.57</c:v>
                </c:pt>
                <c:pt idx="429">
                  <c:v>18.59</c:v>
                </c:pt>
                <c:pt idx="430">
                  <c:v>18.61</c:v>
                </c:pt>
                <c:pt idx="431">
                  <c:v>18.63</c:v>
                </c:pt>
                <c:pt idx="432">
                  <c:v>18.649999999999999</c:v>
                </c:pt>
                <c:pt idx="433">
                  <c:v>18.670000000000002</c:v>
                </c:pt>
                <c:pt idx="434">
                  <c:v>18.690000000000001</c:v>
                </c:pt>
                <c:pt idx="435">
                  <c:v>18.71</c:v>
                </c:pt>
                <c:pt idx="436">
                  <c:v>18.73</c:v>
                </c:pt>
                <c:pt idx="437">
                  <c:v>18.75</c:v>
                </c:pt>
                <c:pt idx="438">
                  <c:v>18.77</c:v>
                </c:pt>
                <c:pt idx="439">
                  <c:v>18.79</c:v>
                </c:pt>
                <c:pt idx="440">
                  <c:v>18.809999999999999</c:v>
                </c:pt>
                <c:pt idx="441">
                  <c:v>18.829999999999998</c:v>
                </c:pt>
                <c:pt idx="442">
                  <c:v>18.850000000000001</c:v>
                </c:pt>
                <c:pt idx="443">
                  <c:v>18.87</c:v>
                </c:pt>
                <c:pt idx="444">
                  <c:v>18.89</c:v>
                </c:pt>
                <c:pt idx="445">
                  <c:v>18.91</c:v>
                </c:pt>
                <c:pt idx="446">
                  <c:v>18.93</c:v>
                </c:pt>
                <c:pt idx="447">
                  <c:v>18.95</c:v>
                </c:pt>
                <c:pt idx="448">
                  <c:v>18.97</c:v>
                </c:pt>
                <c:pt idx="449">
                  <c:v>18.989999999999998</c:v>
                </c:pt>
                <c:pt idx="450">
                  <c:v>19.010000000000002</c:v>
                </c:pt>
                <c:pt idx="451">
                  <c:v>19.03</c:v>
                </c:pt>
                <c:pt idx="452">
                  <c:v>19.05</c:v>
                </c:pt>
                <c:pt idx="453">
                  <c:v>19.07</c:v>
                </c:pt>
                <c:pt idx="454">
                  <c:v>19.09</c:v>
                </c:pt>
                <c:pt idx="455">
                  <c:v>19.11</c:v>
                </c:pt>
                <c:pt idx="456">
                  <c:v>19.13</c:v>
                </c:pt>
                <c:pt idx="457">
                  <c:v>19.149999999999999</c:v>
                </c:pt>
                <c:pt idx="458">
                  <c:v>19.170000000000002</c:v>
                </c:pt>
                <c:pt idx="459">
                  <c:v>19.190000000000001</c:v>
                </c:pt>
                <c:pt idx="460">
                  <c:v>19.21</c:v>
                </c:pt>
                <c:pt idx="461">
                  <c:v>19.23</c:v>
                </c:pt>
                <c:pt idx="462">
                  <c:v>19.25</c:v>
                </c:pt>
                <c:pt idx="463">
                  <c:v>19.27</c:v>
                </c:pt>
                <c:pt idx="464">
                  <c:v>19.29</c:v>
                </c:pt>
                <c:pt idx="465">
                  <c:v>19.309999999999999</c:v>
                </c:pt>
                <c:pt idx="466">
                  <c:v>19.329999999999998</c:v>
                </c:pt>
                <c:pt idx="467">
                  <c:v>19.350000000000001</c:v>
                </c:pt>
                <c:pt idx="468">
                  <c:v>19.37</c:v>
                </c:pt>
                <c:pt idx="469">
                  <c:v>19.39</c:v>
                </c:pt>
                <c:pt idx="470">
                  <c:v>19.41</c:v>
                </c:pt>
                <c:pt idx="471">
                  <c:v>19.43</c:v>
                </c:pt>
                <c:pt idx="472">
                  <c:v>19.45</c:v>
                </c:pt>
                <c:pt idx="473">
                  <c:v>19.47</c:v>
                </c:pt>
                <c:pt idx="474">
                  <c:v>19.489999999999998</c:v>
                </c:pt>
                <c:pt idx="475">
                  <c:v>19.510000000000002</c:v>
                </c:pt>
                <c:pt idx="476">
                  <c:v>19.53</c:v>
                </c:pt>
                <c:pt idx="477">
                  <c:v>19.55</c:v>
                </c:pt>
                <c:pt idx="478">
                  <c:v>19.57</c:v>
                </c:pt>
                <c:pt idx="479">
                  <c:v>19.59</c:v>
                </c:pt>
                <c:pt idx="480">
                  <c:v>19.61</c:v>
                </c:pt>
                <c:pt idx="481">
                  <c:v>19.63</c:v>
                </c:pt>
                <c:pt idx="482">
                  <c:v>19.649999999999999</c:v>
                </c:pt>
                <c:pt idx="483">
                  <c:v>19.670000000000002</c:v>
                </c:pt>
                <c:pt idx="484">
                  <c:v>19.690000000000001</c:v>
                </c:pt>
                <c:pt idx="485">
                  <c:v>19.71</c:v>
                </c:pt>
                <c:pt idx="486">
                  <c:v>19.73</c:v>
                </c:pt>
                <c:pt idx="487">
                  <c:v>19.75</c:v>
                </c:pt>
                <c:pt idx="488">
                  <c:v>19.77</c:v>
                </c:pt>
                <c:pt idx="489">
                  <c:v>19.79</c:v>
                </c:pt>
                <c:pt idx="490">
                  <c:v>19.809999999999999</c:v>
                </c:pt>
                <c:pt idx="491">
                  <c:v>19.829999999999998</c:v>
                </c:pt>
                <c:pt idx="492">
                  <c:v>19.850000000000001</c:v>
                </c:pt>
                <c:pt idx="493">
                  <c:v>19.87</c:v>
                </c:pt>
                <c:pt idx="494">
                  <c:v>19.89</c:v>
                </c:pt>
                <c:pt idx="495">
                  <c:v>19.91</c:v>
                </c:pt>
                <c:pt idx="496">
                  <c:v>19.93</c:v>
                </c:pt>
                <c:pt idx="497">
                  <c:v>19.95</c:v>
                </c:pt>
                <c:pt idx="498">
                  <c:v>19.97</c:v>
                </c:pt>
                <c:pt idx="499">
                  <c:v>19.989999999999998</c:v>
                </c:pt>
                <c:pt idx="500">
                  <c:v>20.010000000000002</c:v>
                </c:pt>
                <c:pt idx="501">
                  <c:v>20.03</c:v>
                </c:pt>
                <c:pt idx="502">
                  <c:v>20.05</c:v>
                </c:pt>
                <c:pt idx="503">
                  <c:v>20.07</c:v>
                </c:pt>
                <c:pt idx="504">
                  <c:v>20.09</c:v>
                </c:pt>
                <c:pt idx="505">
                  <c:v>20.11</c:v>
                </c:pt>
                <c:pt idx="506">
                  <c:v>20.13</c:v>
                </c:pt>
                <c:pt idx="507">
                  <c:v>20.149999999999999</c:v>
                </c:pt>
                <c:pt idx="508">
                  <c:v>20.170000000000002</c:v>
                </c:pt>
                <c:pt idx="509">
                  <c:v>20.190000000000001</c:v>
                </c:pt>
                <c:pt idx="510">
                  <c:v>20.21</c:v>
                </c:pt>
                <c:pt idx="511">
                  <c:v>20.23</c:v>
                </c:pt>
                <c:pt idx="512">
                  <c:v>20.25</c:v>
                </c:pt>
                <c:pt idx="513">
                  <c:v>20.27</c:v>
                </c:pt>
                <c:pt idx="514">
                  <c:v>20.29</c:v>
                </c:pt>
                <c:pt idx="515">
                  <c:v>20.309999999999999</c:v>
                </c:pt>
                <c:pt idx="516">
                  <c:v>20.329999999999998</c:v>
                </c:pt>
                <c:pt idx="517">
                  <c:v>20.350000000000001</c:v>
                </c:pt>
                <c:pt idx="518">
                  <c:v>20.37</c:v>
                </c:pt>
                <c:pt idx="519">
                  <c:v>20.39</c:v>
                </c:pt>
                <c:pt idx="520">
                  <c:v>20.41</c:v>
                </c:pt>
                <c:pt idx="521">
                  <c:v>20.43</c:v>
                </c:pt>
                <c:pt idx="522">
                  <c:v>20.45</c:v>
                </c:pt>
                <c:pt idx="523">
                  <c:v>20.47</c:v>
                </c:pt>
                <c:pt idx="524">
                  <c:v>20.49</c:v>
                </c:pt>
                <c:pt idx="525">
                  <c:v>20.51</c:v>
                </c:pt>
                <c:pt idx="526">
                  <c:v>20.53</c:v>
                </c:pt>
                <c:pt idx="527">
                  <c:v>20.55</c:v>
                </c:pt>
                <c:pt idx="528">
                  <c:v>20.57</c:v>
                </c:pt>
                <c:pt idx="529">
                  <c:v>20.59</c:v>
                </c:pt>
                <c:pt idx="530">
                  <c:v>20.61</c:v>
                </c:pt>
                <c:pt idx="531">
                  <c:v>20.63</c:v>
                </c:pt>
                <c:pt idx="532">
                  <c:v>20.65</c:v>
                </c:pt>
                <c:pt idx="533">
                  <c:v>20.67</c:v>
                </c:pt>
                <c:pt idx="534">
                  <c:v>20.69</c:v>
                </c:pt>
                <c:pt idx="535">
                  <c:v>20.71</c:v>
                </c:pt>
                <c:pt idx="536">
                  <c:v>20.73</c:v>
                </c:pt>
                <c:pt idx="537">
                  <c:v>20.75</c:v>
                </c:pt>
                <c:pt idx="538">
                  <c:v>20.77</c:v>
                </c:pt>
                <c:pt idx="539">
                  <c:v>20.79</c:v>
                </c:pt>
                <c:pt idx="540">
                  <c:v>20.81</c:v>
                </c:pt>
                <c:pt idx="541">
                  <c:v>20.83</c:v>
                </c:pt>
                <c:pt idx="542">
                  <c:v>20.85</c:v>
                </c:pt>
                <c:pt idx="543">
                  <c:v>20.87</c:v>
                </c:pt>
                <c:pt idx="544">
                  <c:v>20.89</c:v>
                </c:pt>
                <c:pt idx="545">
                  <c:v>20.91</c:v>
                </c:pt>
                <c:pt idx="546">
                  <c:v>20.93</c:v>
                </c:pt>
                <c:pt idx="547">
                  <c:v>20.95</c:v>
                </c:pt>
                <c:pt idx="548">
                  <c:v>20.97</c:v>
                </c:pt>
                <c:pt idx="549">
                  <c:v>20.99</c:v>
                </c:pt>
                <c:pt idx="550">
                  <c:v>21.01</c:v>
                </c:pt>
                <c:pt idx="551">
                  <c:v>21.03</c:v>
                </c:pt>
                <c:pt idx="552">
                  <c:v>21.05</c:v>
                </c:pt>
                <c:pt idx="553">
                  <c:v>21.07</c:v>
                </c:pt>
                <c:pt idx="554">
                  <c:v>21.09</c:v>
                </c:pt>
                <c:pt idx="555">
                  <c:v>21.11</c:v>
                </c:pt>
                <c:pt idx="556">
                  <c:v>21.13</c:v>
                </c:pt>
                <c:pt idx="557">
                  <c:v>21.15</c:v>
                </c:pt>
                <c:pt idx="558">
                  <c:v>21.17</c:v>
                </c:pt>
                <c:pt idx="559">
                  <c:v>21.19</c:v>
                </c:pt>
                <c:pt idx="560">
                  <c:v>21.21</c:v>
                </c:pt>
                <c:pt idx="561">
                  <c:v>21.23</c:v>
                </c:pt>
                <c:pt idx="562">
                  <c:v>21.25</c:v>
                </c:pt>
                <c:pt idx="563">
                  <c:v>21.27</c:v>
                </c:pt>
                <c:pt idx="564">
                  <c:v>21.29</c:v>
                </c:pt>
                <c:pt idx="565">
                  <c:v>21.31</c:v>
                </c:pt>
                <c:pt idx="566">
                  <c:v>21.33</c:v>
                </c:pt>
                <c:pt idx="567">
                  <c:v>21.35</c:v>
                </c:pt>
                <c:pt idx="568">
                  <c:v>21.37</c:v>
                </c:pt>
                <c:pt idx="569">
                  <c:v>21.39</c:v>
                </c:pt>
                <c:pt idx="570">
                  <c:v>21.41</c:v>
                </c:pt>
                <c:pt idx="571">
                  <c:v>21.43</c:v>
                </c:pt>
                <c:pt idx="572">
                  <c:v>21.45</c:v>
                </c:pt>
                <c:pt idx="573">
                  <c:v>21.47</c:v>
                </c:pt>
                <c:pt idx="574">
                  <c:v>21.49</c:v>
                </c:pt>
                <c:pt idx="575">
                  <c:v>21.51</c:v>
                </c:pt>
                <c:pt idx="576">
                  <c:v>21.53</c:v>
                </c:pt>
                <c:pt idx="577">
                  <c:v>21.55</c:v>
                </c:pt>
                <c:pt idx="578">
                  <c:v>21.57</c:v>
                </c:pt>
                <c:pt idx="579">
                  <c:v>21.59</c:v>
                </c:pt>
                <c:pt idx="580">
                  <c:v>21.61</c:v>
                </c:pt>
                <c:pt idx="581">
                  <c:v>21.63</c:v>
                </c:pt>
                <c:pt idx="582">
                  <c:v>21.65</c:v>
                </c:pt>
                <c:pt idx="583">
                  <c:v>21.67</c:v>
                </c:pt>
                <c:pt idx="584">
                  <c:v>21.69</c:v>
                </c:pt>
                <c:pt idx="585">
                  <c:v>21.71</c:v>
                </c:pt>
                <c:pt idx="586">
                  <c:v>21.73</c:v>
                </c:pt>
                <c:pt idx="587">
                  <c:v>21.75</c:v>
                </c:pt>
                <c:pt idx="588">
                  <c:v>21.77</c:v>
                </c:pt>
                <c:pt idx="589">
                  <c:v>21.79</c:v>
                </c:pt>
                <c:pt idx="590">
                  <c:v>21.81</c:v>
                </c:pt>
                <c:pt idx="591">
                  <c:v>21.83</c:v>
                </c:pt>
                <c:pt idx="592">
                  <c:v>21.85</c:v>
                </c:pt>
                <c:pt idx="593">
                  <c:v>21.87</c:v>
                </c:pt>
                <c:pt idx="594">
                  <c:v>21.89</c:v>
                </c:pt>
                <c:pt idx="595">
                  <c:v>21.91</c:v>
                </c:pt>
                <c:pt idx="596">
                  <c:v>21.93</c:v>
                </c:pt>
                <c:pt idx="597">
                  <c:v>21.95</c:v>
                </c:pt>
                <c:pt idx="598">
                  <c:v>21.97</c:v>
                </c:pt>
                <c:pt idx="599">
                  <c:v>21.99</c:v>
                </c:pt>
                <c:pt idx="600">
                  <c:v>22.01</c:v>
                </c:pt>
                <c:pt idx="601">
                  <c:v>22.03</c:v>
                </c:pt>
                <c:pt idx="602">
                  <c:v>22.05</c:v>
                </c:pt>
                <c:pt idx="603">
                  <c:v>22.07</c:v>
                </c:pt>
                <c:pt idx="604">
                  <c:v>22.09</c:v>
                </c:pt>
                <c:pt idx="605">
                  <c:v>22.11</c:v>
                </c:pt>
                <c:pt idx="606">
                  <c:v>22.13</c:v>
                </c:pt>
                <c:pt idx="607">
                  <c:v>22.15</c:v>
                </c:pt>
                <c:pt idx="608">
                  <c:v>22.17</c:v>
                </c:pt>
                <c:pt idx="609">
                  <c:v>22.19</c:v>
                </c:pt>
                <c:pt idx="610">
                  <c:v>22.21</c:v>
                </c:pt>
                <c:pt idx="611">
                  <c:v>22.23</c:v>
                </c:pt>
                <c:pt idx="612">
                  <c:v>22.25</c:v>
                </c:pt>
                <c:pt idx="613">
                  <c:v>22.27</c:v>
                </c:pt>
                <c:pt idx="614">
                  <c:v>22.29</c:v>
                </c:pt>
                <c:pt idx="615">
                  <c:v>22.31</c:v>
                </c:pt>
                <c:pt idx="616">
                  <c:v>22.33</c:v>
                </c:pt>
                <c:pt idx="617">
                  <c:v>22.35</c:v>
                </c:pt>
                <c:pt idx="618">
                  <c:v>22.37</c:v>
                </c:pt>
                <c:pt idx="619">
                  <c:v>22.39</c:v>
                </c:pt>
                <c:pt idx="620">
                  <c:v>22.41</c:v>
                </c:pt>
                <c:pt idx="621">
                  <c:v>22.43</c:v>
                </c:pt>
                <c:pt idx="622">
                  <c:v>22.45</c:v>
                </c:pt>
                <c:pt idx="623">
                  <c:v>22.47</c:v>
                </c:pt>
                <c:pt idx="624">
                  <c:v>22.49</c:v>
                </c:pt>
                <c:pt idx="625">
                  <c:v>22.51</c:v>
                </c:pt>
                <c:pt idx="626">
                  <c:v>22.53</c:v>
                </c:pt>
                <c:pt idx="627">
                  <c:v>22.55</c:v>
                </c:pt>
                <c:pt idx="628">
                  <c:v>22.57</c:v>
                </c:pt>
                <c:pt idx="629">
                  <c:v>22.59</c:v>
                </c:pt>
                <c:pt idx="630">
                  <c:v>22.61</c:v>
                </c:pt>
                <c:pt idx="631">
                  <c:v>22.63</c:v>
                </c:pt>
                <c:pt idx="632">
                  <c:v>22.65</c:v>
                </c:pt>
                <c:pt idx="633">
                  <c:v>22.67</c:v>
                </c:pt>
                <c:pt idx="634">
                  <c:v>22.69</c:v>
                </c:pt>
                <c:pt idx="635">
                  <c:v>22.71</c:v>
                </c:pt>
                <c:pt idx="636">
                  <c:v>22.73</c:v>
                </c:pt>
                <c:pt idx="637">
                  <c:v>22.75</c:v>
                </c:pt>
                <c:pt idx="638">
                  <c:v>22.77</c:v>
                </c:pt>
                <c:pt idx="639">
                  <c:v>22.79</c:v>
                </c:pt>
                <c:pt idx="640">
                  <c:v>22.81</c:v>
                </c:pt>
                <c:pt idx="641">
                  <c:v>22.83</c:v>
                </c:pt>
                <c:pt idx="642">
                  <c:v>22.85</c:v>
                </c:pt>
                <c:pt idx="643">
                  <c:v>22.87</c:v>
                </c:pt>
                <c:pt idx="644">
                  <c:v>22.89</c:v>
                </c:pt>
                <c:pt idx="645">
                  <c:v>22.91</c:v>
                </c:pt>
                <c:pt idx="646">
                  <c:v>22.93</c:v>
                </c:pt>
                <c:pt idx="647">
                  <c:v>22.95</c:v>
                </c:pt>
                <c:pt idx="648">
                  <c:v>22.97</c:v>
                </c:pt>
                <c:pt idx="649">
                  <c:v>22.99</c:v>
                </c:pt>
                <c:pt idx="650">
                  <c:v>23.01</c:v>
                </c:pt>
                <c:pt idx="651">
                  <c:v>23.03</c:v>
                </c:pt>
                <c:pt idx="652">
                  <c:v>23.05</c:v>
                </c:pt>
                <c:pt idx="653">
                  <c:v>23.07</c:v>
                </c:pt>
                <c:pt idx="654">
                  <c:v>23.09</c:v>
                </c:pt>
                <c:pt idx="655">
                  <c:v>23.11</c:v>
                </c:pt>
                <c:pt idx="656">
                  <c:v>23.13</c:v>
                </c:pt>
                <c:pt idx="657">
                  <c:v>23.15</c:v>
                </c:pt>
                <c:pt idx="658">
                  <c:v>23.17</c:v>
                </c:pt>
                <c:pt idx="659">
                  <c:v>23.19</c:v>
                </c:pt>
                <c:pt idx="660">
                  <c:v>23.21</c:v>
                </c:pt>
                <c:pt idx="661">
                  <c:v>23.23</c:v>
                </c:pt>
                <c:pt idx="662">
                  <c:v>23.25</c:v>
                </c:pt>
                <c:pt idx="663">
                  <c:v>23.27</c:v>
                </c:pt>
                <c:pt idx="664">
                  <c:v>23.29</c:v>
                </c:pt>
                <c:pt idx="665">
                  <c:v>23.31</c:v>
                </c:pt>
                <c:pt idx="666">
                  <c:v>23.33</c:v>
                </c:pt>
                <c:pt idx="667">
                  <c:v>23.35</c:v>
                </c:pt>
                <c:pt idx="668">
                  <c:v>23.37</c:v>
                </c:pt>
                <c:pt idx="669">
                  <c:v>23.39</c:v>
                </c:pt>
                <c:pt idx="670">
                  <c:v>23.41</c:v>
                </c:pt>
                <c:pt idx="671">
                  <c:v>23.43</c:v>
                </c:pt>
                <c:pt idx="672">
                  <c:v>23.45</c:v>
                </c:pt>
                <c:pt idx="673">
                  <c:v>23.47</c:v>
                </c:pt>
                <c:pt idx="674">
                  <c:v>23.49</c:v>
                </c:pt>
                <c:pt idx="675">
                  <c:v>23.51</c:v>
                </c:pt>
                <c:pt idx="676">
                  <c:v>23.53</c:v>
                </c:pt>
                <c:pt idx="677">
                  <c:v>23.55</c:v>
                </c:pt>
                <c:pt idx="678">
                  <c:v>23.57</c:v>
                </c:pt>
                <c:pt idx="679">
                  <c:v>23.59</c:v>
                </c:pt>
                <c:pt idx="680">
                  <c:v>23.61</c:v>
                </c:pt>
                <c:pt idx="681">
                  <c:v>23.63</c:v>
                </c:pt>
                <c:pt idx="682">
                  <c:v>23.65</c:v>
                </c:pt>
                <c:pt idx="683">
                  <c:v>23.67</c:v>
                </c:pt>
                <c:pt idx="684">
                  <c:v>23.69</c:v>
                </c:pt>
                <c:pt idx="685">
                  <c:v>23.71</c:v>
                </c:pt>
                <c:pt idx="686">
                  <c:v>23.73</c:v>
                </c:pt>
                <c:pt idx="687">
                  <c:v>23.75</c:v>
                </c:pt>
                <c:pt idx="688">
                  <c:v>23.77</c:v>
                </c:pt>
                <c:pt idx="689">
                  <c:v>23.79</c:v>
                </c:pt>
                <c:pt idx="690">
                  <c:v>23.81</c:v>
                </c:pt>
                <c:pt idx="691">
                  <c:v>23.83</c:v>
                </c:pt>
                <c:pt idx="692">
                  <c:v>23.85</c:v>
                </c:pt>
                <c:pt idx="693">
                  <c:v>23.87</c:v>
                </c:pt>
                <c:pt idx="694">
                  <c:v>23.89</c:v>
                </c:pt>
                <c:pt idx="695">
                  <c:v>23.91</c:v>
                </c:pt>
                <c:pt idx="696">
                  <c:v>23.93</c:v>
                </c:pt>
                <c:pt idx="697">
                  <c:v>23.95</c:v>
                </c:pt>
                <c:pt idx="698">
                  <c:v>23.97</c:v>
                </c:pt>
                <c:pt idx="699">
                  <c:v>23.99</c:v>
                </c:pt>
                <c:pt idx="700">
                  <c:v>24.01</c:v>
                </c:pt>
                <c:pt idx="701">
                  <c:v>24.03</c:v>
                </c:pt>
                <c:pt idx="702">
                  <c:v>24.05</c:v>
                </c:pt>
                <c:pt idx="703">
                  <c:v>24.07</c:v>
                </c:pt>
                <c:pt idx="704">
                  <c:v>24.09</c:v>
                </c:pt>
                <c:pt idx="705">
                  <c:v>24.11</c:v>
                </c:pt>
                <c:pt idx="706">
                  <c:v>24.13</c:v>
                </c:pt>
                <c:pt idx="707">
                  <c:v>24.15</c:v>
                </c:pt>
                <c:pt idx="708">
                  <c:v>24.17</c:v>
                </c:pt>
                <c:pt idx="709">
                  <c:v>24.19</c:v>
                </c:pt>
                <c:pt idx="710">
                  <c:v>24.21</c:v>
                </c:pt>
                <c:pt idx="711">
                  <c:v>24.23</c:v>
                </c:pt>
                <c:pt idx="712">
                  <c:v>24.25</c:v>
                </c:pt>
                <c:pt idx="713">
                  <c:v>24.27</c:v>
                </c:pt>
                <c:pt idx="714">
                  <c:v>24.29</c:v>
                </c:pt>
                <c:pt idx="715">
                  <c:v>24.31</c:v>
                </c:pt>
                <c:pt idx="716">
                  <c:v>24.33</c:v>
                </c:pt>
                <c:pt idx="717">
                  <c:v>24.35</c:v>
                </c:pt>
                <c:pt idx="718">
                  <c:v>24.37</c:v>
                </c:pt>
                <c:pt idx="719">
                  <c:v>24.39</c:v>
                </c:pt>
                <c:pt idx="720">
                  <c:v>24.41</c:v>
                </c:pt>
                <c:pt idx="721">
                  <c:v>24.43</c:v>
                </c:pt>
                <c:pt idx="722">
                  <c:v>24.45</c:v>
                </c:pt>
                <c:pt idx="723">
                  <c:v>24.47</c:v>
                </c:pt>
                <c:pt idx="724">
                  <c:v>24.49</c:v>
                </c:pt>
                <c:pt idx="725">
                  <c:v>24.51</c:v>
                </c:pt>
                <c:pt idx="726">
                  <c:v>24.53</c:v>
                </c:pt>
                <c:pt idx="727">
                  <c:v>24.55</c:v>
                </c:pt>
                <c:pt idx="728">
                  <c:v>24.57</c:v>
                </c:pt>
                <c:pt idx="729">
                  <c:v>24.59</c:v>
                </c:pt>
                <c:pt idx="730">
                  <c:v>24.61</c:v>
                </c:pt>
                <c:pt idx="731">
                  <c:v>24.63</c:v>
                </c:pt>
                <c:pt idx="732">
                  <c:v>24.65</c:v>
                </c:pt>
                <c:pt idx="733">
                  <c:v>24.67</c:v>
                </c:pt>
                <c:pt idx="734">
                  <c:v>24.69</c:v>
                </c:pt>
                <c:pt idx="735">
                  <c:v>24.71</c:v>
                </c:pt>
                <c:pt idx="736">
                  <c:v>24.73</c:v>
                </c:pt>
                <c:pt idx="737">
                  <c:v>24.75</c:v>
                </c:pt>
                <c:pt idx="738">
                  <c:v>24.77</c:v>
                </c:pt>
                <c:pt idx="739">
                  <c:v>24.79</c:v>
                </c:pt>
                <c:pt idx="740">
                  <c:v>24.81</c:v>
                </c:pt>
                <c:pt idx="741">
                  <c:v>24.83</c:v>
                </c:pt>
                <c:pt idx="742">
                  <c:v>24.85</c:v>
                </c:pt>
                <c:pt idx="743">
                  <c:v>24.87</c:v>
                </c:pt>
                <c:pt idx="744">
                  <c:v>24.89</c:v>
                </c:pt>
                <c:pt idx="745">
                  <c:v>24.91</c:v>
                </c:pt>
                <c:pt idx="746">
                  <c:v>24.93</c:v>
                </c:pt>
                <c:pt idx="747">
                  <c:v>24.95</c:v>
                </c:pt>
                <c:pt idx="748">
                  <c:v>24.97</c:v>
                </c:pt>
                <c:pt idx="749">
                  <c:v>24.99</c:v>
                </c:pt>
                <c:pt idx="750">
                  <c:v>25.01</c:v>
                </c:pt>
                <c:pt idx="751">
                  <c:v>25.03</c:v>
                </c:pt>
                <c:pt idx="752">
                  <c:v>25.05</c:v>
                </c:pt>
                <c:pt idx="753">
                  <c:v>25.07</c:v>
                </c:pt>
                <c:pt idx="754">
                  <c:v>25.09</c:v>
                </c:pt>
                <c:pt idx="755">
                  <c:v>25.11</c:v>
                </c:pt>
                <c:pt idx="756">
                  <c:v>25.13</c:v>
                </c:pt>
                <c:pt idx="757">
                  <c:v>25.15</c:v>
                </c:pt>
                <c:pt idx="758">
                  <c:v>25.17</c:v>
                </c:pt>
                <c:pt idx="759">
                  <c:v>25.19</c:v>
                </c:pt>
                <c:pt idx="760">
                  <c:v>25.21</c:v>
                </c:pt>
                <c:pt idx="761">
                  <c:v>25.23</c:v>
                </c:pt>
                <c:pt idx="762">
                  <c:v>25.25</c:v>
                </c:pt>
                <c:pt idx="763">
                  <c:v>25.27</c:v>
                </c:pt>
                <c:pt idx="764">
                  <c:v>25.29</c:v>
                </c:pt>
                <c:pt idx="765">
                  <c:v>25.31</c:v>
                </c:pt>
                <c:pt idx="766">
                  <c:v>25.33</c:v>
                </c:pt>
                <c:pt idx="767">
                  <c:v>25.35</c:v>
                </c:pt>
                <c:pt idx="768">
                  <c:v>25.37</c:v>
                </c:pt>
                <c:pt idx="769">
                  <c:v>25.39</c:v>
                </c:pt>
                <c:pt idx="770">
                  <c:v>25.41</c:v>
                </c:pt>
                <c:pt idx="771">
                  <c:v>25.43</c:v>
                </c:pt>
                <c:pt idx="772">
                  <c:v>25.45</c:v>
                </c:pt>
                <c:pt idx="773">
                  <c:v>25.47</c:v>
                </c:pt>
                <c:pt idx="774">
                  <c:v>25.49</c:v>
                </c:pt>
                <c:pt idx="775">
                  <c:v>25.51</c:v>
                </c:pt>
                <c:pt idx="776">
                  <c:v>25.53</c:v>
                </c:pt>
                <c:pt idx="777">
                  <c:v>25.55</c:v>
                </c:pt>
                <c:pt idx="778">
                  <c:v>25.57</c:v>
                </c:pt>
                <c:pt idx="779">
                  <c:v>25.59</c:v>
                </c:pt>
                <c:pt idx="780">
                  <c:v>25.61</c:v>
                </c:pt>
                <c:pt idx="781">
                  <c:v>25.63</c:v>
                </c:pt>
                <c:pt idx="782">
                  <c:v>25.65</c:v>
                </c:pt>
                <c:pt idx="783">
                  <c:v>25.67</c:v>
                </c:pt>
                <c:pt idx="784">
                  <c:v>25.69</c:v>
                </c:pt>
                <c:pt idx="785">
                  <c:v>25.71</c:v>
                </c:pt>
                <c:pt idx="786">
                  <c:v>25.73</c:v>
                </c:pt>
                <c:pt idx="787">
                  <c:v>25.75</c:v>
                </c:pt>
                <c:pt idx="788">
                  <c:v>25.77</c:v>
                </c:pt>
                <c:pt idx="789">
                  <c:v>25.79</c:v>
                </c:pt>
                <c:pt idx="790">
                  <c:v>25.81</c:v>
                </c:pt>
                <c:pt idx="791">
                  <c:v>25.83</c:v>
                </c:pt>
                <c:pt idx="792">
                  <c:v>25.85</c:v>
                </c:pt>
                <c:pt idx="793">
                  <c:v>25.87</c:v>
                </c:pt>
                <c:pt idx="794">
                  <c:v>25.89</c:v>
                </c:pt>
                <c:pt idx="795">
                  <c:v>25.91</c:v>
                </c:pt>
                <c:pt idx="796">
                  <c:v>25.93</c:v>
                </c:pt>
                <c:pt idx="797">
                  <c:v>25.95</c:v>
                </c:pt>
                <c:pt idx="798">
                  <c:v>25.97</c:v>
                </c:pt>
                <c:pt idx="799">
                  <c:v>25.99</c:v>
                </c:pt>
                <c:pt idx="800">
                  <c:v>26.01</c:v>
                </c:pt>
                <c:pt idx="801">
                  <c:v>26.03</c:v>
                </c:pt>
                <c:pt idx="802">
                  <c:v>26.05</c:v>
                </c:pt>
                <c:pt idx="803">
                  <c:v>26.07</c:v>
                </c:pt>
                <c:pt idx="804">
                  <c:v>26.09</c:v>
                </c:pt>
                <c:pt idx="805">
                  <c:v>26.11</c:v>
                </c:pt>
                <c:pt idx="806">
                  <c:v>26.13</c:v>
                </c:pt>
                <c:pt idx="807">
                  <c:v>26.15</c:v>
                </c:pt>
                <c:pt idx="808">
                  <c:v>26.17</c:v>
                </c:pt>
                <c:pt idx="809">
                  <c:v>26.19</c:v>
                </c:pt>
                <c:pt idx="810">
                  <c:v>26.21</c:v>
                </c:pt>
                <c:pt idx="811">
                  <c:v>26.23</c:v>
                </c:pt>
                <c:pt idx="812">
                  <c:v>26.25</c:v>
                </c:pt>
                <c:pt idx="813">
                  <c:v>26.27</c:v>
                </c:pt>
                <c:pt idx="814">
                  <c:v>26.29</c:v>
                </c:pt>
                <c:pt idx="815">
                  <c:v>26.31</c:v>
                </c:pt>
                <c:pt idx="816">
                  <c:v>26.33</c:v>
                </c:pt>
                <c:pt idx="817">
                  <c:v>26.35</c:v>
                </c:pt>
                <c:pt idx="818">
                  <c:v>26.37</c:v>
                </c:pt>
                <c:pt idx="819">
                  <c:v>26.39</c:v>
                </c:pt>
                <c:pt idx="820">
                  <c:v>26.41</c:v>
                </c:pt>
                <c:pt idx="821">
                  <c:v>26.43</c:v>
                </c:pt>
                <c:pt idx="822">
                  <c:v>26.45</c:v>
                </c:pt>
                <c:pt idx="823">
                  <c:v>26.47</c:v>
                </c:pt>
                <c:pt idx="824">
                  <c:v>26.49</c:v>
                </c:pt>
                <c:pt idx="825">
                  <c:v>26.51</c:v>
                </c:pt>
                <c:pt idx="826">
                  <c:v>26.53</c:v>
                </c:pt>
                <c:pt idx="827">
                  <c:v>26.55</c:v>
                </c:pt>
                <c:pt idx="828">
                  <c:v>26.57</c:v>
                </c:pt>
                <c:pt idx="829">
                  <c:v>26.59</c:v>
                </c:pt>
                <c:pt idx="830">
                  <c:v>26.61</c:v>
                </c:pt>
                <c:pt idx="831">
                  <c:v>26.63</c:v>
                </c:pt>
                <c:pt idx="832">
                  <c:v>26.65</c:v>
                </c:pt>
                <c:pt idx="833">
                  <c:v>26.67</c:v>
                </c:pt>
                <c:pt idx="834">
                  <c:v>26.69</c:v>
                </c:pt>
                <c:pt idx="835">
                  <c:v>26.71</c:v>
                </c:pt>
                <c:pt idx="836">
                  <c:v>26.73</c:v>
                </c:pt>
                <c:pt idx="837">
                  <c:v>26.75</c:v>
                </c:pt>
                <c:pt idx="838">
                  <c:v>26.77</c:v>
                </c:pt>
                <c:pt idx="839">
                  <c:v>26.79</c:v>
                </c:pt>
                <c:pt idx="840">
                  <c:v>26.81</c:v>
                </c:pt>
                <c:pt idx="841">
                  <c:v>26.83</c:v>
                </c:pt>
                <c:pt idx="842">
                  <c:v>26.85</c:v>
                </c:pt>
                <c:pt idx="843">
                  <c:v>26.87</c:v>
                </c:pt>
                <c:pt idx="844">
                  <c:v>26.89</c:v>
                </c:pt>
                <c:pt idx="845">
                  <c:v>26.91</c:v>
                </c:pt>
                <c:pt idx="846">
                  <c:v>26.93</c:v>
                </c:pt>
                <c:pt idx="847">
                  <c:v>26.95</c:v>
                </c:pt>
                <c:pt idx="848">
                  <c:v>26.97</c:v>
                </c:pt>
                <c:pt idx="849">
                  <c:v>26.99</c:v>
                </c:pt>
                <c:pt idx="850">
                  <c:v>27.01</c:v>
                </c:pt>
                <c:pt idx="851">
                  <c:v>27.03</c:v>
                </c:pt>
                <c:pt idx="852">
                  <c:v>27.05</c:v>
                </c:pt>
                <c:pt idx="853">
                  <c:v>27.07</c:v>
                </c:pt>
                <c:pt idx="854">
                  <c:v>27.09</c:v>
                </c:pt>
                <c:pt idx="855">
                  <c:v>27.11</c:v>
                </c:pt>
                <c:pt idx="856">
                  <c:v>27.13</c:v>
                </c:pt>
                <c:pt idx="857">
                  <c:v>27.15</c:v>
                </c:pt>
                <c:pt idx="858">
                  <c:v>27.17</c:v>
                </c:pt>
                <c:pt idx="859">
                  <c:v>27.19</c:v>
                </c:pt>
                <c:pt idx="860">
                  <c:v>27.21</c:v>
                </c:pt>
                <c:pt idx="861">
                  <c:v>27.23</c:v>
                </c:pt>
                <c:pt idx="862">
                  <c:v>27.25</c:v>
                </c:pt>
                <c:pt idx="863">
                  <c:v>27.27</c:v>
                </c:pt>
                <c:pt idx="864">
                  <c:v>27.29</c:v>
                </c:pt>
                <c:pt idx="865">
                  <c:v>27.31</c:v>
                </c:pt>
                <c:pt idx="866">
                  <c:v>27.33</c:v>
                </c:pt>
                <c:pt idx="867">
                  <c:v>27.35</c:v>
                </c:pt>
                <c:pt idx="868">
                  <c:v>27.37</c:v>
                </c:pt>
                <c:pt idx="869">
                  <c:v>27.39</c:v>
                </c:pt>
                <c:pt idx="870">
                  <c:v>27.41</c:v>
                </c:pt>
                <c:pt idx="871">
                  <c:v>27.43</c:v>
                </c:pt>
                <c:pt idx="872">
                  <c:v>27.45</c:v>
                </c:pt>
                <c:pt idx="873">
                  <c:v>27.47</c:v>
                </c:pt>
                <c:pt idx="874">
                  <c:v>27.49</c:v>
                </c:pt>
                <c:pt idx="875">
                  <c:v>27.51</c:v>
                </c:pt>
                <c:pt idx="876">
                  <c:v>27.53</c:v>
                </c:pt>
                <c:pt idx="877">
                  <c:v>27.55</c:v>
                </c:pt>
                <c:pt idx="878">
                  <c:v>27.57</c:v>
                </c:pt>
                <c:pt idx="879">
                  <c:v>27.59</c:v>
                </c:pt>
                <c:pt idx="880">
                  <c:v>27.61</c:v>
                </c:pt>
                <c:pt idx="881">
                  <c:v>27.63</c:v>
                </c:pt>
                <c:pt idx="882">
                  <c:v>27.65</c:v>
                </c:pt>
                <c:pt idx="883">
                  <c:v>27.67</c:v>
                </c:pt>
                <c:pt idx="884">
                  <c:v>27.69</c:v>
                </c:pt>
                <c:pt idx="885">
                  <c:v>27.71</c:v>
                </c:pt>
                <c:pt idx="886">
                  <c:v>27.73</c:v>
                </c:pt>
                <c:pt idx="887">
                  <c:v>27.75</c:v>
                </c:pt>
                <c:pt idx="888">
                  <c:v>27.77</c:v>
                </c:pt>
                <c:pt idx="889">
                  <c:v>27.79</c:v>
                </c:pt>
                <c:pt idx="890">
                  <c:v>27.81</c:v>
                </c:pt>
                <c:pt idx="891">
                  <c:v>27.83</c:v>
                </c:pt>
                <c:pt idx="892">
                  <c:v>27.85</c:v>
                </c:pt>
                <c:pt idx="893">
                  <c:v>27.87</c:v>
                </c:pt>
                <c:pt idx="894">
                  <c:v>27.89</c:v>
                </c:pt>
                <c:pt idx="895">
                  <c:v>27.91</c:v>
                </c:pt>
                <c:pt idx="896">
                  <c:v>27.93</c:v>
                </c:pt>
                <c:pt idx="897">
                  <c:v>27.95</c:v>
                </c:pt>
                <c:pt idx="898">
                  <c:v>27.97</c:v>
                </c:pt>
                <c:pt idx="899">
                  <c:v>27.99</c:v>
                </c:pt>
                <c:pt idx="900">
                  <c:v>28.01</c:v>
                </c:pt>
                <c:pt idx="901">
                  <c:v>28.03</c:v>
                </c:pt>
                <c:pt idx="902">
                  <c:v>28.05</c:v>
                </c:pt>
                <c:pt idx="903">
                  <c:v>28.07</c:v>
                </c:pt>
                <c:pt idx="904">
                  <c:v>28.09</c:v>
                </c:pt>
                <c:pt idx="905">
                  <c:v>28.11</c:v>
                </c:pt>
                <c:pt idx="906">
                  <c:v>28.13</c:v>
                </c:pt>
                <c:pt idx="907">
                  <c:v>28.15</c:v>
                </c:pt>
                <c:pt idx="908">
                  <c:v>28.17</c:v>
                </c:pt>
                <c:pt idx="909">
                  <c:v>28.19</c:v>
                </c:pt>
                <c:pt idx="910">
                  <c:v>28.21</c:v>
                </c:pt>
                <c:pt idx="911">
                  <c:v>28.23</c:v>
                </c:pt>
                <c:pt idx="912">
                  <c:v>28.25</c:v>
                </c:pt>
                <c:pt idx="913">
                  <c:v>28.27</c:v>
                </c:pt>
                <c:pt idx="914">
                  <c:v>28.29</c:v>
                </c:pt>
                <c:pt idx="915">
                  <c:v>28.31</c:v>
                </c:pt>
                <c:pt idx="916">
                  <c:v>28.33</c:v>
                </c:pt>
                <c:pt idx="917">
                  <c:v>28.35</c:v>
                </c:pt>
                <c:pt idx="918">
                  <c:v>28.37</c:v>
                </c:pt>
                <c:pt idx="919">
                  <c:v>28.39</c:v>
                </c:pt>
                <c:pt idx="920">
                  <c:v>28.41</c:v>
                </c:pt>
                <c:pt idx="921">
                  <c:v>28.43</c:v>
                </c:pt>
                <c:pt idx="922">
                  <c:v>28.45</c:v>
                </c:pt>
                <c:pt idx="923">
                  <c:v>28.47</c:v>
                </c:pt>
                <c:pt idx="924">
                  <c:v>28.49</c:v>
                </c:pt>
                <c:pt idx="925">
                  <c:v>28.51</c:v>
                </c:pt>
                <c:pt idx="926">
                  <c:v>28.53</c:v>
                </c:pt>
                <c:pt idx="927">
                  <c:v>28.55</c:v>
                </c:pt>
                <c:pt idx="928">
                  <c:v>28.57</c:v>
                </c:pt>
                <c:pt idx="929">
                  <c:v>28.59</c:v>
                </c:pt>
                <c:pt idx="930">
                  <c:v>28.61</c:v>
                </c:pt>
                <c:pt idx="931">
                  <c:v>28.63</c:v>
                </c:pt>
                <c:pt idx="932">
                  <c:v>28.65</c:v>
                </c:pt>
                <c:pt idx="933">
                  <c:v>28.67</c:v>
                </c:pt>
                <c:pt idx="934">
                  <c:v>28.69</c:v>
                </c:pt>
                <c:pt idx="935">
                  <c:v>28.71</c:v>
                </c:pt>
                <c:pt idx="936">
                  <c:v>28.73</c:v>
                </c:pt>
                <c:pt idx="937">
                  <c:v>28.75</c:v>
                </c:pt>
                <c:pt idx="938">
                  <c:v>28.77</c:v>
                </c:pt>
                <c:pt idx="939">
                  <c:v>28.79</c:v>
                </c:pt>
                <c:pt idx="940">
                  <c:v>28.81</c:v>
                </c:pt>
                <c:pt idx="941">
                  <c:v>28.83</c:v>
                </c:pt>
                <c:pt idx="942">
                  <c:v>28.85</c:v>
                </c:pt>
                <c:pt idx="943">
                  <c:v>28.87</c:v>
                </c:pt>
                <c:pt idx="944">
                  <c:v>28.89</c:v>
                </c:pt>
                <c:pt idx="945">
                  <c:v>28.91</c:v>
                </c:pt>
                <c:pt idx="946">
                  <c:v>28.93</c:v>
                </c:pt>
                <c:pt idx="947">
                  <c:v>28.95</c:v>
                </c:pt>
                <c:pt idx="948">
                  <c:v>28.97</c:v>
                </c:pt>
                <c:pt idx="949">
                  <c:v>28.99</c:v>
                </c:pt>
                <c:pt idx="950">
                  <c:v>29.01</c:v>
                </c:pt>
                <c:pt idx="951">
                  <c:v>29.03</c:v>
                </c:pt>
                <c:pt idx="952">
                  <c:v>29.05</c:v>
                </c:pt>
                <c:pt idx="953">
                  <c:v>29.07</c:v>
                </c:pt>
                <c:pt idx="954">
                  <c:v>29.09</c:v>
                </c:pt>
                <c:pt idx="955">
                  <c:v>29.11</c:v>
                </c:pt>
                <c:pt idx="956">
                  <c:v>29.13</c:v>
                </c:pt>
                <c:pt idx="957">
                  <c:v>29.15</c:v>
                </c:pt>
                <c:pt idx="958">
                  <c:v>29.17</c:v>
                </c:pt>
                <c:pt idx="959">
                  <c:v>29.19</c:v>
                </c:pt>
                <c:pt idx="960">
                  <c:v>29.21</c:v>
                </c:pt>
                <c:pt idx="961">
                  <c:v>29.23</c:v>
                </c:pt>
                <c:pt idx="962">
                  <c:v>29.25</c:v>
                </c:pt>
                <c:pt idx="963">
                  <c:v>29.27</c:v>
                </c:pt>
                <c:pt idx="964">
                  <c:v>29.29</c:v>
                </c:pt>
                <c:pt idx="965">
                  <c:v>29.31</c:v>
                </c:pt>
                <c:pt idx="966">
                  <c:v>29.33</c:v>
                </c:pt>
                <c:pt idx="967">
                  <c:v>29.35</c:v>
                </c:pt>
                <c:pt idx="968">
                  <c:v>29.37</c:v>
                </c:pt>
                <c:pt idx="969">
                  <c:v>29.39</c:v>
                </c:pt>
                <c:pt idx="970">
                  <c:v>29.41</c:v>
                </c:pt>
                <c:pt idx="971">
                  <c:v>29.43</c:v>
                </c:pt>
                <c:pt idx="972">
                  <c:v>29.45</c:v>
                </c:pt>
                <c:pt idx="973">
                  <c:v>29.47</c:v>
                </c:pt>
                <c:pt idx="974">
                  <c:v>29.49</c:v>
                </c:pt>
                <c:pt idx="975">
                  <c:v>29.51</c:v>
                </c:pt>
                <c:pt idx="976">
                  <c:v>29.53</c:v>
                </c:pt>
                <c:pt idx="977">
                  <c:v>29.55</c:v>
                </c:pt>
                <c:pt idx="978">
                  <c:v>29.57</c:v>
                </c:pt>
                <c:pt idx="979">
                  <c:v>29.59</c:v>
                </c:pt>
                <c:pt idx="980">
                  <c:v>29.61</c:v>
                </c:pt>
                <c:pt idx="981">
                  <c:v>29.63</c:v>
                </c:pt>
                <c:pt idx="982">
                  <c:v>29.65</c:v>
                </c:pt>
                <c:pt idx="983">
                  <c:v>29.67</c:v>
                </c:pt>
                <c:pt idx="984">
                  <c:v>29.69</c:v>
                </c:pt>
                <c:pt idx="985">
                  <c:v>29.71</c:v>
                </c:pt>
                <c:pt idx="986">
                  <c:v>29.73</c:v>
                </c:pt>
                <c:pt idx="987">
                  <c:v>29.75</c:v>
                </c:pt>
                <c:pt idx="988">
                  <c:v>29.77</c:v>
                </c:pt>
                <c:pt idx="989">
                  <c:v>29.79</c:v>
                </c:pt>
                <c:pt idx="990">
                  <c:v>29.81</c:v>
                </c:pt>
                <c:pt idx="991">
                  <c:v>29.83</c:v>
                </c:pt>
                <c:pt idx="992">
                  <c:v>29.85</c:v>
                </c:pt>
                <c:pt idx="993">
                  <c:v>29.87</c:v>
                </c:pt>
                <c:pt idx="994">
                  <c:v>29.89</c:v>
                </c:pt>
                <c:pt idx="995">
                  <c:v>29.91</c:v>
                </c:pt>
                <c:pt idx="996">
                  <c:v>29.93</c:v>
                </c:pt>
                <c:pt idx="997">
                  <c:v>29.95</c:v>
                </c:pt>
                <c:pt idx="998">
                  <c:v>29.97</c:v>
                </c:pt>
                <c:pt idx="999">
                  <c:v>29.99</c:v>
                </c:pt>
                <c:pt idx="1000">
                  <c:v>30.01</c:v>
                </c:pt>
                <c:pt idx="1001">
                  <c:v>30.03</c:v>
                </c:pt>
                <c:pt idx="1002">
                  <c:v>30.05</c:v>
                </c:pt>
                <c:pt idx="1003">
                  <c:v>30.07</c:v>
                </c:pt>
                <c:pt idx="1004">
                  <c:v>30.09</c:v>
                </c:pt>
                <c:pt idx="1005">
                  <c:v>30.11</c:v>
                </c:pt>
                <c:pt idx="1006">
                  <c:v>30.13</c:v>
                </c:pt>
                <c:pt idx="1007">
                  <c:v>30.15</c:v>
                </c:pt>
                <c:pt idx="1008">
                  <c:v>30.17</c:v>
                </c:pt>
                <c:pt idx="1009">
                  <c:v>30.19</c:v>
                </c:pt>
                <c:pt idx="1010">
                  <c:v>30.21</c:v>
                </c:pt>
                <c:pt idx="1011">
                  <c:v>30.23</c:v>
                </c:pt>
                <c:pt idx="1012">
                  <c:v>30.25</c:v>
                </c:pt>
                <c:pt idx="1013">
                  <c:v>30.27</c:v>
                </c:pt>
                <c:pt idx="1014">
                  <c:v>30.29</c:v>
                </c:pt>
                <c:pt idx="1015">
                  <c:v>30.31</c:v>
                </c:pt>
                <c:pt idx="1016">
                  <c:v>30.33</c:v>
                </c:pt>
                <c:pt idx="1017">
                  <c:v>30.35</c:v>
                </c:pt>
                <c:pt idx="1018">
                  <c:v>30.37</c:v>
                </c:pt>
                <c:pt idx="1019">
                  <c:v>30.39</c:v>
                </c:pt>
                <c:pt idx="1020">
                  <c:v>30.41</c:v>
                </c:pt>
                <c:pt idx="1021">
                  <c:v>30.43</c:v>
                </c:pt>
                <c:pt idx="1022">
                  <c:v>30.45</c:v>
                </c:pt>
                <c:pt idx="1023">
                  <c:v>30.47</c:v>
                </c:pt>
                <c:pt idx="1024">
                  <c:v>30.49</c:v>
                </c:pt>
                <c:pt idx="1025">
                  <c:v>30.51</c:v>
                </c:pt>
                <c:pt idx="1026">
                  <c:v>30.53</c:v>
                </c:pt>
                <c:pt idx="1027">
                  <c:v>30.55</c:v>
                </c:pt>
                <c:pt idx="1028">
                  <c:v>30.57</c:v>
                </c:pt>
                <c:pt idx="1029">
                  <c:v>30.59</c:v>
                </c:pt>
                <c:pt idx="1030">
                  <c:v>30.61</c:v>
                </c:pt>
                <c:pt idx="1031">
                  <c:v>30.63</c:v>
                </c:pt>
                <c:pt idx="1032">
                  <c:v>30.65</c:v>
                </c:pt>
                <c:pt idx="1033">
                  <c:v>30.67</c:v>
                </c:pt>
                <c:pt idx="1034">
                  <c:v>30.69</c:v>
                </c:pt>
                <c:pt idx="1035">
                  <c:v>30.71</c:v>
                </c:pt>
                <c:pt idx="1036">
                  <c:v>30.73</c:v>
                </c:pt>
                <c:pt idx="1037">
                  <c:v>30.75</c:v>
                </c:pt>
                <c:pt idx="1038">
                  <c:v>30.77</c:v>
                </c:pt>
                <c:pt idx="1039">
                  <c:v>30.79</c:v>
                </c:pt>
                <c:pt idx="1040">
                  <c:v>30.81</c:v>
                </c:pt>
                <c:pt idx="1041">
                  <c:v>30.83</c:v>
                </c:pt>
                <c:pt idx="1042">
                  <c:v>30.85</c:v>
                </c:pt>
                <c:pt idx="1043">
                  <c:v>30.87</c:v>
                </c:pt>
                <c:pt idx="1044">
                  <c:v>30.89</c:v>
                </c:pt>
                <c:pt idx="1045">
                  <c:v>30.91</c:v>
                </c:pt>
                <c:pt idx="1046">
                  <c:v>30.93</c:v>
                </c:pt>
                <c:pt idx="1047">
                  <c:v>30.95</c:v>
                </c:pt>
                <c:pt idx="1048">
                  <c:v>30.97</c:v>
                </c:pt>
                <c:pt idx="1049">
                  <c:v>30.99</c:v>
                </c:pt>
                <c:pt idx="1050">
                  <c:v>31.01</c:v>
                </c:pt>
                <c:pt idx="1051">
                  <c:v>31.03</c:v>
                </c:pt>
                <c:pt idx="1052">
                  <c:v>31.05</c:v>
                </c:pt>
                <c:pt idx="1053">
                  <c:v>31.07</c:v>
                </c:pt>
                <c:pt idx="1054">
                  <c:v>31.09</c:v>
                </c:pt>
                <c:pt idx="1055">
                  <c:v>31.11</c:v>
                </c:pt>
                <c:pt idx="1056">
                  <c:v>31.13</c:v>
                </c:pt>
                <c:pt idx="1057">
                  <c:v>31.15</c:v>
                </c:pt>
                <c:pt idx="1058">
                  <c:v>31.17</c:v>
                </c:pt>
                <c:pt idx="1059">
                  <c:v>31.19</c:v>
                </c:pt>
                <c:pt idx="1060">
                  <c:v>31.21</c:v>
                </c:pt>
                <c:pt idx="1061">
                  <c:v>31.23</c:v>
                </c:pt>
                <c:pt idx="1062">
                  <c:v>31.25</c:v>
                </c:pt>
                <c:pt idx="1063">
                  <c:v>31.27</c:v>
                </c:pt>
                <c:pt idx="1064">
                  <c:v>31.29</c:v>
                </c:pt>
                <c:pt idx="1065">
                  <c:v>31.31</c:v>
                </c:pt>
                <c:pt idx="1066">
                  <c:v>31.33</c:v>
                </c:pt>
                <c:pt idx="1067">
                  <c:v>31.35</c:v>
                </c:pt>
                <c:pt idx="1068">
                  <c:v>31.37</c:v>
                </c:pt>
                <c:pt idx="1069">
                  <c:v>31.39</c:v>
                </c:pt>
                <c:pt idx="1070">
                  <c:v>31.41</c:v>
                </c:pt>
                <c:pt idx="1071">
                  <c:v>31.43</c:v>
                </c:pt>
                <c:pt idx="1072">
                  <c:v>31.45</c:v>
                </c:pt>
                <c:pt idx="1073">
                  <c:v>31.47</c:v>
                </c:pt>
                <c:pt idx="1074">
                  <c:v>31.49</c:v>
                </c:pt>
                <c:pt idx="1075">
                  <c:v>31.51</c:v>
                </c:pt>
                <c:pt idx="1076">
                  <c:v>31.53</c:v>
                </c:pt>
                <c:pt idx="1077">
                  <c:v>31.55</c:v>
                </c:pt>
                <c:pt idx="1078">
                  <c:v>31.57</c:v>
                </c:pt>
                <c:pt idx="1079">
                  <c:v>31.59</c:v>
                </c:pt>
                <c:pt idx="1080">
                  <c:v>31.61</c:v>
                </c:pt>
                <c:pt idx="1081">
                  <c:v>31.63</c:v>
                </c:pt>
                <c:pt idx="1082">
                  <c:v>31.65</c:v>
                </c:pt>
                <c:pt idx="1083">
                  <c:v>31.67</c:v>
                </c:pt>
                <c:pt idx="1084">
                  <c:v>31.69</c:v>
                </c:pt>
                <c:pt idx="1085">
                  <c:v>31.71</c:v>
                </c:pt>
                <c:pt idx="1086">
                  <c:v>31.73</c:v>
                </c:pt>
                <c:pt idx="1087">
                  <c:v>31.75</c:v>
                </c:pt>
                <c:pt idx="1088">
                  <c:v>31.77</c:v>
                </c:pt>
                <c:pt idx="1089">
                  <c:v>31.79</c:v>
                </c:pt>
                <c:pt idx="1090">
                  <c:v>31.81</c:v>
                </c:pt>
                <c:pt idx="1091">
                  <c:v>31.83</c:v>
                </c:pt>
                <c:pt idx="1092">
                  <c:v>31.85</c:v>
                </c:pt>
                <c:pt idx="1093">
                  <c:v>31.87</c:v>
                </c:pt>
                <c:pt idx="1094">
                  <c:v>31.89</c:v>
                </c:pt>
                <c:pt idx="1095">
                  <c:v>31.91</c:v>
                </c:pt>
                <c:pt idx="1096">
                  <c:v>31.93</c:v>
                </c:pt>
                <c:pt idx="1097">
                  <c:v>31.95</c:v>
                </c:pt>
                <c:pt idx="1098">
                  <c:v>31.97</c:v>
                </c:pt>
                <c:pt idx="1099">
                  <c:v>31.99</c:v>
                </c:pt>
                <c:pt idx="1100">
                  <c:v>32.01</c:v>
                </c:pt>
                <c:pt idx="1101">
                  <c:v>32.03</c:v>
                </c:pt>
                <c:pt idx="1102">
                  <c:v>32.049999999999997</c:v>
                </c:pt>
                <c:pt idx="1103">
                  <c:v>32.07</c:v>
                </c:pt>
                <c:pt idx="1104">
                  <c:v>32.090000000000003</c:v>
                </c:pt>
                <c:pt idx="1105">
                  <c:v>32.11</c:v>
                </c:pt>
                <c:pt idx="1106">
                  <c:v>32.130000000000003</c:v>
                </c:pt>
                <c:pt idx="1107">
                  <c:v>32.15</c:v>
                </c:pt>
                <c:pt idx="1108">
                  <c:v>32.17</c:v>
                </c:pt>
                <c:pt idx="1109">
                  <c:v>32.19</c:v>
                </c:pt>
                <c:pt idx="1110">
                  <c:v>32.21</c:v>
                </c:pt>
                <c:pt idx="1111">
                  <c:v>32.229999999999997</c:v>
                </c:pt>
                <c:pt idx="1112">
                  <c:v>32.25</c:v>
                </c:pt>
                <c:pt idx="1113">
                  <c:v>32.270000000000003</c:v>
                </c:pt>
                <c:pt idx="1114">
                  <c:v>32.29</c:v>
                </c:pt>
                <c:pt idx="1115">
                  <c:v>32.31</c:v>
                </c:pt>
                <c:pt idx="1116">
                  <c:v>32.33</c:v>
                </c:pt>
                <c:pt idx="1117">
                  <c:v>32.35</c:v>
                </c:pt>
                <c:pt idx="1118">
                  <c:v>32.369999999999997</c:v>
                </c:pt>
                <c:pt idx="1119">
                  <c:v>32.39</c:v>
                </c:pt>
                <c:pt idx="1120">
                  <c:v>32.409999999999997</c:v>
                </c:pt>
                <c:pt idx="1121">
                  <c:v>32.43</c:v>
                </c:pt>
                <c:pt idx="1122">
                  <c:v>32.450000000000003</c:v>
                </c:pt>
                <c:pt idx="1123">
                  <c:v>32.47</c:v>
                </c:pt>
                <c:pt idx="1124">
                  <c:v>32.49</c:v>
                </c:pt>
                <c:pt idx="1125">
                  <c:v>32.51</c:v>
                </c:pt>
                <c:pt idx="1126">
                  <c:v>32.53</c:v>
                </c:pt>
                <c:pt idx="1127">
                  <c:v>32.549999999999997</c:v>
                </c:pt>
                <c:pt idx="1128">
                  <c:v>32.57</c:v>
                </c:pt>
                <c:pt idx="1129">
                  <c:v>32.590000000000003</c:v>
                </c:pt>
                <c:pt idx="1130">
                  <c:v>32.61</c:v>
                </c:pt>
                <c:pt idx="1131">
                  <c:v>32.630000000000003</c:v>
                </c:pt>
                <c:pt idx="1132">
                  <c:v>32.65</c:v>
                </c:pt>
                <c:pt idx="1133">
                  <c:v>32.67</c:v>
                </c:pt>
                <c:pt idx="1134">
                  <c:v>32.69</c:v>
                </c:pt>
                <c:pt idx="1135">
                  <c:v>32.71</c:v>
                </c:pt>
                <c:pt idx="1136">
                  <c:v>32.729999999999997</c:v>
                </c:pt>
                <c:pt idx="1137">
                  <c:v>32.75</c:v>
                </c:pt>
                <c:pt idx="1138">
                  <c:v>32.770000000000003</c:v>
                </c:pt>
                <c:pt idx="1139">
                  <c:v>32.79</c:v>
                </c:pt>
                <c:pt idx="1140">
                  <c:v>32.81</c:v>
                </c:pt>
                <c:pt idx="1141">
                  <c:v>32.83</c:v>
                </c:pt>
                <c:pt idx="1142">
                  <c:v>32.85</c:v>
                </c:pt>
                <c:pt idx="1143">
                  <c:v>32.869999999999997</c:v>
                </c:pt>
                <c:pt idx="1144">
                  <c:v>32.89</c:v>
                </c:pt>
                <c:pt idx="1145">
                  <c:v>32.909999999999997</c:v>
                </c:pt>
                <c:pt idx="1146">
                  <c:v>32.93</c:v>
                </c:pt>
                <c:pt idx="1147">
                  <c:v>32.950000000000003</c:v>
                </c:pt>
                <c:pt idx="1148">
                  <c:v>32.97</c:v>
                </c:pt>
                <c:pt idx="1149">
                  <c:v>32.99</c:v>
                </c:pt>
                <c:pt idx="1150">
                  <c:v>33.01</c:v>
                </c:pt>
                <c:pt idx="1151">
                  <c:v>33.03</c:v>
                </c:pt>
                <c:pt idx="1152">
                  <c:v>33.049999999999997</c:v>
                </c:pt>
                <c:pt idx="1153">
                  <c:v>33.07</c:v>
                </c:pt>
                <c:pt idx="1154">
                  <c:v>33.090000000000003</c:v>
                </c:pt>
                <c:pt idx="1155">
                  <c:v>33.11</c:v>
                </c:pt>
                <c:pt idx="1156">
                  <c:v>33.130000000000003</c:v>
                </c:pt>
                <c:pt idx="1157">
                  <c:v>33.15</c:v>
                </c:pt>
                <c:pt idx="1158">
                  <c:v>33.17</c:v>
                </c:pt>
                <c:pt idx="1159">
                  <c:v>33.19</c:v>
                </c:pt>
                <c:pt idx="1160">
                  <c:v>33.21</c:v>
                </c:pt>
                <c:pt idx="1161">
                  <c:v>33.229999999999997</c:v>
                </c:pt>
                <c:pt idx="1162">
                  <c:v>33.25</c:v>
                </c:pt>
                <c:pt idx="1163">
                  <c:v>33.270000000000003</c:v>
                </c:pt>
                <c:pt idx="1164">
                  <c:v>33.29</c:v>
                </c:pt>
                <c:pt idx="1165">
                  <c:v>33.31</c:v>
                </c:pt>
                <c:pt idx="1166">
                  <c:v>33.33</c:v>
                </c:pt>
                <c:pt idx="1167">
                  <c:v>33.35</c:v>
                </c:pt>
                <c:pt idx="1168">
                  <c:v>33.369999999999997</c:v>
                </c:pt>
                <c:pt idx="1169">
                  <c:v>33.39</c:v>
                </c:pt>
                <c:pt idx="1170">
                  <c:v>33.409999999999997</c:v>
                </c:pt>
                <c:pt idx="1171">
                  <c:v>33.43</c:v>
                </c:pt>
                <c:pt idx="1172">
                  <c:v>33.450000000000003</c:v>
                </c:pt>
                <c:pt idx="1173">
                  <c:v>33.47</c:v>
                </c:pt>
                <c:pt idx="1174">
                  <c:v>33.49</c:v>
                </c:pt>
                <c:pt idx="1175">
                  <c:v>33.51</c:v>
                </c:pt>
                <c:pt idx="1176">
                  <c:v>33.53</c:v>
                </c:pt>
                <c:pt idx="1177">
                  <c:v>33.549999999999997</c:v>
                </c:pt>
                <c:pt idx="1178">
                  <c:v>33.57</c:v>
                </c:pt>
                <c:pt idx="1179">
                  <c:v>33.590000000000003</c:v>
                </c:pt>
                <c:pt idx="1180">
                  <c:v>33.61</c:v>
                </c:pt>
                <c:pt idx="1181">
                  <c:v>33.630000000000003</c:v>
                </c:pt>
                <c:pt idx="1182">
                  <c:v>33.65</c:v>
                </c:pt>
                <c:pt idx="1183">
                  <c:v>33.67</c:v>
                </c:pt>
                <c:pt idx="1184">
                  <c:v>33.69</c:v>
                </c:pt>
                <c:pt idx="1185">
                  <c:v>33.71</c:v>
                </c:pt>
                <c:pt idx="1186">
                  <c:v>33.729999999999997</c:v>
                </c:pt>
                <c:pt idx="1187">
                  <c:v>33.75</c:v>
                </c:pt>
                <c:pt idx="1188">
                  <c:v>33.770000000000003</c:v>
                </c:pt>
                <c:pt idx="1189">
                  <c:v>33.79</c:v>
                </c:pt>
                <c:pt idx="1190">
                  <c:v>33.81</c:v>
                </c:pt>
                <c:pt idx="1191">
                  <c:v>33.83</c:v>
                </c:pt>
                <c:pt idx="1192">
                  <c:v>33.85</c:v>
                </c:pt>
                <c:pt idx="1193">
                  <c:v>33.869999999999997</c:v>
                </c:pt>
                <c:pt idx="1194">
                  <c:v>33.89</c:v>
                </c:pt>
                <c:pt idx="1195">
                  <c:v>33.909999999999997</c:v>
                </c:pt>
                <c:pt idx="1196">
                  <c:v>33.93</c:v>
                </c:pt>
                <c:pt idx="1197">
                  <c:v>33.950000000000003</c:v>
                </c:pt>
                <c:pt idx="1198">
                  <c:v>33.97</c:v>
                </c:pt>
                <c:pt idx="1199">
                  <c:v>33.99</c:v>
                </c:pt>
                <c:pt idx="1200">
                  <c:v>34.01</c:v>
                </c:pt>
                <c:pt idx="1201">
                  <c:v>34.03</c:v>
                </c:pt>
                <c:pt idx="1202">
                  <c:v>34.049999999999997</c:v>
                </c:pt>
                <c:pt idx="1203">
                  <c:v>34.07</c:v>
                </c:pt>
                <c:pt idx="1204">
                  <c:v>34.090000000000003</c:v>
                </c:pt>
                <c:pt idx="1205">
                  <c:v>34.11</c:v>
                </c:pt>
                <c:pt idx="1206">
                  <c:v>34.130000000000003</c:v>
                </c:pt>
                <c:pt idx="1207">
                  <c:v>34.15</c:v>
                </c:pt>
                <c:pt idx="1208">
                  <c:v>34.17</c:v>
                </c:pt>
                <c:pt idx="1209">
                  <c:v>34.19</c:v>
                </c:pt>
                <c:pt idx="1210">
                  <c:v>34.21</c:v>
                </c:pt>
                <c:pt idx="1211">
                  <c:v>34.229999999999997</c:v>
                </c:pt>
                <c:pt idx="1212">
                  <c:v>34.25</c:v>
                </c:pt>
                <c:pt idx="1213">
                  <c:v>34.270000000000003</c:v>
                </c:pt>
                <c:pt idx="1214">
                  <c:v>34.29</c:v>
                </c:pt>
                <c:pt idx="1215">
                  <c:v>34.31</c:v>
                </c:pt>
                <c:pt idx="1216">
                  <c:v>34.33</c:v>
                </c:pt>
                <c:pt idx="1217">
                  <c:v>34.35</c:v>
                </c:pt>
                <c:pt idx="1218">
                  <c:v>34.369999999999997</c:v>
                </c:pt>
                <c:pt idx="1219">
                  <c:v>34.39</c:v>
                </c:pt>
                <c:pt idx="1220">
                  <c:v>34.409999999999997</c:v>
                </c:pt>
                <c:pt idx="1221">
                  <c:v>34.43</c:v>
                </c:pt>
                <c:pt idx="1222">
                  <c:v>34.450000000000003</c:v>
                </c:pt>
                <c:pt idx="1223">
                  <c:v>34.47</c:v>
                </c:pt>
                <c:pt idx="1224">
                  <c:v>34.49</c:v>
                </c:pt>
                <c:pt idx="1225">
                  <c:v>34.51</c:v>
                </c:pt>
                <c:pt idx="1226">
                  <c:v>34.53</c:v>
                </c:pt>
                <c:pt idx="1227">
                  <c:v>34.549999999999997</c:v>
                </c:pt>
                <c:pt idx="1228">
                  <c:v>34.57</c:v>
                </c:pt>
                <c:pt idx="1229">
                  <c:v>34.590000000000003</c:v>
                </c:pt>
                <c:pt idx="1230">
                  <c:v>34.61</c:v>
                </c:pt>
                <c:pt idx="1231">
                  <c:v>34.630000000000003</c:v>
                </c:pt>
                <c:pt idx="1232">
                  <c:v>34.65</c:v>
                </c:pt>
                <c:pt idx="1233">
                  <c:v>34.67</c:v>
                </c:pt>
                <c:pt idx="1234">
                  <c:v>34.69</c:v>
                </c:pt>
                <c:pt idx="1235">
                  <c:v>34.71</c:v>
                </c:pt>
                <c:pt idx="1236">
                  <c:v>34.729999999999997</c:v>
                </c:pt>
                <c:pt idx="1237">
                  <c:v>34.75</c:v>
                </c:pt>
                <c:pt idx="1238">
                  <c:v>34.770000000000003</c:v>
                </c:pt>
                <c:pt idx="1239">
                  <c:v>34.79</c:v>
                </c:pt>
                <c:pt idx="1240">
                  <c:v>34.81</c:v>
                </c:pt>
                <c:pt idx="1241">
                  <c:v>34.83</c:v>
                </c:pt>
                <c:pt idx="1242">
                  <c:v>34.85</c:v>
                </c:pt>
                <c:pt idx="1243">
                  <c:v>34.869999999999997</c:v>
                </c:pt>
                <c:pt idx="1244">
                  <c:v>34.89</c:v>
                </c:pt>
                <c:pt idx="1245">
                  <c:v>34.909999999999997</c:v>
                </c:pt>
                <c:pt idx="1246">
                  <c:v>34.93</c:v>
                </c:pt>
                <c:pt idx="1247">
                  <c:v>34.950000000000003</c:v>
                </c:pt>
                <c:pt idx="1248">
                  <c:v>34.97</c:v>
                </c:pt>
                <c:pt idx="1249">
                  <c:v>34.99</c:v>
                </c:pt>
                <c:pt idx="1250">
                  <c:v>35.01</c:v>
                </c:pt>
                <c:pt idx="1251">
                  <c:v>35.03</c:v>
                </c:pt>
                <c:pt idx="1252">
                  <c:v>35.049999999999997</c:v>
                </c:pt>
                <c:pt idx="1253">
                  <c:v>35.07</c:v>
                </c:pt>
                <c:pt idx="1254">
                  <c:v>35.090000000000003</c:v>
                </c:pt>
                <c:pt idx="1255">
                  <c:v>35.11</c:v>
                </c:pt>
                <c:pt idx="1256">
                  <c:v>35.130000000000003</c:v>
                </c:pt>
                <c:pt idx="1257">
                  <c:v>35.15</c:v>
                </c:pt>
                <c:pt idx="1258">
                  <c:v>35.17</c:v>
                </c:pt>
                <c:pt idx="1259">
                  <c:v>35.19</c:v>
                </c:pt>
                <c:pt idx="1260">
                  <c:v>35.21</c:v>
                </c:pt>
                <c:pt idx="1261">
                  <c:v>35.229999999999997</c:v>
                </c:pt>
                <c:pt idx="1262">
                  <c:v>35.25</c:v>
                </c:pt>
                <c:pt idx="1263">
                  <c:v>35.270000000000003</c:v>
                </c:pt>
                <c:pt idx="1264">
                  <c:v>35.29</c:v>
                </c:pt>
                <c:pt idx="1265">
                  <c:v>35.31</c:v>
                </c:pt>
                <c:pt idx="1266">
                  <c:v>35.33</c:v>
                </c:pt>
                <c:pt idx="1267">
                  <c:v>35.35</c:v>
                </c:pt>
                <c:pt idx="1268">
                  <c:v>35.369999999999997</c:v>
                </c:pt>
                <c:pt idx="1269">
                  <c:v>35.39</c:v>
                </c:pt>
                <c:pt idx="1270">
                  <c:v>35.409999999999997</c:v>
                </c:pt>
                <c:pt idx="1271">
                  <c:v>35.43</c:v>
                </c:pt>
                <c:pt idx="1272">
                  <c:v>35.450000000000003</c:v>
                </c:pt>
                <c:pt idx="1273">
                  <c:v>35.47</c:v>
                </c:pt>
                <c:pt idx="1274">
                  <c:v>35.49</c:v>
                </c:pt>
                <c:pt idx="1275">
                  <c:v>35.51</c:v>
                </c:pt>
                <c:pt idx="1276">
                  <c:v>35.53</c:v>
                </c:pt>
                <c:pt idx="1277">
                  <c:v>35.549999999999997</c:v>
                </c:pt>
                <c:pt idx="1278">
                  <c:v>35.57</c:v>
                </c:pt>
                <c:pt idx="1279">
                  <c:v>35.590000000000003</c:v>
                </c:pt>
                <c:pt idx="1280">
                  <c:v>35.61</c:v>
                </c:pt>
                <c:pt idx="1281">
                  <c:v>35.630000000000003</c:v>
                </c:pt>
                <c:pt idx="1282">
                  <c:v>35.65</c:v>
                </c:pt>
                <c:pt idx="1283">
                  <c:v>35.67</c:v>
                </c:pt>
                <c:pt idx="1284">
                  <c:v>35.69</c:v>
                </c:pt>
                <c:pt idx="1285">
                  <c:v>35.71</c:v>
                </c:pt>
                <c:pt idx="1286">
                  <c:v>35.729999999999997</c:v>
                </c:pt>
                <c:pt idx="1287">
                  <c:v>35.75</c:v>
                </c:pt>
                <c:pt idx="1288">
                  <c:v>35.770000000000003</c:v>
                </c:pt>
                <c:pt idx="1289">
                  <c:v>35.79</c:v>
                </c:pt>
                <c:pt idx="1290">
                  <c:v>35.81</c:v>
                </c:pt>
                <c:pt idx="1291">
                  <c:v>35.83</c:v>
                </c:pt>
                <c:pt idx="1292">
                  <c:v>35.85</c:v>
                </c:pt>
                <c:pt idx="1293">
                  <c:v>35.869999999999997</c:v>
                </c:pt>
                <c:pt idx="1294">
                  <c:v>35.89</c:v>
                </c:pt>
                <c:pt idx="1295">
                  <c:v>35.909999999999997</c:v>
                </c:pt>
                <c:pt idx="1296">
                  <c:v>35.93</c:v>
                </c:pt>
                <c:pt idx="1297">
                  <c:v>35.950000000000003</c:v>
                </c:pt>
                <c:pt idx="1298">
                  <c:v>35.97</c:v>
                </c:pt>
                <c:pt idx="1299">
                  <c:v>35.99</c:v>
                </c:pt>
                <c:pt idx="1300">
                  <c:v>36.01</c:v>
                </c:pt>
                <c:pt idx="1301">
                  <c:v>36.03</c:v>
                </c:pt>
                <c:pt idx="1302">
                  <c:v>36.049999999999997</c:v>
                </c:pt>
                <c:pt idx="1303">
                  <c:v>36.07</c:v>
                </c:pt>
                <c:pt idx="1304">
                  <c:v>36.090000000000003</c:v>
                </c:pt>
                <c:pt idx="1305">
                  <c:v>36.11</c:v>
                </c:pt>
                <c:pt idx="1306">
                  <c:v>36.130000000000003</c:v>
                </c:pt>
                <c:pt idx="1307">
                  <c:v>36.15</c:v>
                </c:pt>
                <c:pt idx="1308">
                  <c:v>36.17</c:v>
                </c:pt>
                <c:pt idx="1309">
                  <c:v>36.19</c:v>
                </c:pt>
                <c:pt idx="1310">
                  <c:v>36.21</c:v>
                </c:pt>
                <c:pt idx="1311">
                  <c:v>36.229999999999997</c:v>
                </c:pt>
                <c:pt idx="1312">
                  <c:v>36.25</c:v>
                </c:pt>
                <c:pt idx="1313">
                  <c:v>36.270000000000003</c:v>
                </c:pt>
                <c:pt idx="1314">
                  <c:v>36.29</c:v>
                </c:pt>
                <c:pt idx="1315">
                  <c:v>36.31</c:v>
                </c:pt>
                <c:pt idx="1316">
                  <c:v>36.33</c:v>
                </c:pt>
                <c:pt idx="1317">
                  <c:v>36.35</c:v>
                </c:pt>
                <c:pt idx="1318">
                  <c:v>36.369999999999997</c:v>
                </c:pt>
                <c:pt idx="1319">
                  <c:v>36.39</c:v>
                </c:pt>
                <c:pt idx="1320">
                  <c:v>36.409999999999997</c:v>
                </c:pt>
                <c:pt idx="1321">
                  <c:v>36.43</c:v>
                </c:pt>
                <c:pt idx="1322">
                  <c:v>36.450000000000003</c:v>
                </c:pt>
                <c:pt idx="1323">
                  <c:v>36.47</c:v>
                </c:pt>
                <c:pt idx="1324">
                  <c:v>36.49</c:v>
                </c:pt>
                <c:pt idx="1325">
                  <c:v>36.51</c:v>
                </c:pt>
                <c:pt idx="1326">
                  <c:v>36.53</c:v>
                </c:pt>
                <c:pt idx="1327">
                  <c:v>36.549999999999997</c:v>
                </c:pt>
                <c:pt idx="1328">
                  <c:v>36.57</c:v>
                </c:pt>
                <c:pt idx="1329">
                  <c:v>36.590000000000003</c:v>
                </c:pt>
                <c:pt idx="1330">
                  <c:v>36.61</c:v>
                </c:pt>
                <c:pt idx="1331">
                  <c:v>36.630000000000003</c:v>
                </c:pt>
                <c:pt idx="1332">
                  <c:v>36.65</c:v>
                </c:pt>
                <c:pt idx="1333">
                  <c:v>36.67</c:v>
                </c:pt>
                <c:pt idx="1334">
                  <c:v>36.69</c:v>
                </c:pt>
                <c:pt idx="1335">
                  <c:v>36.71</c:v>
                </c:pt>
                <c:pt idx="1336">
                  <c:v>36.729999999999997</c:v>
                </c:pt>
                <c:pt idx="1337">
                  <c:v>36.75</c:v>
                </c:pt>
                <c:pt idx="1338">
                  <c:v>36.770000000000003</c:v>
                </c:pt>
                <c:pt idx="1339">
                  <c:v>36.79</c:v>
                </c:pt>
                <c:pt idx="1340">
                  <c:v>36.81</c:v>
                </c:pt>
                <c:pt idx="1341">
                  <c:v>36.83</c:v>
                </c:pt>
                <c:pt idx="1342">
                  <c:v>36.85</c:v>
                </c:pt>
                <c:pt idx="1343">
                  <c:v>36.869999999999997</c:v>
                </c:pt>
                <c:pt idx="1344">
                  <c:v>36.89</c:v>
                </c:pt>
                <c:pt idx="1345">
                  <c:v>36.909999999999997</c:v>
                </c:pt>
                <c:pt idx="1346">
                  <c:v>36.93</c:v>
                </c:pt>
                <c:pt idx="1347">
                  <c:v>36.950000000000003</c:v>
                </c:pt>
                <c:pt idx="1348">
                  <c:v>36.97</c:v>
                </c:pt>
                <c:pt idx="1349">
                  <c:v>36.99</c:v>
                </c:pt>
                <c:pt idx="1350">
                  <c:v>37.01</c:v>
                </c:pt>
                <c:pt idx="1351">
                  <c:v>37.03</c:v>
                </c:pt>
                <c:pt idx="1352">
                  <c:v>37.049999999999997</c:v>
                </c:pt>
                <c:pt idx="1353">
                  <c:v>37.07</c:v>
                </c:pt>
                <c:pt idx="1354">
                  <c:v>37.090000000000003</c:v>
                </c:pt>
                <c:pt idx="1355">
                  <c:v>37.11</c:v>
                </c:pt>
                <c:pt idx="1356">
                  <c:v>37.130000000000003</c:v>
                </c:pt>
                <c:pt idx="1357">
                  <c:v>37.15</c:v>
                </c:pt>
                <c:pt idx="1358">
                  <c:v>37.17</c:v>
                </c:pt>
                <c:pt idx="1359">
                  <c:v>37.19</c:v>
                </c:pt>
                <c:pt idx="1360">
                  <c:v>37.21</c:v>
                </c:pt>
                <c:pt idx="1361">
                  <c:v>37.229999999999997</c:v>
                </c:pt>
                <c:pt idx="1362">
                  <c:v>37.25</c:v>
                </c:pt>
                <c:pt idx="1363">
                  <c:v>37.270000000000003</c:v>
                </c:pt>
                <c:pt idx="1364">
                  <c:v>37.29</c:v>
                </c:pt>
                <c:pt idx="1365">
                  <c:v>37.31</c:v>
                </c:pt>
                <c:pt idx="1366">
                  <c:v>37.33</c:v>
                </c:pt>
                <c:pt idx="1367">
                  <c:v>37.35</c:v>
                </c:pt>
                <c:pt idx="1368">
                  <c:v>37.369999999999997</c:v>
                </c:pt>
                <c:pt idx="1369">
                  <c:v>37.39</c:v>
                </c:pt>
                <c:pt idx="1370">
                  <c:v>37.409999999999997</c:v>
                </c:pt>
                <c:pt idx="1371">
                  <c:v>37.43</c:v>
                </c:pt>
                <c:pt idx="1372">
                  <c:v>37.450000000000003</c:v>
                </c:pt>
                <c:pt idx="1373">
                  <c:v>37.47</c:v>
                </c:pt>
                <c:pt idx="1374">
                  <c:v>37.49</c:v>
                </c:pt>
                <c:pt idx="1375">
                  <c:v>37.51</c:v>
                </c:pt>
                <c:pt idx="1376">
                  <c:v>37.53</c:v>
                </c:pt>
                <c:pt idx="1377">
                  <c:v>37.549999999999997</c:v>
                </c:pt>
                <c:pt idx="1378">
                  <c:v>37.57</c:v>
                </c:pt>
                <c:pt idx="1379">
                  <c:v>37.590000000000003</c:v>
                </c:pt>
                <c:pt idx="1380">
                  <c:v>37.61</c:v>
                </c:pt>
                <c:pt idx="1381">
                  <c:v>37.630000000000003</c:v>
                </c:pt>
                <c:pt idx="1382">
                  <c:v>37.65</c:v>
                </c:pt>
                <c:pt idx="1383">
                  <c:v>37.67</c:v>
                </c:pt>
                <c:pt idx="1384">
                  <c:v>37.69</c:v>
                </c:pt>
                <c:pt idx="1385">
                  <c:v>37.71</c:v>
                </c:pt>
                <c:pt idx="1386">
                  <c:v>37.729999999999997</c:v>
                </c:pt>
                <c:pt idx="1387">
                  <c:v>37.75</c:v>
                </c:pt>
                <c:pt idx="1388">
                  <c:v>37.770000000000003</c:v>
                </c:pt>
                <c:pt idx="1389">
                  <c:v>37.79</c:v>
                </c:pt>
                <c:pt idx="1390">
                  <c:v>37.81</c:v>
                </c:pt>
                <c:pt idx="1391">
                  <c:v>37.83</c:v>
                </c:pt>
                <c:pt idx="1392">
                  <c:v>37.85</c:v>
                </c:pt>
                <c:pt idx="1393">
                  <c:v>37.869999999999997</c:v>
                </c:pt>
                <c:pt idx="1394">
                  <c:v>37.89</c:v>
                </c:pt>
                <c:pt idx="1395">
                  <c:v>37.909999999999997</c:v>
                </c:pt>
                <c:pt idx="1396">
                  <c:v>37.93</c:v>
                </c:pt>
                <c:pt idx="1397">
                  <c:v>37.950000000000003</c:v>
                </c:pt>
                <c:pt idx="1398">
                  <c:v>37.97</c:v>
                </c:pt>
                <c:pt idx="1399">
                  <c:v>37.99</c:v>
                </c:pt>
                <c:pt idx="1400">
                  <c:v>38.01</c:v>
                </c:pt>
                <c:pt idx="1401">
                  <c:v>38.03</c:v>
                </c:pt>
                <c:pt idx="1402">
                  <c:v>38.049999999999997</c:v>
                </c:pt>
                <c:pt idx="1403">
                  <c:v>38.07</c:v>
                </c:pt>
                <c:pt idx="1404">
                  <c:v>38.090000000000003</c:v>
                </c:pt>
                <c:pt idx="1405">
                  <c:v>38.11</c:v>
                </c:pt>
                <c:pt idx="1406">
                  <c:v>38.130000000000003</c:v>
                </c:pt>
                <c:pt idx="1407">
                  <c:v>38.15</c:v>
                </c:pt>
                <c:pt idx="1408">
                  <c:v>38.17</c:v>
                </c:pt>
                <c:pt idx="1409">
                  <c:v>38.19</c:v>
                </c:pt>
                <c:pt idx="1410">
                  <c:v>38.21</c:v>
                </c:pt>
                <c:pt idx="1411">
                  <c:v>38.229999999999997</c:v>
                </c:pt>
                <c:pt idx="1412">
                  <c:v>38.25</c:v>
                </c:pt>
                <c:pt idx="1413">
                  <c:v>38.270000000000003</c:v>
                </c:pt>
                <c:pt idx="1414">
                  <c:v>38.29</c:v>
                </c:pt>
                <c:pt idx="1415">
                  <c:v>38.31</c:v>
                </c:pt>
                <c:pt idx="1416">
                  <c:v>38.33</c:v>
                </c:pt>
                <c:pt idx="1417">
                  <c:v>38.35</c:v>
                </c:pt>
                <c:pt idx="1418">
                  <c:v>38.369999999999997</c:v>
                </c:pt>
                <c:pt idx="1419">
                  <c:v>38.39</c:v>
                </c:pt>
                <c:pt idx="1420">
                  <c:v>38.409999999999997</c:v>
                </c:pt>
                <c:pt idx="1421">
                  <c:v>38.43</c:v>
                </c:pt>
                <c:pt idx="1422">
                  <c:v>38.450000000000003</c:v>
                </c:pt>
                <c:pt idx="1423">
                  <c:v>38.47</c:v>
                </c:pt>
                <c:pt idx="1424">
                  <c:v>38.49</c:v>
                </c:pt>
                <c:pt idx="1425">
                  <c:v>38.51</c:v>
                </c:pt>
                <c:pt idx="1426">
                  <c:v>38.53</c:v>
                </c:pt>
                <c:pt idx="1427">
                  <c:v>38.549999999999997</c:v>
                </c:pt>
                <c:pt idx="1428">
                  <c:v>38.57</c:v>
                </c:pt>
                <c:pt idx="1429">
                  <c:v>38.590000000000003</c:v>
                </c:pt>
                <c:pt idx="1430">
                  <c:v>38.61</c:v>
                </c:pt>
                <c:pt idx="1431">
                  <c:v>38.630000000000003</c:v>
                </c:pt>
                <c:pt idx="1432">
                  <c:v>38.65</c:v>
                </c:pt>
                <c:pt idx="1433">
                  <c:v>38.67</c:v>
                </c:pt>
                <c:pt idx="1434">
                  <c:v>38.69</c:v>
                </c:pt>
                <c:pt idx="1435">
                  <c:v>38.71</c:v>
                </c:pt>
                <c:pt idx="1436">
                  <c:v>38.729999999999997</c:v>
                </c:pt>
                <c:pt idx="1437">
                  <c:v>38.75</c:v>
                </c:pt>
                <c:pt idx="1438">
                  <c:v>38.770000000000003</c:v>
                </c:pt>
                <c:pt idx="1439">
                  <c:v>38.79</c:v>
                </c:pt>
                <c:pt idx="1440">
                  <c:v>38.81</c:v>
                </c:pt>
                <c:pt idx="1441">
                  <c:v>38.83</c:v>
                </c:pt>
                <c:pt idx="1442">
                  <c:v>38.85</c:v>
                </c:pt>
                <c:pt idx="1443">
                  <c:v>38.869999999999997</c:v>
                </c:pt>
                <c:pt idx="1444">
                  <c:v>38.89</c:v>
                </c:pt>
                <c:pt idx="1445">
                  <c:v>38.909999999999997</c:v>
                </c:pt>
                <c:pt idx="1446">
                  <c:v>38.93</c:v>
                </c:pt>
                <c:pt idx="1447">
                  <c:v>38.950000000000003</c:v>
                </c:pt>
                <c:pt idx="1448">
                  <c:v>38.97</c:v>
                </c:pt>
                <c:pt idx="1449">
                  <c:v>38.99</c:v>
                </c:pt>
                <c:pt idx="1450">
                  <c:v>39.01</c:v>
                </c:pt>
                <c:pt idx="1451">
                  <c:v>39.03</c:v>
                </c:pt>
                <c:pt idx="1452">
                  <c:v>39.049999999999997</c:v>
                </c:pt>
                <c:pt idx="1453">
                  <c:v>39.07</c:v>
                </c:pt>
                <c:pt idx="1454">
                  <c:v>39.090000000000003</c:v>
                </c:pt>
                <c:pt idx="1455">
                  <c:v>39.11</c:v>
                </c:pt>
                <c:pt idx="1456">
                  <c:v>39.130000000000003</c:v>
                </c:pt>
                <c:pt idx="1457">
                  <c:v>39.15</c:v>
                </c:pt>
                <c:pt idx="1458">
                  <c:v>39.17</c:v>
                </c:pt>
                <c:pt idx="1459">
                  <c:v>39.19</c:v>
                </c:pt>
                <c:pt idx="1460">
                  <c:v>39.21</c:v>
                </c:pt>
                <c:pt idx="1461">
                  <c:v>39.229999999999997</c:v>
                </c:pt>
                <c:pt idx="1462">
                  <c:v>39.25</c:v>
                </c:pt>
                <c:pt idx="1463">
                  <c:v>39.270000000000003</c:v>
                </c:pt>
                <c:pt idx="1464">
                  <c:v>39.29</c:v>
                </c:pt>
                <c:pt idx="1465">
                  <c:v>39.31</c:v>
                </c:pt>
                <c:pt idx="1466">
                  <c:v>39.33</c:v>
                </c:pt>
                <c:pt idx="1467">
                  <c:v>39.35</c:v>
                </c:pt>
                <c:pt idx="1468">
                  <c:v>39.369999999999997</c:v>
                </c:pt>
                <c:pt idx="1469">
                  <c:v>39.39</c:v>
                </c:pt>
                <c:pt idx="1470">
                  <c:v>39.409999999999997</c:v>
                </c:pt>
                <c:pt idx="1471">
                  <c:v>39.43</c:v>
                </c:pt>
                <c:pt idx="1472">
                  <c:v>39.450000000000003</c:v>
                </c:pt>
                <c:pt idx="1473">
                  <c:v>39.47</c:v>
                </c:pt>
                <c:pt idx="1474">
                  <c:v>39.49</c:v>
                </c:pt>
                <c:pt idx="1475">
                  <c:v>39.51</c:v>
                </c:pt>
                <c:pt idx="1476">
                  <c:v>39.53</c:v>
                </c:pt>
                <c:pt idx="1477">
                  <c:v>39.549999999999997</c:v>
                </c:pt>
                <c:pt idx="1478">
                  <c:v>39.57</c:v>
                </c:pt>
                <c:pt idx="1479">
                  <c:v>39.590000000000003</c:v>
                </c:pt>
                <c:pt idx="1480">
                  <c:v>39.61</c:v>
                </c:pt>
                <c:pt idx="1481">
                  <c:v>39.630000000000003</c:v>
                </c:pt>
                <c:pt idx="1482">
                  <c:v>39.65</c:v>
                </c:pt>
                <c:pt idx="1483">
                  <c:v>39.67</c:v>
                </c:pt>
                <c:pt idx="1484">
                  <c:v>39.69</c:v>
                </c:pt>
                <c:pt idx="1485">
                  <c:v>39.71</c:v>
                </c:pt>
                <c:pt idx="1486">
                  <c:v>39.729999999999997</c:v>
                </c:pt>
                <c:pt idx="1487">
                  <c:v>39.75</c:v>
                </c:pt>
                <c:pt idx="1488">
                  <c:v>39.770000000000003</c:v>
                </c:pt>
                <c:pt idx="1489">
                  <c:v>39.79</c:v>
                </c:pt>
                <c:pt idx="1490">
                  <c:v>39.81</c:v>
                </c:pt>
                <c:pt idx="1491">
                  <c:v>39.83</c:v>
                </c:pt>
                <c:pt idx="1492">
                  <c:v>39.85</c:v>
                </c:pt>
                <c:pt idx="1493">
                  <c:v>39.869999999999997</c:v>
                </c:pt>
                <c:pt idx="1494">
                  <c:v>39.89</c:v>
                </c:pt>
                <c:pt idx="1495">
                  <c:v>39.909999999999997</c:v>
                </c:pt>
                <c:pt idx="1496">
                  <c:v>39.93</c:v>
                </c:pt>
                <c:pt idx="1497">
                  <c:v>39.950000000000003</c:v>
                </c:pt>
                <c:pt idx="1498">
                  <c:v>39.97</c:v>
                </c:pt>
                <c:pt idx="1499">
                  <c:v>39.99</c:v>
                </c:pt>
                <c:pt idx="1500">
                  <c:v>40.01</c:v>
                </c:pt>
                <c:pt idx="1501">
                  <c:v>40.03</c:v>
                </c:pt>
                <c:pt idx="1502">
                  <c:v>40.049999999999997</c:v>
                </c:pt>
                <c:pt idx="1503">
                  <c:v>40.07</c:v>
                </c:pt>
                <c:pt idx="1504">
                  <c:v>40.090000000000003</c:v>
                </c:pt>
                <c:pt idx="1505">
                  <c:v>40.11</c:v>
                </c:pt>
                <c:pt idx="1506">
                  <c:v>40.130000000000003</c:v>
                </c:pt>
                <c:pt idx="1507">
                  <c:v>40.15</c:v>
                </c:pt>
                <c:pt idx="1508">
                  <c:v>40.17</c:v>
                </c:pt>
                <c:pt idx="1509">
                  <c:v>40.19</c:v>
                </c:pt>
                <c:pt idx="1510">
                  <c:v>40.21</c:v>
                </c:pt>
                <c:pt idx="1511">
                  <c:v>40.229999999999997</c:v>
                </c:pt>
                <c:pt idx="1512">
                  <c:v>40.25</c:v>
                </c:pt>
                <c:pt idx="1513">
                  <c:v>40.270000000000003</c:v>
                </c:pt>
                <c:pt idx="1514">
                  <c:v>40.29</c:v>
                </c:pt>
                <c:pt idx="1515">
                  <c:v>40.31</c:v>
                </c:pt>
                <c:pt idx="1516">
                  <c:v>40.33</c:v>
                </c:pt>
                <c:pt idx="1517">
                  <c:v>40.35</c:v>
                </c:pt>
                <c:pt idx="1518">
                  <c:v>40.369999999999997</c:v>
                </c:pt>
                <c:pt idx="1519">
                  <c:v>40.39</c:v>
                </c:pt>
                <c:pt idx="1520">
                  <c:v>40.409999999999997</c:v>
                </c:pt>
                <c:pt idx="1521">
                  <c:v>40.43</c:v>
                </c:pt>
                <c:pt idx="1522">
                  <c:v>40.450000000000003</c:v>
                </c:pt>
                <c:pt idx="1523">
                  <c:v>40.47</c:v>
                </c:pt>
                <c:pt idx="1524">
                  <c:v>40.49</c:v>
                </c:pt>
                <c:pt idx="1525">
                  <c:v>40.51</c:v>
                </c:pt>
                <c:pt idx="1526">
                  <c:v>40.53</c:v>
                </c:pt>
                <c:pt idx="1527">
                  <c:v>40.549999999999997</c:v>
                </c:pt>
                <c:pt idx="1528">
                  <c:v>40.57</c:v>
                </c:pt>
                <c:pt idx="1529">
                  <c:v>40.590000000000003</c:v>
                </c:pt>
                <c:pt idx="1530">
                  <c:v>40.61</c:v>
                </c:pt>
                <c:pt idx="1531">
                  <c:v>40.630000000000003</c:v>
                </c:pt>
                <c:pt idx="1532">
                  <c:v>40.65</c:v>
                </c:pt>
                <c:pt idx="1533">
                  <c:v>40.67</c:v>
                </c:pt>
                <c:pt idx="1534">
                  <c:v>40.69</c:v>
                </c:pt>
                <c:pt idx="1535">
                  <c:v>40.71</c:v>
                </c:pt>
                <c:pt idx="1536">
                  <c:v>40.729999999999997</c:v>
                </c:pt>
                <c:pt idx="1537">
                  <c:v>40.75</c:v>
                </c:pt>
                <c:pt idx="1538">
                  <c:v>40.770000000000003</c:v>
                </c:pt>
                <c:pt idx="1539">
                  <c:v>40.79</c:v>
                </c:pt>
                <c:pt idx="1540">
                  <c:v>40.81</c:v>
                </c:pt>
                <c:pt idx="1541">
                  <c:v>40.83</c:v>
                </c:pt>
                <c:pt idx="1542">
                  <c:v>40.85</c:v>
                </c:pt>
                <c:pt idx="1543">
                  <c:v>40.869999999999997</c:v>
                </c:pt>
                <c:pt idx="1544">
                  <c:v>40.89</c:v>
                </c:pt>
                <c:pt idx="1545">
                  <c:v>40.909999999999997</c:v>
                </c:pt>
                <c:pt idx="1546">
                  <c:v>40.93</c:v>
                </c:pt>
                <c:pt idx="1547">
                  <c:v>40.950000000000003</c:v>
                </c:pt>
                <c:pt idx="1548">
                  <c:v>40.97</c:v>
                </c:pt>
                <c:pt idx="1549">
                  <c:v>40.99</c:v>
                </c:pt>
                <c:pt idx="1550">
                  <c:v>41.01</c:v>
                </c:pt>
                <c:pt idx="1551">
                  <c:v>41.03</c:v>
                </c:pt>
                <c:pt idx="1552">
                  <c:v>41.05</c:v>
                </c:pt>
                <c:pt idx="1553">
                  <c:v>41.07</c:v>
                </c:pt>
                <c:pt idx="1554">
                  <c:v>41.09</c:v>
                </c:pt>
                <c:pt idx="1555">
                  <c:v>41.11</c:v>
                </c:pt>
                <c:pt idx="1556">
                  <c:v>41.13</c:v>
                </c:pt>
                <c:pt idx="1557">
                  <c:v>41.15</c:v>
                </c:pt>
                <c:pt idx="1558">
                  <c:v>41.17</c:v>
                </c:pt>
                <c:pt idx="1559">
                  <c:v>41.19</c:v>
                </c:pt>
                <c:pt idx="1560">
                  <c:v>41.21</c:v>
                </c:pt>
                <c:pt idx="1561">
                  <c:v>41.23</c:v>
                </c:pt>
                <c:pt idx="1562">
                  <c:v>41.25</c:v>
                </c:pt>
                <c:pt idx="1563">
                  <c:v>41.27</c:v>
                </c:pt>
                <c:pt idx="1564">
                  <c:v>41.29</c:v>
                </c:pt>
                <c:pt idx="1565">
                  <c:v>41.31</c:v>
                </c:pt>
                <c:pt idx="1566">
                  <c:v>41.33</c:v>
                </c:pt>
                <c:pt idx="1567">
                  <c:v>41.35</c:v>
                </c:pt>
                <c:pt idx="1568">
                  <c:v>41.37</c:v>
                </c:pt>
                <c:pt idx="1569">
                  <c:v>41.39</c:v>
                </c:pt>
                <c:pt idx="1570">
                  <c:v>41.41</c:v>
                </c:pt>
                <c:pt idx="1571">
                  <c:v>41.43</c:v>
                </c:pt>
                <c:pt idx="1572">
                  <c:v>41.45</c:v>
                </c:pt>
                <c:pt idx="1573">
                  <c:v>41.47</c:v>
                </c:pt>
                <c:pt idx="1574">
                  <c:v>41.49</c:v>
                </c:pt>
                <c:pt idx="1575">
                  <c:v>41.51</c:v>
                </c:pt>
                <c:pt idx="1576">
                  <c:v>41.53</c:v>
                </c:pt>
                <c:pt idx="1577">
                  <c:v>41.55</c:v>
                </c:pt>
                <c:pt idx="1578">
                  <c:v>41.57</c:v>
                </c:pt>
                <c:pt idx="1579">
                  <c:v>41.59</c:v>
                </c:pt>
                <c:pt idx="1580">
                  <c:v>41.61</c:v>
                </c:pt>
                <c:pt idx="1581">
                  <c:v>41.63</c:v>
                </c:pt>
                <c:pt idx="1582">
                  <c:v>41.65</c:v>
                </c:pt>
                <c:pt idx="1583">
                  <c:v>41.67</c:v>
                </c:pt>
                <c:pt idx="1584">
                  <c:v>41.69</c:v>
                </c:pt>
                <c:pt idx="1585">
                  <c:v>41.71</c:v>
                </c:pt>
                <c:pt idx="1586">
                  <c:v>41.73</c:v>
                </c:pt>
                <c:pt idx="1587">
                  <c:v>41.75</c:v>
                </c:pt>
                <c:pt idx="1588">
                  <c:v>41.77</c:v>
                </c:pt>
                <c:pt idx="1589">
                  <c:v>41.79</c:v>
                </c:pt>
                <c:pt idx="1590">
                  <c:v>41.81</c:v>
                </c:pt>
                <c:pt idx="1591">
                  <c:v>41.83</c:v>
                </c:pt>
                <c:pt idx="1592">
                  <c:v>41.85</c:v>
                </c:pt>
                <c:pt idx="1593">
                  <c:v>41.87</c:v>
                </c:pt>
                <c:pt idx="1594">
                  <c:v>41.89</c:v>
                </c:pt>
                <c:pt idx="1595">
                  <c:v>41.91</c:v>
                </c:pt>
                <c:pt idx="1596">
                  <c:v>41.93</c:v>
                </c:pt>
                <c:pt idx="1597">
                  <c:v>41.95</c:v>
                </c:pt>
                <c:pt idx="1598">
                  <c:v>41.97</c:v>
                </c:pt>
                <c:pt idx="1599">
                  <c:v>41.99</c:v>
                </c:pt>
                <c:pt idx="1600">
                  <c:v>42.01</c:v>
                </c:pt>
                <c:pt idx="1601">
                  <c:v>42.03</c:v>
                </c:pt>
                <c:pt idx="1602">
                  <c:v>42.05</c:v>
                </c:pt>
                <c:pt idx="1603">
                  <c:v>42.07</c:v>
                </c:pt>
                <c:pt idx="1604">
                  <c:v>42.09</c:v>
                </c:pt>
                <c:pt idx="1605">
                  <c:v>42.11</c:v>
                </c:pt>
                <c:pt idx="1606">
                  <c:v>42.13</c:v>
                </c:pt>
                <c:pt idx="1607">
                  <c:v>42.15</c:v>
                </c:pt>
                <c:pt idx="1608">
                  <c:v>42.17</c:v>
                </c:pt>
                <c:pt idx="1609">
                  <c:v>42.19</c:v>
                </c:pt>
                <c:pt idx="1610">
                  <c:v>42.21</c:v>
                </c:pt>
                <c:pt idx="1611">
                  <c:v>42.23</c:v>
                </c:pt>
                <c:pt idx="1612">
                  <c:v>42.25</c:v>
                </c:pt>
                <c:pt idx="1613">
                  <c:v>42.27</c:v>
                </c:pt>
                <c:pt idx="1614">
                  <c:v>42.29</c:v>
                </c:pt>
                <c:pt idx="1615">
                  <c:v>42.31</c:v>
                </c:pt>
                <c:pt idx="1616">
                  <c:v>42.33</c:v>
                </c:pt>
                <c:pt idx="1617">
                  <c:v>42.35</c:v>
                </c:pt>
                <c:pt idx="1618">
                  <c:v>42.37</c:v>
                </c:pt>
                <c:pt idx="1619">
                  <c:v>42.39</c:v>
                </c:pt>
                <c:pt idx="1620">
                  <c:v>42.41</c:v>
                </c:pt>
                <c:pt idx="1621">
                  <c:v>42.43</c:v>
                </c:pt>
                <c:pt idx="1622">
                  <c:v>42.45</c:v>
                </c:pt>
                <c:pt idx="1623">
                  <c:v>42.47</c:v>
                </c:pt>
                <c:pt idx="1624">
                  <c:v>42.49</c:v>
                </c:pt>
                <c:pt idx="1625">
                  <c:v>42.51</c:v>
                </c:pt>
                <c:pt idx="1626">
                  <c:v>42.53</c:v>
                </c:pt>
                <c:pt idx="1627">
                  <c:v>42.55</c:v>
                </c:pt>
                <c:pt idx="1628">
                  <c:v>42.57</c:v>
                </c:pt>
                <c:pt idx="1629">
                  <c:v>42.59</c:v>
                </c:pt>
                <c:pt idx="1630">
                  <c:v>42.61</c:v>
                </c:pt>
                <c:pt idx="1631">
                  <c:v>42.63</c:v>
                </c:pt>
                <c:pt idx="1632">
                  <c:v>42.65</c:v>
                </c:pt>
                <c:pt idx="1633">
                  <c:v>42.67</c:v>
                </c:pt>
                <c:pt idx="1634">
                  <c:v>42.69</c:v>
                </c:pt>
                <c:pt idx="1635">
                  <c:v>42.71</c:v>
                </c:pt>
                <c:pt idx="1636">
                  <c:v>42.73</c:v>
                </c:pt>
                <c:pt idx="1637">
                  <c:v>42.75</c:v>
                </c:pt>
                <c:pt idx="1638">
                  <c:v>42.77</c:v>
                </c:pt>
                <c:pt idx="1639">
                  <c:v>42.79</c:v>
                </c:pt>
                <c:pt idx="1640">
                  <c:v>42.81</c:v>
                </c:pt>
                <c:pt idx="1641">
                  <c:v>42.83</c:v>
                </c:pt>
                <c:pt idx="1642">
                  <c:v>42.85</c:v>
                </c:pt>
                <c:pt idx="1643">
                  <c:v>42.87</c:v>
                </c:pt>
                <c:pt idx="1644">
                  <c:v>42.89</c:v>
                </c:pt>
                <c:pt idx="1645">
                  <c:v>42.91</c:v>
                </c:pt>
                <c:pt idx="1646">
                  <c:v>42.93</c:v>
                </c:pt>
                <c:pt idx="1647">
                  <c:v>42.95</c:v>
                </c:pt>
                <c:pt idx="1648">
                  <c:v>42.97</c:v>
                </c:pt>
                <c:pt idx="1649">
                  <c:v>42.99</c:v>
                </c:pt>
                <c:pt idx="1650">
                  <c:v>43.01</c:v>
                </c:pt>
                <c:pt idx="1651">
                  <c:v>43.03</c:v>
                </c:pt>
                <c:pt idx="1652">
                  <c:v>43.05</c:v>
                </c:pt>
                <c:pt idx="1653">
                  <c:v>43.07</c:v>
                </c:pt>
                <c:pt idx="1654">
                  <c:v>43.09</c:v>
                </c:pt>
                <c:pt idx="1655">
                  <c:v>43.11</c:v>
                </c:pt>
                <c:pt idx="1656">
                  <c:v>43.13</c:v>
                </c:pt>
                <c:pt idx="1657">
                  <c:v>43.15</c:v>
                </c:pt>
                <c:pt idx="1658">
                  <c:v>43.17</c:v>
                </c:pt>
                <c:pt idx="1659">
                  <c:v>43.19</c:v>
                </c:pt>
                <c:pt idx="1660">
                  <c:v>43.21</c:v>
                </c:pt>
                <c:pt idx="1661">
                  <c:v>43.23</c:v>
                </c:pt>
                <c:pt idx="1662">
                  <c:v>43.25</c:v>
                </c:pt>
                <c:pt idx="1663">
                  <c:v>43.27</c:v>
                </c:pt>
                <c:pt idx="1664">
                  <c:v>43.29</c:v>
                </c:pt>
                <c:pt idx="1665">
                  <c:v>43.31</c:v>
                </c:pt>
                <c:pt idx="1666">
                  <c:v>43.33</c:v>
                </c:pt>
                <c:pt idx="1667">
                  <c:v>43.35</c:v>
                </c:pt>
                <c:pt idx="1668">
                  <c:v>43.37</c:v>
                </c:pt>
                <c:pt idx="1669">
                  <c:v>43.39</c:v>
                </c:pt>
                <c:pt idx="1670">
                  <c:v>43.41</c:v>
                </c:pt>
                <c:pt idx="1671">
                  <c:v>43.43</c:v>
                </c:pt>
                <c:pt idx="1672">
                  <c:v>43.45</c:v>
                </c:pt>
                <c:pt idx="1673">
                  <c:v>43.47</c:v>
                </c:pt>
                <c:pt idx="1674">
                  <c:v>43.49</c:v>
                </c:pt>
                <c:pt idx="1675">
                  <c:v>43.51</c:v>
                </c:pt>
                <c:pt idx="1676">
                  <c:v>43.53</c:v>
                </c:pt>
                <c:pt idx="1677">
                  <c:v>43.55</c:v>
                </c:pt>
                <c:pt idx="1678">
                  <c:v>43.57</c:v>
                </c:pt>
                <c:pt idx="1679">
                  <c:v>43.59</c:v>
                </c:pt>
                <c:pt idx="1680">
                  <c:v>43.61</c:v>
                </c:pt>
                <c:pt idx="1681">
                  <c:v>43.63</c:v>
                </c:pt>
                <c:pt idx="1682">
                  <c:v>43.65</c:v>
                </c:pt>
                <c:pt idx="1683">
                  <c:v>43.67</c:v>
                </c:pt>
                <c:pt idx="1684">
                  <c:v>43.69</c:v>
                </c:pt>
                <c:pt idx="1685">
                  <c:v>43.71</c:v>
                </c:pt>
                <c:pt idx="1686">
                  <c:v>43.73</c:v>
                </c:pt>
                <c:pt idx="1687">
                  <c:v>43.75</c:v>
                </c:pt>
                <c:pt idx="1688">
                  <c:v>43.77</c:v>
                </c:pt>
                <c:pt idx="1689">
                  <c:v>43.79</c:v>
                </c:pt>
                <c:pt idx="1690">
                  <c:v>43.81</c:v>
                </c:pt>
                <c:pt idx="1691">
                  <c:v>43.83</c:v>
                </c:pt>
                <c:pt idx="1692">
                  <c:v>43.85</c:v>
                </c:pt>
                <c:pt idx="1693">
                  <c:v>43.87</c:v>
                </c:pt>
                <c:pt idx="1694">
                  <c:v>43.89</c:v>
                </c:pt>
                <c:pt idx="1695">
                  <c:v>43.91</c:v>
                </c:pt>
                <c:pt idx="1696">
                  <c:v>43.93</c:v>
                </c:pt>
                <c:pt idx="1697">
                  <c:v>43.95</c:v>
                </c:pt>
                <c:pt idx="1698">
                  <c:v>43.97</c:v>
                </c:pt>
                <c:pt idx="1699">
                  <c:v>43.99</c:v>
                </c:pt>
                <c:pt idx="1700">
                  <c:v>44.01</c:v>
                </c:pt>
                <c:pt idx="1701">
                  <c:v>44.03</c:v>
                </c:pt>
                <c:pt idx="1702">
                  <c:v>44.05</c:v>
                </c:pt>
                <c:pt idx="1703">
                  <c:v>44.07</c:v>
                </c:pt>
                <c:pt idx="1704">
                  <c:v>44.09</c:v>
                </c:pt>
                <c:pt idx="1705">
                  <c:v>44.11</c:v>
                </c:pt>
                <c:pt idx="1706">
                  <c:v>44.13</c:v>
                </c:pt>
                <c:pt idx="1707">
                  <c:v>44.15</c:v>
                </c:pt>
                <c:pt idx="1708">
                  <c:v>44.17</c:v>
                </c:pt>
                <c:pt idx="1709">
                  <c:v>44.19</c:v>
                </c:pt>
                <c:pt idx="1710">
                  <c:v>44.21</c:v>
                </c:pt>
                <c:pt idx="1711">
                  <c:v>44.23</c:v>
                </c:pt>
                <c:pt idx="1712">
                  <c:v>44.25</c:v>
                </c:pt>
                <c:pt idx="1713">
                  <c:v>44.27</c:v>
                </c:pt>
                <c:pt idx="1714">
                  <c:v>44.29</c:v>
                </c:pt>
                <c:pt idx="1715">
                  <c:v>44.31</c:v>
                </c:pt>
                <c:pt idx="1716">
                  <c:v>44.33</c:v>
                </c:pt>
                <c:pt idx="1717">
                  <c:v>44.35</c:v>
                </c:pt>
                <c:pt idx="1718">
                  <c:v>44.37</c:v>
                </c:pt>
                <c:pt idx="1719">
                  <c:v>44.39</c:v>
                </c:pt>
                <c:pt idx="1720">
                  <c:v>44.41</c:v>
                </c:pt>
                <c:pt idx="1721">
                  <c:v>44.43</c:v>
                </c:pt>
                <c:pt idx="1722">
                  <c:v>44.45</c:v>
                </c:pt>
                <c:pt idx="1723">
                  <c:v>44.47</c:v>
                </c:pt>
                <c:pt idx="1724">
                  <c:v>44.49</c:v>
                </c:pt>
                <c:pt idx="1725">
                  <c:v>44.51</c:v>
                </c:pt>
                <c:pt idx="1726">
                  <c:v>44.53</c:v>
                </c:pt>
                <c:pt idx="1727">
                  <c:v>44.55</c:v>
                </c:pt>
                <c:pt idx="1728">
                  <c:v>44.57</c:v>
                </c:pt>
                <c:pt idx="1729">
                  <c:v>44.59</c:v>
                </c:pt>
                <c:pt idx="1730">
                  <c:v>44.61</c:v>
                </c:pt>
                <c:pt idx="1731">
                  <c:v>44.63</c:v>
                </c:pt>
                <c:pt idx="1732">
                  <c:v>44.65</c:v>
                </c:pt>
                <c:pt idx="1733">
                  <c:v>44.67</c:v>
                </c:pt>
                <c:pt idx="1734">
                  <c:v>44.69</c:v>
                </c:pt>
                <c:pt idx="1735">
                  <c:v>44.71</c:v>
                </c:pt>
                <c:pt idx="1736">
                  <c:v>44.73</c:v>
                </c:pt>
                <c:pt idx="1737">
                  <c:v>44.75</c:v>
                </c:pt>
                <c:pt idx="1738">
                  <c:v>44.77</c:v>
                </c:pt>
                <c:pt idx="1739">
                  <c:v>44.79</c:v>
                </c:pt>
                <c:pt idx="1740">
                  <c:v>44.81</c:v>
                </c:pt>
                <c:pt idx="1741">
                  <c:v>44.83</c:v>
                </c:pt>
                <c:pt idx="1742">
                  <c:v>44.85</c:v>
                </c:pt>
                <c:pt idx="1743">
                  <c:v>44.87</c:v>
                </c:pt>
                <c:pt idx="1744">
                  <c:v>44.89</c:v>
                </c:pt>
                <c:pt idx="1745">
                  <c:v>44.91</c:v>
                </c:pt>
                <c:pt idx="1746">
                  <c:v>44.93</c:v>
                </c:pt>
                <c:pt idx="1747">
                  <c:v>44.95</c:v>
                </c:pt>
                <c:pt idx="1748">
                  <c:v>44.97</c:v>
                </c:pt>
                <c:pt idx="1749">
                  <c:v>44.99</c:v>
                </c:pt>
                <c:pt idx="1750">
                  <c:v>45.01</c:v>
                </c:pt>
                <c:pt idx="1751">
                  <c:v>45.03</c:v>
                </c:pt>
                <c:pt idx="1752">
                  <c:v>45.05</c:v>
                </c:pt>
                <c:pt idx="1753">
                  <c:v>45.07</c:v>
                </c:pt>
                <c:pt idx="1754">
                  <c:v>45.09</c:v>
                </c:pt>
                <c:pt idx="1755">
                  <c:v>45.11</c:v>
                </c:pt>
                <c:pt idx="1756">
                  <c:v>45.13</c:v>
                </c:pt>
                <c:pt idx="1757">
                  <c:v>45.15</c:v>
                </c:pt>
                <c:pt idx="1758">
                  <c:v>45.17</c:v>
                </c:pt>
                <c:pt idx="1759">
                  <c:v>45.19</c:v>
                </c:pt>
                <c:pt idx="1760">
                  <c:v>45.21</c:v>
                </c:pt>
                <c:pt idx="1761">
                  <c:v>45.23</c:v>
                </c:pt>
                <c:pt idx="1762">
                  <c:v>45.25</c:v>
                </c:pt>
                <c:pt idx="1763">
                  <c:v>45.27</c:v>
                </c:pt>
                <c:pt idx="1764">
                  <c:v>45.29</c:v>
                </c:pt>
                <c:pt idx="1765">
                  <c:v>45.31</c:v>
                </c:pt>
                <c:pt idx="1766">
                  <c:v>45.33</c:v>
                </c:pt>
                <c:pt idx="1767">
                  <c:v>45.35</c:v>
                </c:pt>
                <c:pt idx="1768">
                  <c:v>45.37</c:v>
                </c:pt>
                <c:pt idx="1769">
                  <c:v>45.39</c:v>
                </c:pt>
                <c:pt idx="1770">
                  <c:v>45.41</c:v>
                </c:pt>
                <c:pt idx="1771">
                  <c:v>45.43</c:v>
                </c:pt>
                <c:pt idx="1772">
                  <c:v>45.45</c:v>
                </c:pt>
                <c:pt idx="1773">
                  <c:v>45.47</c:v>
                </c:pt>
                <c:pt idx="1774">
                  <c:v>45.49</c:v>
                </c:pt>
                <c:pt idx="1775">
                  <c:v>45.51</c:v>
                </c:pt>
                <c:pt idx="1776">
                  <c:v>45.53</c:v>
                </c:pt>
                <c:pt idx="1777">
                  <c:v>45.55</c:v>
                </c:pt>
                <c:pt idx="1778">
                  <c:v>45.57</c:v>
                </c:pt>
                <c:pt idx="1779">
                  <c:v>45.59</c:v>
                </c:pt>
                <c:pt idx="1780">
                  <c:v>45.61</c:v>
                </c:pt>
                <c:pt idx="1781">
                  <c:v>45.63</c:v>
                </c:pt>
                <c:pt idx="1782">
                  <c:v>45.65</c:v>
                </c:pt>
                <c:pt idx="1783">
                  <c:v>45.67</c:v>
                </c:pt>
                <c:pt idx="1784">
                  <c:v>45.69</c:v>
                </c:pt>
                <c:pt idx="1785">
                  <c:v>45.71</c:v>
                </c:pt>
                <c:pt idx="1786">
                  <c:v>45.73</c:v>
                </c:pt>
                <c:pt idx="1787">
                  <c:v>45.75</c:v>
                </c:pt>
                <c:pt idx="1788">
                  <c:v>45.77</c:v>
                </c:pt>
                <c:pt idx="1789">
                  <c:v>45.79</c:v>
                </c:pt>
                <c:pt idx="1790">
                  <c:v>45.81</c:v>
                </c:pt>
                <c:pt idx="1791">
                  <c:v>45.83</c:v>
                </c:pt>
                <c:pt idx="1792">
                  <c:v>45.85</c:v>
                </c:pt>
                <c:pt idx="1793">
                  <c:v>45.87</c:v>
                </c:pt>
                <c:pt idx="1794">
                  <c:v>45.89</c:v>
                </c:pt>
                <c:pt idx="1795">
                  <c:v>45.91</c:v>
                </c:pt>
                <c:pt idx="1796">
                  <c:v>45.93</c:v>
                </c:pt>
                <c:pt idx="1797">
                  <c:v>45.95</c:v>
                </c:pt>
                <c:pt idx="1798">
                  <c:v>45.97</c:v>
                </c:pt>
                <c:pt idx="1799">
                  <c:v>45.99</c:v>
                </c:pt>
                <c:pt idx="1800">
                  <c:v>46.01</c:v>
                </c:pt>
                <c:pt idx="1801">
                  <c:v>46.03</c:v>
                </c:pt>
                <c:pt idx="1802">
                  <c:v>46.05</c:v>
                </c:pt>
                <c:pt idx="1803">
                  <c:v>46.07</c:v>
                </c:pt>
                <c:pt idx="1804">
                  <c:v>46.09</c:v>
                </c:pt>
                <c:pt idx="1805">
                  <c:v>46.11</c:v>
                </c:pt>
                <c:pt idx="1806">
                  <c:v>46.13</c:v>
                </c:pt>
                <c:pt idx="1807">
                  <c:v>46.15</c:v>
                </c:pt>
                <c:pt idx="1808">
                  <c:v>46.17</c:v>
                </c:pt>
                <c:pt idx="1809">
                  <c:v>46.19</c:v>
                </c:pt>
                <c:pt idx="1810">
                  <c:v>46.21</c:v>
                </c:pt>
                <c:pt idx="1811">
                  <c:v>46.23</c:v>
                </c:pt>
                <c:pt idx="1812">
                  <c:v>46.25</c:v>
                </c:pt>
                <c:pt idx="1813">
                  <c:v>46.27</c:v>
                </c:pt>
                <c:pt idx="1814">
                  <c:v>46.29</c:v>
                </c:pt>
                <c:pt idx="1815">
                  <c:v>46.31</c:v>
                </c:pt>
                <c:pt idx="1816">
                  <c:v>46.33</c:v>
                </c:pt>
                <c:pt idx="1817">
                  <c:v>46.35</c:v>
                </c:pt>
                <c:pt idx="1818">
                  <c:v>46.37</c:v>
                </c:pt>
                <c:pt idx="1819">
                  <c:v>46.39</c:v>
                </c:pt>
                <c:pt idx="1820">
                  <c:v>46.41</c:v>
                </c:pt>
                <c:pt idx="1821">
                  <c:v>46.43</c:v>
                </c:pt>
                <c:pt idx="1822">
                  <c:v>46.45</c:v>
                </c:pt>
                <c:pt idx="1823">
                  <c:v>46.47</c:v>
                </c:pt>
                <c:pt idx="1824">
                  <c:v>46.49</c:v>
                </c:pt>
                <c:pt idx="1825">
                  <c:v>46.51</c:v>
                </c:pt>
                <c:pt idx="1826">
                  <c:v>46.53</c:v>
                </c:pt>
                <c:pt idx="1827">
                  <c:v>46.55</c:v>
                </c:pt>
                <c:pt idx="1828">
                  <c:v>46.57</c:v>
                </c:pt>
                <c:pt idx="1829">
                  <c:v>46.59</c:v>
                </c:pt>
                <c:pt idx="1830">
                  <c:v>46.61</c:v>
                </c:pt>
                <c:pt idx="1831">
                  <c:v>46.63</c:v>
                </c:pt>
                <c:pt idx="1832">
                  <c:v>46.65</c:v>
                </c:pt>
                <c:pt idx="1833">
                  <c:v>46.67</c:v>
                </c:pt>
                <c:pt idx="1834">
                  <c:v>46.69</c:v>
                </c:pt>
                <c:pt idx="1835">
                  <c:v>46.71</c:v>
                </c:pt>
                <c:pt idx="1836">
                  <c:v>46.73</c:v>
                </c:pt>
                <c:pt idx="1837">
                  <c:v>46.75</c:v>
                </c:pt>
                <c:pt idx="1838">
                  <c:v>46.77</c:v>
                </c:pt>
                <c:pt idx="1839">
                  <c:v>46.79</c:v>
                </c:pt>
                <c:pt idx="1840">
                  <c:v>46.81</c:v>
                </c:pt>
                <c:pt idx="1841">
                  <c:v>46.83</c:v>
                </c:pt>
                <c:pt idx="1842">
                  <c:v>46.85</c:v>
                </c:pt>
                <c:pt idx="1843">
                  <c:v>46.87</c:v>
                </c:pt>
                <c:pt idx="1844">
                  <c:v>46.89</c:v>
                </c:pt>
                <c:pt idx="1845">
                  <c:v>46.91</c:v>
                </c:pt>
                <c:pt idx="1846">
                  <c:v>46.93</c:v>
                </c:pt>
                <c:pt idx="1847">
                  <c:v>46.95</c:v>
                </c:pt>
                <c:pt idx="1848">
                  <c:v>46.97</c:v>
                </c:pt>
                <c:pt idx="1849">
                  <c:v>46.99</c:v>
                </c:pt>
                <c:pt idx="1850">
                  <c:v>47.01</c:v>
                </c:pt>
                <c:pt idx="1851">
                  <c:v>47.03</c:v>
                </c:pt>
                <c:pt idx="1852">
                  <c:v>47.05</c:v>
                </c:pt>
                <c:pt idx="1853">
                  <c:v>47.07</c:v>
                </c:pt>
                <c:pt idx="1854">
                  <c:v>47.09</c:v>
                </c:pt>
                <c:pt idx="1855">
                  <c:v>47.11</c:v>
                </c:pt>
                <c:pt idx="1856">
                  <c:v>47.13</c:v>
                </c:pt>
                <c:pt idx="1857">
                  <c:v>47.15</c:v>
                </c:pt>
                <c:pt idx="1858">
                  <c:v>47.17</c:v>
                </c:pt>
                <c:pt idx="1859">
                  <c:v>47.19</c:v>
                </c:pt>
                <c:pt idx="1860">
                  <c:v>47.21</c:v>
                </c:pt>
                <c:pt idx="1861">
                  <c:v>47.23</c:v>
                </c:pt>
                <c:pt idx="1862">
                  <c:v>47.25</c:v>
                </c:pt>
                <c:pt idx="1863">
                  <c:v>47.27</c:v>
                </c:pt>
                <c:pt idx="1864">
                  <c:v>47.29</c:v>
                </c:pt>
                <c:pt idx="1865">
                  <c:v>47.31</c:v>
                </c:pt>
                <c:pt idx="1866">
                  <c:v>47.33</c:v>
                </c:pt>
                <c:pt idx="1867">
                  <c:v>47.35</c:v>
                </c:pt>
                <c:pt idx="1868">
                  <c:v>47.37</c:v>
                </c:pt>
                <c:pt idx="1869">
                  <c:v>47.39</c:v>
                </c:pt>
                <c:pt idx="1870">
                  <c:v>47.41</c:v>
                </c:pt>
                <c:pt idx="1871">
                  <c:v>47.43</c:v>
                </c:pt>
                <c:pt idx="1872">
                  <c:v>47.45</c:v>
                </c:pt>
                <c:pt idx="1873">
                  <c:v>47.47</c:v>
                </c:pt>
                <c:pt idx="1874">
                  <c:v>47.49</c:v>
                </c:pt>
                <c:pt idx="1875">
                  <c:v>47.51</c:v>
                </c:pt>
                <c:pt idx="1876">
                  <c:v>47.53</c:v>
                </c:pt>
                <c:pt idx="1877">
                  <c:v>47.55</c:v>
                </c:pt>
                <c:pt idx="1878">
                  <c:v>47.57</c:v>
                </c:pt>
                <c:pt idx="1879">
                  <c:v>47.59</c:v>
                </c:pt>
                <c:pt idx="1880">
                  <c:v>47.61</c:v>
                </c:pt>
                <c:pt idx="1881">
                  <c:v>47.63</c:v>
                </c:pt>
                <c:pt idx="1882">
                  <c:v>47.65</c:v>
                </c:pt>
                <c:pt idx="1883">
                  <c:v>47.67</c:v>
                </c:pt>
                <c:pt idx="1884">
                  <c:v>47.69</c:v>
                </c:pt>
                <c:pt idx="1885">
                  <c:v>47.71</c:v>
                </c:pt>
                <c:pt idx="1886">
                  <c:v>47.73</c:v>
                </c:pt>
                <c:pt idx="1887">
                  <c:v>47.75</c:v>
                </c:pt>
                <c:pt idx="1888">
                  <c:v>47.77</c:v>
                </c:pt>
                <c:pt idx="1889">
                  <c:v>47.79</c:v>
                </c:pt>
                <c:pt idx="1890">
                  <c:v>47.81</c:v>
                </c:pt>
                <c:pt idx="1891">
                  <c:v>47.83</c:v>
                </c:pt>
                <c:pt idx="1892">
                  <c:v>47.85</c:v>
                </c:pt>
                <c:pt idx="1893">
                  <c:v>47.87</c:v>
                </c:pt>
                <c:pt idx="1894">
                  <c:v>47.89</c:v>
                </c:pt>
                <c:pt idx="1895">
                  <c:v>47.91</c:v>
                </c:pt>
                <c:pt idx="1896">
                  <c:v>47.93</c:v>
                </c:pt>
                <c:pt idx="1897">
                  <c:v>47.95</c:v>
                </c:pt>
                <c:pt idx="1898">
                  <c:v>47.97</c:v>
                </c:pt>
                <c:pt idx="1899">
                  <c:v>47.99</c:v>
                </c:pt>
                <c:pt idx="1900">
                  <c:v>48.01</c:v>
                </c:pt>
                <c:pt idx="1901">
                  <c:v>48.03</c:v>
                </c:pt>
                <c:pt idx="1902">
                  <c:v>48.05</c:v>
                </c:pt>
                <c:pt idx="1903">
                  <c:v>48.07</c:v>
                </c:pt>
                <c:pt idx="1904">
                  <c:v>48.09</c:v>
                </c:pt>
                <c:pt idx="1905">
                  <c:v>48.11</c:v>
                </c:pt>
                <c:pt idx="1906">
                  <c:v>48.13</c:v>
                </c:pt>
                <c:pt idx="1907">
                  <c:v>48.15</c:v>
                </c:pt>
                <c:pt idx="1908">
                  <c:v>48.17</c:v>
                </c:pt>
                <c:pt idx="1909">
                  <c:v>48.19</c:v>
                </c:pt>
                <c:pt idx="1910">
                  <c:v>48.21</c:v>
                </c:pt>
                <c:pt idx="1911">
                  <c:v>48.23</c:v>
                </c:pt>
                <c:pt idx="1912">
                  <c:v>48.25</c:v>
                </c:pt>
                <c:pt idx="1913">
                  <c:v>48.27</c:v>
                </c:pt>
                <c:pt idx="1914">
                  <c:v>48.29</c:v>
                </c:pt>
                <c:pt idx="1915">
                  <c:v>48.31</c:v>
                </c:pt>
                <c:pt idx="1916">
                  <c:v>48.33</c:v>
                </c:pt>
                <c:pt idx="1917">
                  <c:v>48.35</c:v>
                </c:pt>
                <c:pt idx="1918">
                  <c:v>48.37</c:v>
                </c:pt>
                <c:pt idx="1919">
                  <c:v>48.39</c:v>
                </c:pt>
                <c:pt idx="1920">
                  <c:v>48.41</c:v>
                </c:pt>
                <c:pt idx="1921">
                  <c:v>48.43</c:v>
                </c:pt>
                <c:pt idx="1922">
                  <c:v>48.45</c:v>
                </c:pt>
                <c:pt idx="1923">
                  <c:v>48.47</c:v>
                </c:pt>
                <c:pt idx="1924">
                  <c:v>48.49</c:v>
                </c:pt>
                <c:pt idx="1925">
                  <c:v>48.51</c:v>
                </c:pt>
                <c:pt idx="1926">
                  <c:v>48.53</c:v>
                </c:pt>
                <c:pt idx="1927">
                  <c:v>48.55</c:v>
                </c:pt>
                <c:pt idx="1928">
                  <c:v>48.57</c:v>
                </c:pt>
                <c:pt idx="1929">
                  <c:v>48.59</c:v>
                </c:pt>
                <c:pt idx="1930">
                  <c:v>48.61</c:v>
                </c:pt>
                <c:pt idx="1931">
                  <c:v>48.63</c:v>
                </c:pt>
                <c:pt idx="1932">
                  <c:v>48.65</c:v>
                </c:pt>
                <c:pt idx="1933">
                  <c:v>48.67</c:v>
                </c:pt>
                <c:pt idx="1934">
                  <c:v>48.69</c:v>
                </c:pt>
                <c:pt idx="1935">
                  <c:v>48.71</c:v>
                </c:pt>
                <c:pt idx="1936">
                  <c:v>48.73</c:v>
                </c:pt>
                <c:pt idx="1937">
                  <c:v>48.75</c:v>
                </c:pt>
                <c:pt idx="1938">
                  <c:v>48.77</c:v>
                </c:pt>
                <c:pt idx="1939">
                  <c:v>48.79</c:v>
                </c:pt>
                <c:pt idx="1940">
                  <c:v>48.81</c:v>
                </c:pt>
                <c:pt idx="1941">
                  <c:v>48.83</c:v>
                </c:pt>
                <c:pt idx="1942">
                  <c:v>48.85</c:v>
                </c:pt>
                <c:pt idx="1943">
                  <c:v>48.87</c:v>
                </c:pt>
                <c:pt idx="1944">
                  <c:v>48.89</c:v>
                </c:pt>
                <c:pt idx="1945">
                  <c:v>48.91</c:v>
                </c:pt>
                <c:pt idx="1946">
                  <c:v>48.93</c:v>
                </c:pt>
                <c:pt idx="1947">
                  <c:v>48.95</c:v>
                </c:pt>
                <c:pt idx="1948">
                  <c:v>48.97</c:v>
                </c:pt>
                <c:pt idx="1949">
                  <c:v>48.99</c:v>
                </c:pt>
                <c:pt idx="1950">
                  <c:v>49.01</c:v>
                </c:pt>
                <c:pt idx="1951">
                  <c:v>49.03</c:v>
                </c:pt>
                <c:pt idx="1952">
                  <c:v>49.05</c:v>
                </c:pt>
                <c:pt idx="1953">
                  <c:v>49.07</c:v>
                </c:pt>
                <c:pt idx="1954">
                  <c:v>49.09</c:v>
                </c:pt>
                <c:pt idx="1955">
                  <c:v>49.11</c:v>
                </c:pt>
                <c:pt idx="1956">
                  <c:v>49.13</c:v>
                </c:pt>
                <c:pt idx="1957">
                  <c:v>49.15</c:v>
                </c:pt>
                <c:pt idx="1958">
                  <c:v>49.17</c:v>
                </c:pt>
                <c:pt idx="1959">
                  <c:v>49.19</c:v>
                </c:pt>
                <c:pt idx="1960">
                  <c:v>49.21</c:v>
                </c:pt>
                <c:pt idx="1961">
                  <c:v>49.23</c:v>
                </c:pt>
                <c:pt idx="1962">
                  <c:v>49.25</c:v>
                </c:pt>
                <c:pt idx="1963">
                  <c:v>49.27</c:v>
                </c:pt>
                <c:pt idx="1964">
                  <c:v>49.29</c:v>
                </c:pt>
                <c:pt idx="1965">
                  <c:v>49.31</c:v>
                </c:pt>
                <c:pt idx="1966">
                  <c:v>49.33</c:v>
                </c:pt>
                <c:pt idx="1967">
                  <c:v>49.35</c:v>
                </c:pt>
                <c:pt idx="1968">
                  <c:v>49.37</c:v>
                </c:pt>
                <c:pt idx="1969">
                  <c:v>49.39</c:v>
                </c:pt>
                <c:pt idx="1970">
                  <c:v>49.41</c:v>
                </c:pt>
                <c:pt idx="1971">
                  <c:v>49.43</c:v>
                </c:pt>
                <c:pt idx="1972">
                  <c:v>49.45</c:v>
                </c:pt>
                <c:pt idx="1973">
                  <c:v>49.47</c:v>
                </c:pt>
                <c:pt idx="1974">
                  <c:v>49.49</c:v>
                </c:pt>
                <c:pt idx="1975">
                  <c:v>49.51</c:v>
                </c:pt>
                <c:pt idx="1976">
                  <c:v>49.53</c:v>
                </c:pt>
                <c:pt idx="1977">
                  <c:v>49.55</c:v>
                </c:pt>
                <c:pt idx="1978">
                  <c:v>49.57</c:v>
                </c:pt>
                <c:pt idx="1979">
                  <c:v>49.59</c:v>
                </c:pt>
                <c:pt idx="1980">
                  <c:v>49.61</c:v>
                </c:pt>
                <c:pt idx="1981">
                  <c:v>49.63</c:v>
                </c:pt>
                <c:pt idx="1982">
                  <c:v>49.65</c:v>
                </c:pt>
                <c:pt idx="1983">
                  <c:v>49.67</c:v>
                </c:pt>
                <c:pt idx="1984">
                  <c:v>49.69</c:v>
                </c:pt>
                <c:pt idx="1985">
                  <c:v>49.71</c:v>
                </c:pt>
                <c:pt idx="1986">
                  <c:v>49.73</c:v>
                </c:pt>
                <c:pt idx="1987">
                  <c:v>49.75</c:v>
                </c:pt>
                <c:pt idx="1988">
                  <c:v>49.77</c:v>
                </c:pt>
                <c:pt idx="1989">
                  <c:v>49.79</c:v>
                </c:pt>
                <c:pt idx="1990">
                  <c:v>49.81</c:v>
                </c:pt>
                <c:pt idx="1991">
                  <c:v>49.83</c:v>
                </c:pt>
                <c:pt idx="1992">
                  <c:v>49.85</c:v>
                </c:pt>
                <c:pt idx="1993">
                  <c:v>49.87</c:v>
                </c:pt>
                <c:pt idx="1994">
                  <c:v>49.89</c:v>
                </c:pt>
                <c:pt idx="1995">
                  <c:v>49.91</c:v>
                </c:pt>
                <c:pt idx="1996">
                  <c:v>49.93</c:v>
                </c:pt>
                <c:pt idx="1997">
                  <c:v>49.95</c:v>
                </c:pt>
                <c:pt idx="1998">
                  <c:v>49.97</c:v>
                </c:pt>
                <c:pt idx="1999">
                  <c:v>49.99</c:v>
                </c:pt>
                <c:pt idx="2000">
                  <c:v>50.01</c:v>
                </c:pt>
                <c:pt idx="2001">
                  <c:v>50.03</c:v>
                </c:pt>
                <c:pt idx="2002">
                  <c:v>50.05</c:v>
                </c:pt>
                <c:pt idx="2003">
                  <c:v>50.07</c:v>
                </c:pt>
                <c:pt idx="2004">
                  <c:v>50.09</c:v>
                </c:pt>
                <c:pt idx="2005">
                  <c:v>50.11</c:v>
                </c:pt>
                <c:pt idx="2006">
                  <c:v>50.13</c:v>
                </c:pt>
                <c:pt idx="2007">
                  <c:v>50.15</c:v>
                </c:pt>
                <c:pt idx="2008">
                  <c:v>50.17</c:v>
                </c:pt>
                <c:pt idx="2009">
                  <c:v>50.19</c:v>
                </c:pt>
                <c:pt idx="2010">
                  <c:v>50.21</c:v>
                </c:pt>
                <c:pt idx="2011">
                  <c:v>50.23</c:v>
                </c:pt>
                <c:pt idx="2012">
                  <c:v>50.25</c:v>
                </c:pt>
                <c:pt idx="2013">
                  <c:v>50.27</c:v>
                </c:pt>
                <c:pt idx="2014">
                  <c:v>50.29</c:v>
                </c:pt>
                <c:pt idx="2015">
                  <c:v>50.31</c:v>
                </c:pt>
                <c:pt idx="2016">
                  <c:v>50.33</c:v>
                </c:pt>
                <c:pt idx="2017">
                  <c:v>50.35</c:v>
                </c:pt>
                <c:pt idx="2018">
                  <c:v>50.37</c:v>
                </c:pt>
                <c:pt idx="2019">
                  <c:v>50.39</c:v>
                </c:pt>
                <c:pt idx="2020">
                  <c:v>50.41</c:v>
                </c:pt>
                <c:pt idx="2021">
                  <c:v>50.43</c:v>
                </c:pt>
                <c:pt idx="2022">
                  <c:v>50.45</c:v>
                </c:pt>
                <c:pt idx="2023">
                  <c:v>50.47</c:v>
                </c:pt>
                <c:pt idx="2024">
                  <c:v>50.49</c:v>
                </c:pt>
                <c:pt idx="2025">
                  <c:v>50.51</c:v>
                </c:pt>
                <c:pt idx="2026">
                  <c:v>50.53</c:v>
                </c:pt>
                <c:pt idx="2027">
                  <c:v>50.55</c:v>
                </c:pt>
                <c:pt idx="2028">
                  <c:v>50.57</c:v>
                </c:pt>
                <c:pt idx="2029">
                  <c:v>50.59</c:v>
                </c:pt>
                <c:pt idx="2030">
                  <c:v>50.61</c:v>
                </c:pt>
                <c:pt idx="2031">
                  <c:v>50.63</c:v>
                </c:pt>
                <c:pt idx="2032">
                  <c:v>50.65</c:v>
                </c:pt>
                <c:pt idx="2033">
                  <c:v>50.67</c:v>
                </c:pt>
                <c:pt idx="2034">
                  <c:v>50.69</c:v>
                </c:pt>
                <c:pt idx="2035">
                  <c:v>50.71</c:v>
                </c:pt>
                <c:pt idx="2036">
                  <c:v>50.73</c:v>
                </c:pt>
                <c:pt idx="2037">
                  <c:v>50.75</c:v>
                </c:pt>
                <c:pt idx="2038">
                  <c:v>50.77</c:v>
                </c:pt>
                <c:pt idx="2039">
                  <c:v>50.79</c:v>
                </c:pt>
                <c:pt idx="2040">
                  <c:v>50.81</c:v>
                </c:pt>
                <c:pt idx="2041">
                  <c:v>50.83</c:v>
                </c:pt>
                <c:pt idx="2042">
                  <c:v>50.85</c:v>
                </c:pt>
                <c:pt idx="2043">
                  <c:v>50.87</c:v>
                </c:pt>
                <c:pt idx="2044">
                  <c:v>50.89</c:v>
                </c:pt>
                <c:pt idx="2045">
                  <c:v>50.91</c:v>
                </c:pt>
                <c:pt idx="2046">
                  <c:v>50.93</c:v>
                </c:pt>
                <c:pt idx="2047">
                  <c:v>50.95</c:v>
                </c:pt>
                <c:pt idx="2048">
                  <c:v>50.97</c:v>
                </c:pt>
                <c:pt idx="2049">
                  <c:v>50.99</c:v>
                </c:pt>
                <c:pt idx="2050">
                  <c:v>51.01</c:v>
                </c:pt>
                <c:pt idx="2051">
                  <c:v>51.03</c:v>
                </c:pt>
                <c:pt idx="2052">
                  <c:v>51.05</c:v>
                </c:pt>
                <c:pt idx="2053">
                  <c:v>51.07</c:v>
                </c:pt>
                <c:pt idx="2054">
                  <c:v>51.09</c:v>
                </c:pt>
                <c:pt idx="2055">
                  <c:v>51.11</c:v>
                </c:pt>
                <c:pt idx="2056">
                  <c:v>51.13</c:v>
                </c:pt>
                <c:pt idx="2057">
                  <c:v>51.15</c:v>
                </c:pt>
                <c:pt idx="2058">
                  <c:v>51.17</c:v>
                </c:pt>
                <c:pt idx="2059">
                  <c:v>51.19</c:v>
                </c:pt>
                <c:pt idx="2060">
                  <c:v>51.21</c:v>
                </c:pt>
                <c:pt idx="2061">
                  <c:v>51.23</c:v>
                </c:pt>
                <c:pt idx="2062">
                  <c:v>51.25</c:v>
                </c:pt>
                <c:pt idx="2063">
                  <c:v>51.27</c:v>
                </c:pt>
                <c:pt idx="2064">
                  <c:v>51.29</c:v>
                </c:pt>
                <c:pt idx="2065">
                  <c:v>51.31</c:v>
                </c:pt>
                <c:pt idx="2066">
                  <c:v>51.33</c:v>
                </c:pt>
                <c:pt idx="2067">
                  <c:v>51.35</c:v>
                </c:pt>
                <c:pt idx="2068">
                  <c:v>51.37</c:v>
                </c:pt>
                <c:pt idx="2069">
                  <c:v>51.39</c:v>
                </c:pt>
                <c:pt idx="2070">
                  <c:v>51.41</c:v>
                </c:pt>
                <c:pt idx="2071">
                  <c:v>51.43</c:v>
                </c:pt>
                <c:pt idx="2072">
                  <c:v>51.45</c:v>
                </c:pt>
                <c:pt idx="2073">
                  <c:v>51.47</c:v>
                </c:pt>
                <c:pt idx="2074">
                  <c:v>51.49</c:v>
                </c:pt>
                <c:pt idx="2075">
                  <c:v>51.51</c:v>
                </c:pt>
                <c:pt idx="2076">
                  <c:v>51.53</c:v>
                </c:pt>
                <c:pt idx="2077">
                  <c:v>51.55</c:v>
                </c:pt>
                <c:pt idx="2078">
                  <c:v>51.57</c:v>
                </c:pt>
                <c:pt idx="2079">
                  <c:v>51.59</c:v>
                </c:pt>
                <c:pt idx="2080">
                  <c:v>51.61</c:v>
                </c:pt>
                <c:pt idx="2081">
                  <c:v>51.63</c:v>
                </c:pt>
                <c:pt idx="2082">
                  <c:v>51.65</c:v>
                </c:pt>
                <c:pt idx="2083">
                  <c:v>51.67</c:v>
                </c:pt>
                <c:pt idx="2084">
                  <c:v>51.69</c:v>
                </c:pt>
                <c:pt idx="2085">
                  <c:v>51.71</c:v>
                </c:pt>
                <c:pt idx="2086">
                  <c:v>51.73</c:v>
                </c:pt>
                <c:pt idx="2087">
                  <c:v>51.75</c:v>
                </c:pt>
                <c:pt idx="2088">
                  <c:v>51.77</c:v>
                </c:pt>
                <c:pt idx="2089">
                  <c:v>51.79</c:v>
                </c:pt>
                <c:pt idx="2090">
                  <c:v>51.81</c:v>
                </c:pt>
                <c:pt idx="2091">
                  <c:v>51.83</c:v>
                </c:pt>
                <c:pt idx="2092">
                  <c:v>51.85</c:v>
                </c:pt>
                <c:pt idx="2093">
                  <c:v>51.87</c:v>
                </c:pt>
                <c:pt idx="2094">
                  <c:v>51.89</c:v>
                </c:pt>
                <c:pt idx="2095">
                  <c:v>51.91</c:v>
                </c:pt>
                <c:pt idx="2096">
                  <c:v>51.93</c:v>
                </c:pt>
                <c:pt idx="2097">
                  <c:v>51.95</c:v>
                </c:pt>
                <c:pt idx="2098">
                  <c:v>51.97</c:v>
                </c:pt>
                <c:pt idx="2099">
                  <c:v>51.99</c:v>
                </c:pt>
                <c:pt idx="2100">
                  <c:v>52.01</c:v>
                </c:pt>
                <c:pt idx="2101">
                  <c:v>52.03</c:v>
                </c:pt>
                <c:pt idx="2102">
                  <c:v>52.05</c:v>
                </c:pt>
                <c:pt idx="2103">
                  <c:v>52.07</c:v>
                </c:pt>
                <c:pt idx="2104">
                  <c:v>52.09</c:v>
                </c:pt>
                <c:pt idx="2105">
                  <c:v>52.11</c:v>
                </c:pt>
                <c:pt idx="2106">
                  <c:v>52.13</c:v>
                </c:pt>
                <c:pt idx="2107">
                  <c:v>52.15</c:v>
                </c:pt>
                <c:pt idx="2108">
                  <c:v>52.17</c:v>
                </c:pt>
                <c:pt idx="2109">
                  <c:v>52.19</c:v>
                </c:pt>
                <c:pt idx="2110">
                  <c:v>52.21</c:v>
                </c:pt>
                <c:pt idx="2111">
                  <c:v>52.23</c:v>
                </c:pt>
                <c:pt idx="2112">
                  <c:v>52.25</c:v>
                </c:pt>
                <c:pt idx="2113">
                  <c:v>52.27</c:v>
                </c:pt>
                <c:pt idx="2114">
                  <c:v>52.29</c:v>
                </c:pt>
                <c:pt idx="2115">
                  <c:v>52.31</c:v>
                </c:pt>
                <c:pt idx="2116">
                  <c:v>52.33</c:v>
                </c:pt>
                <c:pt idx="2117">
                  <c:v>52.35</c:v>
                </c:pt>
                <c:pt idx="2118">
                  <c:v>52.37</c:v>
                </c:pt>
                <c:pt idx="2119">
                  <c:v>52.39</c:v>
                </c:pt>
                <c:pt idx="2120">
                  <c:v>52.41</c:v>
                </c:pt>
                <c:pt idx="2121">
                  <c:v>52.43</c:v>
                </c:pt>
                <c:pt idx="2122">
                  <c:v>52.45</c:v>
                </c:pt>
                <c:pt idx="2123">
                  <c:v>52.47</c:v>
                </c:pt>
                <c:pt idx="2124">
                  <c:v>52.49</c:v>
                </c:pt>
                <c:pt idx="2125">
                  <c:v>52.51</c:v>
                </c:pt>
                <c:pt idx="2126">
                  <c:v>52.53</c:v>
                </c:pt>
                <c:pt idx="2127">
                  <c:v>52.55</c:v>
                </c:pt>
                <c:pt idx="2128">
                  <c:v>52.57</c:v>
                </c:pt>
                <c:pt idx="2129">
                  <c:v>52.59</c:v>
                </c:pt>
                <c:pt idx="2130">
                  <c:v>52.61</c:v>
                </c:pt>
                <c:pt idx="2131">
                  <c:v>52.63</c:v>
                </c:pt>
                <c:pt idx="2132">
                  <c:v>52.65</c:v>
                </c:pt>
                <c:pt idx="2133">
                  <c:v>52.67</c:v>
                </c:pt>
                <c:pt idx="2134">
                  <c:v>52.69</c:v>
                </c:pt>
                <c:pt idx="2135">
                  <c:v>52.71</c:v>
                </c:pt>
                <c:pt idx="2136">
                  <c:v>52.73</c:v>
                </c:pt>
                <c:pt idx="2137">
                  <c:v>52.75</c:v>
                </c:pt>
                <c:pt idx="2138">
                  <c:v>52.77</c:v>
                </c:pt>
                <c:pt idx="2139">
                  <c:v>52.79</c:v>
                </c:pt>
                <c:pt idx="2140">
                  <c:v>52.81</c:v>
                </c:pt>
                <c:pt idx="2141">
                  <c:v>52.83</c:v>
                </c:pt>
                <c:pt idx="2142">
                  <c:v>52.85</c:v>
                </c:pt>
                <c:pt idx="2143">
                  <c:v>52.87</c:v>
                </c:pt>
                <c:pt idx="2144">
                  <c:v>52.89</c:v>
                </c:pt>
                <c:pt idx="2145">
                  <c:v>52.91</c:v>
                </c:pt>
                <c:pt idx="2146">
                  <c:v>52.93</c:v>
                </c:pt>
                <c:pt idx="2147">
                  <c:v>52.95</c:v>
                </c:pt>
                <c:pt idx="2148">
                  <c:v>52.97</c:v>
                </c:pt>
                <c:pt idx="2149">
                  <c:v>52.99</c:v>
                </c:pt>
                <c:pt idx="2150">
                  <c:v>53.01</c:v>
                </c:pt>
                <c:pt idx="2151">
                  <c:v>53.03</c:v>
                </c:pt>
                <c:pt idx="2152">
                  <c:v>53.05</c:v>
                </c:pt>
                <c:pt idx="2153">
                  <c:v>53.07</c:v>
                </c:pt>
                <c:pt idx="2154">
                  <c:v>53.09</c:v>
                </c:pt>
                <c:pt idx="2155">
                  <c:v>53.11</c:v>
                </c:pt>
                <c:pt idx="2156">
                  <c:v>53.13</c:v>
                </c:pt>
                <c:pt idx="2157">
                  <c:v>53.15</c:v>
                </c:pt>
                <c:pt idx="2158">
                  <c:v>53.17</c:v>
                </c:pt>
                <c:pt idx="2159">
                  <c:v>53.19</c:v>
                </c:pt>
                <c:pt idx="2160">
                  <c:v>53.21</c:v>
                </c:pt>
                <c:pt idx="2161">
                  <c:v>53.23</c:v>
                </c:pt>
                <c:pt idx="2162">
                  <c:v>53.25</c:v>
                </c:pt>
                <c:pt idx="2163">
                  <c:v>53.27</c:v>
                </c:pt>
                <c:pt idx="2164">
                  <c:v>53.29</c:v>
                </c:pt>
                <c:pt idx="2165">
                  <c:v>53.31</c:v>
                </c:pt>
                <c:pt idx="2166">
                  <c:v>53.33</c:v>
                </c:pt>
                <c:pt idx="2167">
                  <c:v>53.35</c:v>
                </c:pt>
                <c:pt idx="2168">
                  <c:v>53.37</c:v>
                </c:pt>
                <c:pt idx="2169">
                  <c:v>53.39</c:v>
                </c:pt>
                <c:pt idx="2170">
                  <c:v>53.41</c:v>
                </c:pt>
                <c:pt idx="2171">
                  <c:v>53.43</c:v>
                </c:pt>
                <c:pt idx="2172">
                  <c:v>53.45</c:v>
                </c:pt>
                <c:pt idx="2173">
                  <c:v>53.47</c:v>
                </c:pt>
                <c:pt idx="2174">
                  <c:v>53.49</c:v>
                </c:pt>
                <c:pt idx="2175">
                  <c:v>53.51</c:v>
                </c:pt>
                <c:pt idx="2176">
                  <c:v>53.53</c:v>
                </c:pt>
                <c:pt idx="2177">
                  <c:v>53.55</c:v>
                </c:pt>
                <c:pt idx="2178">
                  <c:v>53.57</c:v>
                </c:pt>
                <c:pt idx="2179">
                  <c:v>53.59</c:v>
                </c:pt>
                <c:pt idx="2180">
                  <c:v>53.61</c:v>
                </c:pt>
                <c:pt idx="2181">
                  <c:v>53.63</c:v>
                </c:pt>
                <c:pt idx="2182">
                  <c:v>53.65</c:v>
                </c:pt>
                <c:pt idx="2183">
                  <c:v>53.67</c:v>
                </c:pt>
                <c:pt idx="2184">
                  <c:v>53.69</c:v>
                </c:pt>
                <c:pt idx="2185">
                  <c:v>53.71</c:v>
                </c:pt>
                <c:pt idx="2186">
                  <c:v>53.73</c:v>
                </c:pt>
                <c:pt idx="2187">
                  <c:v>53.75</c:v>
                </c:pt>
                <c:pt idx="2188">
                  <c:v>53.77</c:v>
                </c:pt>
                <c:pt idx="2189">
                  <c:v>53.79</c:v>
                </c:pt>
                <c:pt idx="2190">
                  <c:v>53.81</c:v>
                </c:pt>
                <c:pt idx="2191">
                  <c:v>53.83</c:v>
                </c:pt>
                <c:pt idx="2192">
                  <c:v>53.85</c:v>
                </c:pt>
                <c:pt idx="2193">
                  <c:v>53.87</c:v>
                </c:pt>
                <c:pt idx="2194">
                  <c:v>53.89</c:v>
                </c:pt>
                <c:pt idx="2195">
                  <c:v>53.91</c:v>
                </c:pt>
                <c:pt idx="2196">
                  <c:v>53.93</c:v>
                </c:pt>
                <c:pt idx="2197">
                  <c:v>53.95</c:v>
                </c:pt>
                <c:pt idx="2198">
                  <c:v>53.97</c:v>
                </c:pt>
                <c:pt idx="2199">
                  <c:v>53.99</c:v>
                </c:pt>
                <c:pt idx="2200">
                  <c:v>54.01</c:v>
                </c:pt>
                <c:pt idx="2201">
                  <c:v>54.03</c:v>
                </c:pt>
                <c:pt idx="2202">
                  <c:v>54.05</c:v>
                </c:pt>
                <c:pt idx="2203">
                  <c:v>54.07</c:v>
                </c:pt>
                <c:pt idx="2204">
                  <c:v>54.09</c:v>
                </c:pt>
                <c:pt idx="2205">
                  <c:v>54.11</c:v>
                </c:pt>
                <c:pt idx="2206">
                  <c:v>54.13</c:v>
                </c:pt>
                <c:pt idx="2207">
                  <c:v>54.15</c:v>
                </c:pt>
                <c:pt idx="2208">
                  <c:v>54.17</c:v>
                </c:pt>
                <c:pt idx="2209">
                  <c:v>54.19</c:v>
                </c:pt>
                <c:pt idx="2210">
                  <c:v>54.21</c:v>
                </c:pt>
                <c:pt idx="2211">
                  <c:v>54.23</c:v>
                </c:pt>
                <c:pt idx="2212">
                  <c:v>54.25</c:v>
                </c:pt>
                <c:pt idx="2213">
                  <c:v>54.27</c:v>
                </c:pt>
                <c:pt idx="2214">
                  <c:v>54.29</c:v>
                </c:pt>
                <c:pt idx="2215">
                  <c:v>54.31</c:v>
                </c:pt>
                <c:pt idx="2216">
                  <c:v>54.33</c:v>
                </c:pt>
                <c:pt idx="2217">
                  <c:v>54.35</c:v>
                </c:pt>
                <c:pt idx="2218">
                  <c:v>54.37</c:v>
                </c:pt>
                <c:pt idx="2219">
                  <c:v>54.39</c:v>
                </c:pt>
                <c:pt idx="2220">
                  <c:v>54.41</c:v>
                </c:pt>
                <c:pt idx="2221">
                  <c:v>54.43</c:v>
                </c:pt>
                <c:pt idx="2222">
                  <c:v>54.45</c:v>
                </c:pt>
                <c:pt idx="2223">
                  <c:v>54.47</c:v>
                </c:pt>
                <c:pt idx="2224">
                  <c:v>54.49</c:v>
                </c:pt>
                <c:pt idx="2225">
                  <c:v>54.51</c:v>
                </c:pt>
                <c:pt idx="2226">
                  <c:v>54.53</c:v>
                </c:pt>
                <c:pt idx="2227">
                  <c:v>54.55</c:v>
                </c:pt>
                <c:pt idx="2228">
                  <c:v>54.57</c:v>
                </c:pt>
                <c:pt idx="2229">
                  <c:v>54.59</c:v>
                </c:pt>
                <c:pt idx="2230">
                  <c:v>54.61</c:v>
                </c:pt>
                <c:pt idx="2231">
                  <c:v>54.63</c:v>
                </c:pt>
                <c:pt idx="2232">
                  <c:v>54.65</c:v>
                </c:pt>
                <c:pt idx="2233">
                  <c:v>54.67</c:v>
                </c:pt>
                <c:pt idx="2234">
                  <c:v>54.69</c:v>
                </c:pt>
                <c:pt idx="2235">
                  <c:v>54.71</c:v>
                </c:pt>
                <c:pt idx="2236">
                  <c:v>54.73</c:v>
                </c:pt>
                <c:pt idx="2237">
                  <c:v>54.75</c:v>
                </c:pt>
                <c:pt idx="2238">
                  <c:v>54.77</c:v>
                </c:pt>
                <c:pt idx="2239">
                  <c:v>54.79</c:v>
                </c:pt>
                <c:pt idx="2240">
                  <c:v>54.81</c:v>
                </c:pt>
                <c:pt idx="2241">
                  <c:v>54.83</c:v>
                </c:pt>
                <c:pt idx="2242">
                  <c:v>54.85</c:v>
                </c:pt>
                <c:pt idx="2243">
                  <c:v>54.87</c:v>
                </c:pt>
                <c:pt idx="2244">
                  <c:v>54.89</c:v>
                </c:pt>
                <c:pt idx="2245">
                  <c:v>54.91</c:v>
                </c:pt>
                <c:pt idx="2246">
                  <c:v>54.93</c:v>
                </c:pt>
                <c:pt idx="2247">
                  <c:v>54.95</c:v>
                </c:pt>
                <c:pt idx="2248">
                  <c:v>54.97</c:v>
                </c:pt>
                <c:pt idx="2249">
                  <c:v>54.99</c:v>
                </c:pt>
                <c:pt idx="2250">
                  <c:v>55.01</c:v>
                </c:pt>
                <c:pt idx="2251">
                  <c:v>55.03</c:v>
                </c:pt>
                <c:pt idx="2252">
                  <c:v>55.05</c:v>
                </c:pt>
                <c:pt idx="2253">
                  <c:v>55.07</c:v>
                </c:pt>
                <c:pt idx="2254">
                  <c:v>55.09</c:v>
                </c:pt>
                <c:pt idx="2255">
                  <c:v>55.11</c:v>
                </c:pt>
                <c:pt idx="2256">
                  <c:v>55.13</c:v>
                </c:pt>
                <c:pt idx="2257">
                  <c:v>55.15</c:v>
                </c:pt>
                <c:pt idx="2258">
                  <c:v>55.17</c:v>
                </c:pt>
                <c:pt idx="2259">
                  <c:v>55.19</c:v>
                </c:pt>
                <c:pt idx="2260">
                  <c:v>55.21</c:v>
                </c:pt>
                <c:pt idx="2261">
                  <c:v>55.23</c:v>
                </c:pt>
                <c:pt idx="2262">
                  <c:v>55.25</c:v>
                </c:pt>
                <c:pt idx="2263">
                  <c:v>55.27</c:v>
                </c:pt>
                <c:pt idx="2264">
                  <c:v>55.29</c:v>
                </c:pt>
                <c:pt idx="2265">
                  <c:v>55.31</c:v>
                </c:pt>
                <c:pt idx="2266">
                  <c:v>55.33</c:v>
                </c:pt>
                <c:pt idx="2267">
                  <c:v>55.35</c:v>
                </c:pt>
                <c:pt idx="2268">
                  <c:v>55.37</c:v>
                </c:pt>
                <c:pt idx="2269">
                  <c:v>55.39</c:v>
                </c:pt>
                <c:pt idx="2270">
                  <c:v>55.41</c:v>
                </c:pt>
                <c:pt idx="2271">
                  <c:v>55.43</c:v>
                </c:pt>
                <c:pt idx="2272">
                  <c:v>55.45</c:v>
                </c:pt>
                <c:pt idx="2273">
                  <c:v>55.47</c:v>
                </c:pt>
                <c:pt idx="2274">
                  <c:v>55.49</c:v>
                </c:pt>
                <c:pt idx="2275">
                  <c:v>55.51</c:v>
                </c:pt>
                <c:pt idx="2276">
                  <c:v>55.53</c:v>
                </c:pt>
                <c:pt idx="2277">
                  <c:v>55.55</c:v>
                </c:pt>
                <c:pt idx="2278">
                  <c:v>55.57</c:v>
                </c:pt>
                <c:pt idx="2279">
                  <c:v>55.59</c:v>
                </c:pt>
                <c:pt idx="2280">
                  <c:v>55.61</c:v>
                </c:pt>
                <c:pt idx="2281">
                  <c:v>55.63</c:v>
                </c:pt>
                <c:pt idx="2282">
                  <c:v>55.65</c:v>
                </c:pt>
                <c:pt idx="2283">
                  <c:v>55.67</c:v>
                </c:pt>
                <c:pt idx="2284">
                  <c:v>55.69</c:v>
                </c:pt>
                <c:pt idx="2285">
                  <c:v>55.71</c:v>
                </c:pt>
                <c:pt idx="2286">
                  <c:v>55.73</c:v>
                </c:pt>
                <c:pt idx="2287">
                  <c:v>55.75</c:v>
                </c:pt>
                <c:pt idx="2288">
                  <c:v>55.77</c:v>
                </c:pt>
                <c:pt idx="2289">
                  <c:v>55.79</c:v>
                </c:pt>
                <c:pt idx="2290">
                  <c:v>55.81</c:v>
                </c:pt>
                <c:pt idx="2291">
                  <c:v>55.83</c:v>
                </c:pt>
                <c:pt idx="2292">
                  <c:v>55.85</c:v>
                </c:pt>
                <c:pt idx="2293">
                  <c:v>55.87</c:v>
                </c:pt>
                <c:pt idx="2294">
                  <c:v>55.89</c:v>
                </c:pt>
                <c:pt idx="2295">
                  <c:v>55.91</c:v>
                </c:pt>
                <c:pt idx="2296">
                  <c:v>55.93</c:v>
                </c:pt>
                <c:pt idx="2297">
                  <c:v>55.95</c:v>
                </c:pt>
                <c:pt idx="2298">
                  <c:v>55.97</c:v>
                </c:pt>
                <c:pt idx="2299">
                  <c:v>55.99</c:v>
                </c:pt>
                <c:pt idx="2300">
                  <c:v>56.01</c:v>
                </c:pt>
                <c:pt idx="2301">
                  <c:v>56.03</c:v>
                </c:pt>
                <c:pt idx="2302">
                  <c:v>56.05</c:v>
                </c:pt>
                <c:pt idx="2303">
                  <c:v>56.07</c:v>
                </c:pt>
                <c:pt idx="2304">
                  <c:v>56.09</c:v>
                </c:pt>
                <c:pt idx="2305">
                  <c:v>56.11</c:v>
                </c:pt>
                <c:pt idx="2306">
                  <c:v>56.13</c:v>
                </c:pt>
                <c:pt idx="2307">
                  <c:v>56.15</c:v>
                </c:pt>
                <c:pt idx="2308">
                  <c:v>56.17</c:v>
                </c:pt>
                <c:pt idx="2309">
                  <c:v>56.19</c:v>
                </c:pt>
                <c:pt idx="2310">
                  <c:v>56.21</c:v>
                </c:pt>
                <c:pt idx="2311">
                  <c:v>56.23</c:v>
                </c:pt>
                <c:pt idx="2312">
                  <c:v>56.25</c:v>
                </c:pt>
                <c:pt idx="2313">
                  <c:v>56.27</c:v>
                </c:pt>
                <c:pt idx="2314">
                  <c:v>56.29</c:v>
                </c:pt>
                <c:pt idx="2315">
                  <c:v>56.31</c:v>
                </c:pt>
                <c:pt idx="2316">
                  <c:v>56.33</c:v>
                </c:pt>
                <c:pt idx="2317">
                  <c:v>56.35</c:v>
                </c:pt>
                <c:pt idx="2318">
                  <c:v>56.37</c:v>
                </c:pt>
                <c:pt idx="2319">
                  <c:v>56.39</c:v>
                </c:pt>
                <c:pt idx="2320">
                  <c:v>56.41</c:v>
                </c:pt>
                <c:pt idx="2321">
                  <c:v>56.43</c:v>
                </c:pt>
                <c:pt idx="2322">
                  <c:v>56.45</c:v>
                </c:pt>
                <c:pt idx="2323">
                  <c:v>56.47</c:v>
                </c:pt>
                <c:pt idx="2324">
                  <c:v>56.49</c:v>
                </c:pt>
                <c:pt idx="2325">
                  <c:v>56.51</c:v>
                </c:pt>
                <c:pt idx="2326">
                  <c:v>56.53</c:v>
                </c:pt>
                <c:pt idx="2327">
                  <c:v>56.55</c:v>
                </c:pt>
                <c:pt idx="2328">
                  <c:v>56.57</c:v>
                </c:pt>
                <c:pt idx="2329">
                  <c:v>56.59</c:v>
                </c:pt>
                <c:pt idx="2330">
                  <c:v>56.61</c:v>
                </c:pt>
                <c:pt idx="2331">
                  <c:v>56.63</c:v>
                </c:pt>
                <c:pt idx="2332">
                  <c:v>56.65</c:v>
                </c:pt>
                <c:pt idx="2333">
                  <c:v>56.67</c:v>
                </c:pt>
                <c:pt idx="2334">
                  <c:v>56.69</c:v>
                </c:pt>
                <c:pt idx="2335">
                  <c:v>56.71</c:v>
                </c:pt>
                <c:pt idx="2336">
                  <c:v>56.73</c:v>
                </c:pt>
                <c:pt idx="2337">
                  <c:v>56.75</c:v>
                </c:pt>
                <c:pt idx="2338">
                  <c:v>56.77</c:v>
                </c:pt>
                <c:pt idx="2339">
                  <c:v>56.79</c:v>
                </c:pt>
                <c:pt idx="2340">
                  <c:v>56.81</c:v>
                </c:pt>
                <c:pt idx="2341">
                  <c:v>56.83</c:v>
                </c:pt>
                <c:pt idx="2342">
                  <c:v>56.85</c:v>
                </c:pt>
                <c:pt idx="2343">
                  <c:v>56.87</c:v>
                </c:pt>
                <c:pt idx="2344">
                  <c:v>56.89</c:v>
                </c:pt>
                <c:pt idx="2345">
                  <c:v>56.91</c:v>
                </c:pt>
                <c:pt idx="2346">
                  <c:v>56.93</c:v>
                </c:pt>
                <c:pt idx="2347">
                  <c:v>56.95</c:v>
                </c:pt>
                <c:pt idx="2348">
                  <c:v>56.97</c:v>
                </c:pt>
                <c:pt idx="2349">
                  <c:v>56.99</c:v>
                </c:pt>
                <c:pt idx="2350">
                  <c:v>57.01</c:v>
                </c:pt>
                <c:pt idx="2351">
                  <c:v>57.03</c:v>
                </c:pt>
                <c:pt idx="2352">
                  <c:v>57.05</c:v>
                </c:pt>
                <c:pt idx="2353">
                  <c:v>57.07</c:v>
                </c:pt>
                <c:pt idx="2354">
                  <c:v>57.09</c:v>
                </c:pt>
                <c:pt idx="2355">
                  <c:v>57.11</c:v>
                </c:pt>
                <c:pt idx="2356">
                  <c:v>57.13</c:v>
                </c:pt>
                <c:pt idx="2357">
                  <c:v>57.15</c:v>
                </c:pt>
                <c:pt idx="2358">
                  <c:v>57.17</c:v>
                </c:pt>
                <c:pt idx="2359">
                  <c:v>57.19</c:v>
                </c:pt>
                <c:pt idx="2360">
                  <c:v>57.21</c:v>
                </c:pt>
                <c:pt idx="2361">
                  <c:v>57.23</c:v>
                </c:pt>
                <c:pt idx="2362">
                  <c:v>57.25</c:v>
                </c:pt>
                <c:pt idx="2363">
                  <c:v>57.27</c:v>
                </c:pt>
                <c:pt idx="2364">
                  <c:v>57.29</c:v>
                </c:pt>
                <c:pt idx="2365">
                  <c:v>57.31</c:v>
                </c:pt>
                <c:pt idx="2366">
                  <c:v>57.33</c:v>
                </c:pt>
                <c:pt idx="2367">
                  <c:v>57.35</c:v>
                </c:pt>
                <c:pt idx="2368">
                  <c:v>57.37</c:v>
                </c:pt>
                <c:pt idx="2369">
                  <c:v>57.39</c:v>
                </c:pt>
                <c:pt idx="2370">
                  <c:v>57.41</c:v>
                </c:pt>
                <c:pt idx="2371">
                  <c:v>57.43</c:v>
                </c:pt>
                <c:pt idx="2372">
                  <c:v>57.45</c:v>
                </c:pt>
                <c:pt idx="2373">
                  <c:v>57.47</c:v>
                </c:pt>
                <c:pt idx="2374">
                  <c:v>57.49</c:v>
                </c:pt>
                <c:pt idx="2375">
                  <c:v>57.51</c:v>
                </c:pt>
                <c:pt idx="2376">
                  <c:v>57.53</c:v>
                </c:pt>
                <c:pt idx="2377">
                  <c:v>57.55</c:v>
                </c:pt>
                <c:pt idx="2378">
                  <c:v>57.57</c:v>
                </c:pt>
                <c:pt idx="2379">
                  <c:v>57.59</c:v>
                </c:pt>
                <c:pt idx="2380">
                  <c:v>57.61</c:v>
                </c:pt>
                <c:pt idx="2381">
                  <c:v>57.63</c:v>
                </c:pt>
                <c:pt idx="2382">
                  <c:v>57.65</c:v>
                </c:pt>
                <c:pt idx="2383">
                  <c:v>57.67</c:v>
                </c:pt>
                <c:pt idx="2384">
                  <c:v>57.69</c:v>
                </c:pt>
                <c:pt idx="2385">
                  <c:v>57.71</c:v>
                </c:pt>
                <c:pt idx="2386">
                  <c:v>57.73</c:v>
                </c:pt>
                <c:pt idx="2387">
                  <c:v>57.75</c:v>
                </c:pt>
                <c:pt idx="2388">
                  <c:v>57.77</c:v>
                </c:pt>
                <c:pt idx="2389">
                  <c:v>57.79</c:v>
                </c:pt>
                <c:pt idx="2390">
                  <c:v>57.81</c:v>
                </c:pt>
                <c:pt idx="2391">
                  <c:v>57.83</c:v>
                </c:pt>
                <c:pt idx="2392">
                  <c:v>57.85</c:v>
                </c:pt>
                <c:pt idx="2393">
                  <c:v>57.87</c:v>
                </c:pt>
                <c:pt idx="2394">
                  <c:v>57.89</c:v>
                </c:pt>
                <c:pt idx="2395">
                  <c:v>57.91</c:v>
                </c:pt>
                <c:pt idx="2396">
                  <c:v>57.93</c:v>
                </c:pt>
                <c:pt idx="2397">
                  <c:v>57.95</c:v>
                </c:pt>
                <c:pt idx="2398">
                  <c:v>57.97</c:v>
                </c:pt>
                <c:pt idx="2399">
                  <c:v>57.99</c:v>
                </c:pt>
                <c:pt idx="2400">
                  <c:v>58.01</c:v>
                </c:pt>
                <c:pt idx="2401">
                  <c:v>58.03</c:v>
                </c:pt>
                <c:pt idx="2402">
                  <c:v>58.05</c:v>
                </c:pt>
                <c:pt idx="2403">
                  <c:v>58.07</c:v>
                </c:pt>
                <c:pt idx="2404">
                  <c:v>58.09</c:v>
                </c:pt>
                <c:pt idx="2405">
                  <c:v>58.11</c:v>
                </c:pt>
                <c:pt idx="2406">
                  <c:v>58.13</c:v>
                </c:pt>
                <c:pt idx="2407">
                  <c:v>58.15</c:v>
                </c:pt>
                <c:pt idx="2408">
                  <c:v>58.17</c:v>
                </c:pt>
                <c:pt idx="2409">
                  <c:v>58.19</c:v>
                </c:pt>
                <c:pt idx="2410">
                  <c:v>58.21</c:v>
                </c:pt>
                <c:pt idx="2411">
                  <c:v>58.23</c:v>
                </c:pt>
                <c:pt idx="2412">
                  <c:v>58.25</c:v>
                </c:pt>
                <c:pt idx="2413">
                  <c:v>58.27</c:v>
                </c:pt>
                <c:pt idx="2414">
                  <c:v>58.29</c:v>
                </c:pt>
                <c:pt idx="2415">
                  <c:v>58.31</c:v>
                </c:pt>
                <c:pt idx="2416">
                  <c:v>58.33</c:v>
                </c:pt>
                <c:pt idx="2417">
                  <c:v>58.35</c:v>
                </c:pt>
                <c:pt idx="2418">
                  <c:v>58.37</c:v>
                </c:pt>
                <c:pt idx="2419">
                  <c:v>58.39</c:v>
                </c:pt>
                <c:pt idx="2420">
                  <c:v>58.41</c:v>
                </c:pt>
                <c:pt idx="2421">
                  <c:v>58.43</c:v>
                </c:pt>
                <c:pt idx="2422">
                  <c:v>58.45</c:v>
                </c:pt>
                <c:pt idx="2423">
                  <c:v>58.47</c:v>
                </c:pt>
                <c:pt idx="2424">
                  <c:v>58.49</c:v>
                </c:pt>
                <c:pt idx="2425">
                  <c:v>58.51</c:v>
                </c:pt>
                <c:pt idx="2426">
                  <c:v>58.53</c:v>
                </c:pt>
                <c:pt idx="2427">
                  <c:v>58.55</c:v>
                </c:pt>
                <c:pt idx="2428">
                  <c:v>58.57</c:v>
                </c:pt>
                <c:pt idx="2429">
                  <c:v>58.59</c:v>
                </c:pt>
                <c:pt idx="2430">
                  <c:v>58.61</c:v>
                </c:pt>
                <c:pt idx="2431">
                  <c:v>58.63</c:v>
                </c:pt>
                <c:pt idx="2432">
                  <c:v>58.65</c:v>
                </c:pt>
                <c:pt idx="2433">
                  <c:v>58.67</c:v>
                </c:pt>
                <c:pt idx="2434">
                  <c:v>58.69</c:v>
                </c:pt>
                <c:pt idx="2435">
                  <c:v>58.71</c:v>
                </c:pt>
                <c:pt idx="2436">
                  <c:v>58.73</c:v>
                </c:pt>
                <c:pt idx="2437">
                  <c:v>58.75</c:v>
                </c:pt>
                <c:pt idx="2438">
                  <c:v>58.77</c:v>
                </c:pt>
                <c:pt idx="2439">
                  <c:v>58.79</c:v>
                </c:pt>
                <c:pt idx="2440">
                  <c:v>58.81</c:v>
                </c:pt>
                <c:pt idx="2441">
                  <c:v>58.83</c:v>
                </c:pt>
                <c:pt idx="2442">
                  <c:v>58.85</c:v>
                </c:pt>
                <c:pt idx="2443">
                  <c:v>58.87</c:v>
                </c:pt>
                <c:pt idx="2444">
                  <c:v>58.89</c:v>
                </c:pt>
                <c:pt idx="2445">
                  <c:v>58.91</c:v>
                </c:pt>
                <c:pt idx="2446">
                  <c:v>58.93</c:v>
                </c:pt>
                <c:pt idx="2447">
                  <c:v>58.95</c:v>
                </c:pt>
                <c:pt idx="2448">
                  <c:v>58.97</c:v>
                </c:pt>
                <c:pt idx="2449">
                  <c:v>58.99</c:v>
                </c:pt>
                <c:pt idx="2450">
                  <c:v>59.01</c:v>
                </c:pt>
                <c:pt idx="2451">
                  <c:v>59.03</c:v>
                </c:pt>
                <c:pt idx="2452">
                  <c:v>59.05</c:v>
                </c:pt>
                <c:pt idx="2453">
                  <c:v>59.07</c:v>
                </c:pt>
                <c:pt idx="2454">
                  <c:v>59.09</c:v>
                </c:pt>
                <c:pt idx="2455">
                  <c:v>59.11</c:v>
                </c:pt>
                <c:pt idx="2456">
                  <c:v>59.13</c:v>
                </c:pt>
                <c:pt idx="2457">
                  <c:v>59.15</c:v>
                </c:pt>
                <c:pt idx="2458">
                  <c:v>59.17</c:v>
                </c:pt>
                <c:pt idx="2459">
                  <c:v>59.19</c:v>
                </c:pt>
                <c:pt idx="2460">
                  <c:v>59.21</c:v>
                </c:pt>
                <c:pt idx="2461">
                  <c:v>59.23</c:v>
                </c:pt>
                <c:pt idx="2462">
                  <c:v>59.25</c:v>
                </c:pt>
                <c:pt idx="2463">
                  <c:v>59.27</c:v>
                </c:pt>
                <c:pt idx="2464">
                  <c:v>59.29</c:v>
                </c:pt>
                <c:pt idx="2465">
                  <c:v>59.31</c:v>
                </c:pt>
                <c:pt idx="2466">
                  <c:v>59.33</c:v>
                </c:pt>
                <c:pt idx="2467">
                  <c:v>59.35</c:v>
                </c:pt>
                <c:pt idx="2468">
                  <c:v>59.37</c:v>
                </c:pt>
                <c:pt idx="2469">
                  <c:v>59.39</c:v>
                </c:pt>
                <c:pt idx="2470">
                  <c:v>59.41</c:v>
                </c:pt>
                <c:pt idx="2471">
                  <c:v>59.43</c:v>
                </c:pt>
                <c:pt idx="2472">
                  <c:v>59.45</c:v>
                </c:pt>
                <c:pt idx="2473">
                  <c:v>59.47</c:v>
                </c:pt>
                <c:pt idx="2474">
                  <c:v>59.49</c:v>
                </c:pt>
                <c:pt idx="2475">
                  <c:v>59.51</c:v>
                </c:pt>
                <c:pt idx="2476">
                  <c:v>59.53</c:v>
                </c:pt>
                <c:pt idx="2477">
                  <c:v>59.55</c:v>
                </c:pt>
                <c:pt idx="2478">
                  <c:v>59.57</c:v>
                </c:pt>
                <c:pt idx="2479">
                  <c:v>59.59</c:v>
                </c:pt>
                <c:pt idx="2480">
                  <c:v>59.61</c:v>
                </c:pt>
                <c:pt idx="2481">
                  <c:v>59.63</c:v>
                </c:pt>
                <c:pt idx="2482">
                  <c:v>59.65</c:v>
                </c:pt>
                <c:pt idx="2483">
                  <c:v>59.67</c:v>
                </c:pt>
                <c:pt idx="2484">
                  <c:v>59.69</c:v>
                </c:pt>
                <c:pt idx="2485">
                  <c:v>59.71</c:v>
                </c:pt>
                <c:pt idx="2486">
                  <c:v>59.73</c:v>
                </c:pt>
                <c:pt idx="2487">
                  <c:v>59.75</c:v>
                </c:pt>
                <c:pt idx="2488">
                  <c:v>59.77</c:v>
                </c:pt>
                <c:pt idx="2489">
                  <c:v>59.79</c:v>
                </c:pt>
                <c:pt idx="2490">
                  <c:v>59.81</c:v>
                </c:pt>
                <c:pt idx="2491">
                  <c:v>59.83</c:v>
                </c:pt>
                <c:pt idx="2492">
                  <c:v>59.85</c:v>
                </c:pt>
                <c:pt idx="2493">
                  <c:v>59.87</c:v>
                </c:pt>
                <c:pt idx="2494">
                  <c:v>59.89</c:v>
                </c:pt>
                <c:pt idx="2495">
                  <c:v>59.91</c:v>
                </c:pt>
                <c:pt idx="2496">
                  <c:v>59.93</c:v>
                </c:pt>
                <c:pt idx="2497">
                  <c:v>59.95</c:v>
                </c:pt>
                <c:pt idx="2498">
                  <c:v>59.97</c:v>
                </c:pt>
                <c:pt idx="2499">
                  <c:v>59.99</c:v>
                </c:pt>
                <c:pt idx="2500">
                  <c:v>60.01</c:v>
                </c:pt>
                <c:pt idx="2501">
                  <c:v>60.03</c:v>
                </c:pt>
                <c:pt idx="2502">
                  <c:v>60.05</c:v>
                </c:pt>
                <c:pt idx="2503">
                  <c:v>60.07</c:v>
                </c:pt>
                <c:pt idx="2504">
                  <c:v>60.09</c:v>
                </c:pt>
                <c:pt idx="2505">
                  <c:v>60.11</c:v>
                </c:pt>
                <c:pt idx="2506">
                  <c:v>60.13</c:v>
                </c:pt>
                <c:pt idx="2507">
                  <c:v>60.15</c:v>
                </c:pt>
                <c:pt idx="2508">
                  <c:v>60.17</c:v>
                </c:pt>
                <c:pt idx="2509">
                  <c:v>60.19</c:v>
                </c:pt>
                <c:pt idx="2510">
                  <c:v>60.21</c:v>
                </c:pt>
                <c:pt idx="2511">
                  <c:v>60.23</c:v>
                </c:pt>
                <c:pt idx="2512">
                  <c:v>60.25</c:v>
                </c:pt>
                <c:pt idx="2513">
                  <c:v>60.27</c:v>
                </c:pt>
                <c:pt idx="2514">
                  <c:v>60.29</c:v>
                </c:pt>
                <c:pt idx="2515">
                  <c:v>60.31</c:v>
                </c:pt>
                <c:pt idx="2516">
                  <c:v>60.33</c:v>
                </c:pt>
                <c:pt idx="2517">
                  <c:v>60.35</c:v>
                </c:pt>
                <c:pt idx="2518">
                  <c:v>60.37</c:v>
                </c:pt>
                <c:pt idx="2519">
                  <c:v>60.39</c:v>
                </c:pt>
                <c:pt idx="2520">
                  <c:v>60.41</c:v>
                </c:pt>
                <c:pt idx="2521">
                  <c:v>60.43</c:v>
                </c:pt>
                <c:pt idx="2522">
                  <c:v>60.45</c:v>
                </c:pt>
                <c:pt idx="2523">
                  <c:v>60.47</c:v>
                </c:pt>
                <c:pt idx="2524">
                  <c:v>60.49</c:v>
                </c:pt>
                <c:pt idx="2525">
                  <c:v>60.51</c:v>
                </c:pt>
                <c:pt idx="2526">
                  <c:v>60.53</c:v>
                </c:pt>
                <c:pt idx="2527">
                  <c:v>60.55</c:v>
                </c:pt>
                <c:pt idx="2528">
                  <c:v>60.57</c:v>
                </c:pt>
                <c:pt idx="2529">
                  <c:v>60.59</c:v>
                </c:pt>
                <c:pt idx="2530">
                  <c:v>60.61</c:v>
                </c:pt>
                <c:pt idx="2531">
                  <c:v>60.63</c:v>
                </c:pt>
                <c:pt idx="2532">
                  <c:v>60.65</c:v>
                </c:pt>
                <c:pt idx="2533">
                  <c:v>60.67</c:v>
                </c:pt>
                <c:pt idx="2534">
                  <c:v>60.69</c:v>
                </c:pt>
                <c:pt idx="2535">
                  <c:v>60.71</c:v>
                </c:pt>
                <c:pt idx="2536">
                  <c:v>60.73</c:v>
                </c:pt>
                <c:pt idx="2537">
                  <c:v>60.75</c:v>
                </c:pt>
                <c:pt idx="2538">
                  <c:v>60.77</c:v>
                </c:pt>
                <c:pt idx="2539">
                  <c:v>60.79</c:v>
                </c:pt>
                <c:pt idx="2540">
                  <c:v>60.81</c:v>
                </c:pt>
                <c:pt idx="2541">
                  <c:v>60.83</c:v>
                </c:pt>
                <c:pt idx="2542">
                  <c:v>60.85</c:v>
                </c:pt>
                <c:pt idx="2543">
                  <c:v>60.87</c:v>
                </c:pt>
                <c:pt idx="2544">
                  <c:v>60.89</c:v>
                </c:pt>
                <c:pt idx="2545">
                  <c:v>60.91</c:v>
                </c:pt>
                <c:pt idx="2546">
                  <c:v>60.93</c:v>
                </c:pt>
                <c:pt idx="2547">
                  <c:v>60.95</c:v>
                </c:pt>
                <c:pt idx="2548">
                  <c:v>60.97</c:v>
                </c:pt>
                <c:pt idx="2549">
                  <c:v>60.99</c:v>
                </c:pt>
                <c:pt idx="2550">
                  <c:v>61.01</c:v>
                </c:pt>
                <c:pt idx="2551">
                  <c:v>61.03</c:v>
                </c:pt>
                <c:pt idx="2552">
                  <c:v>61.05</c:v>
                </c:pt>
                <c:pt idx="2553">
                  <c:v>61.07</c:v>
                </c:pt>
                <c:pt idx="2554">
                  <c:v>61.09</c:v>
                </c:pt>
                <c:pt idx="2555">
                  <c:v>61.11</c:v>
                </c:pt>
                <c:pt idx="2556">
                  <c:v>61.13</c:v>
                </c:pt>
                <c:pt idx="2557">
                  <c:v>61.15</c:v>
                </c:pt>
                <c:pt idx="2558">
                  <c:v>61.17</c:v>
                </c:pt>
                <c:pt idx="2559">
                  <c:v>61.19</c:v>
                </c:pt>
                <c:pt idx="2560">
                  <c:v>61.21</c:v>
                </c:pt>
                <c:pt idx="2561">
                  <c:v>61.23</c:v>
                </c:pt>
                <c:pt idx="2562">
                  <c:v>61.25</c:v>
                </c:pt>
                <c:pt idx="2563">
                  <c:v>61.27</c:v>
                </c:pt>
                <c:pt idx="2564">
                  <c:v>61.29</c:v>
                </c:pt>
                <c:pt idx="2565">
                  <c:v>61.31</c:v>
                </c:pt>
                <c:pt idx="2566">
                  <c:v>61.33</c:v>
                </c:pt>
                <c:pt idx="2567">
                  <c:v>61.35</c:v>
                </c:pt>
                <c:pt idx="2568">
                  <c:v>61.37</c:v>
                </c:pt>
                <c:pt idx="2569">
                  <c:v>61.39</c:v>
                </c:pt>
                <c:pt idx="2570">
                  <c:v>61.41</c:v>
                </c:pt>
                <c:pt idx="2571">
                  <c:v>61.43</c:v>
                </c:pt>
                <c:pt idx="2572">
                  <c:v>61.45</c:v>
                </c:pt>
                <c:pt idx="2573">
                  <c:v>61.47</c:v>
                </c:pt>
                <c:pt idx="2574">
                  <c:v>61.49</c:v>
                </c:pt>
                <c:pt idx="2575">
                  <c:v>61.51</c:v>
                </c:pt>
                <c:pt idx="2576">
                  <c:v>61.53</c:v>
                </c:pt>
                <c:pt idx="2577">
                  <c:v>61.55</c:v>
                </c:pt>
                <c:pt idx="2578">
                  <c:v>61.57</c:v>
                </c:pt>
                <c:pt idx="2579">
                  <c:v>61.59</c:v>
                </c:pt>
                <c:pt idx="2580">
                  <c:v>61.61</c:v>
                </c:pt>
                <c:pt idx="2581">
                  <c:v>61.63</c:v>
                </c:pt>
                <c:pt idx="2582">
                  <c:v>61.65</c:v>
                </c:pt>
                <c:pt idx="2583">
                  <c:v>61.67</c:v>
                </c:pt>
                <c:pt idx="2584">
                  <c:v>61.69</c:v>
                </c:pt>
                <c:pt idx="2585">
                  <c:v>61.71</c:v>
                </c:pt>
                <c:pt idx="2586">
                  <c:v>61.73</c:v>
                </c:pt>
                <c:pt idx="2587">
                  <c:v>61.75</c:v>
                </c:pt>
                <c:pt idx="2588">
                  <c:v>61.77</c:v>
                </c:pt>
                <c:pt idx="2589">
                  <c:v>61.79</c:v>
                </c:pt>
                <c:pt idx="2590">
                  <c:v>61.81</c:v>
                </c:pt>
                <c:pt idx="2591">
                  <c:v>61.83</c:v>
                </c:pt>
                <c:pt idx="2592">
                  <c:v>61.85</c:v>
                </c:pt>
                <c:pt idx="2593">
                  <c:v>61.87</c:v>
                </c:pt>
                <c:pt idx="2594">
                  <c:v>61.89</c:v>
                </c:pt>
                <c:pt idx="2595">
                  <c:v>61.91</c:v>
                </c:pt>
                <c:pt idx="2596">
                  <c:v>61.93</c:v>
                </c:pt>
                <c:pt idx="2597">
                  <c:v>61.95</c:v>
                </c:pt>
                <c:pt idx="2598">
                  <c:v>61.97</c:v>
                </c:pt>
                <c:pt idx="2599">
                  <c:v>61.99</c:v>
                </c:pt>
                <c:pt idx="2600">
                  <c:v>62.01</c:v>
                </c:pt>
                <c:pt idx="2601">
                  <c:v>62.03</c:v>
                </c:pt>
                <c:pt idx="2602">
                  <c:v>62.05</c:v>
                </c:pt>
                <c:pt idx="2603">
                  <c:v>62.07</c:v>
                </c:pt>
                <c:pt idx="2604">
                  <c:v>62.09</c:v>
                </c:pt>
                <c:pt idx="2605">
                  <c:v>62.11</c:v>
                </c:pt>
                <c:pt idx="2606">
                  <c:v>62.13</c:v>
                </c:pt>
                <c:pt idx="2607">
                  <c:v>62.15</c:v>
                </c:pt>
                <c:pt idx="2608">
                  <c:v>62.17</c:v>
                </c:pt>
                <c:pt idx="2609">
                  <c:v>62.19</c:v>
                </c:pt>
                <c:pt idx="2610">
                  <c:v>62.21</c:v>
                </c:pt>
                <c:pt idx="2611">
                  <c:v>62.23</c:v>
                </c:pt>
                <c:pt idx="2612">
                  <c:v>62.25</c:v>
                </c:pt>
                <c:pt idx="2613">
                  <c:v>62.27</c:v>
                </c:pt>
                <c:pt idx="2614">
                  <c:v>62.29</c:v>
                </c:pt>
                <c:pt idx="2615">
                  <c:v>62.31</c:v>
                </c:pt>
                <c:pt idx="2616">
                  <c:v>62.33</c:v>
                </c:pt>
                <c:pt idx="2617">
                  <c:v>62.35</c:v>
                </c:pt>
                <c:pt idx="2618">
                  <c:v>62.37</c:v>
                </c:pt>
                <c:pt idx="2619">
                  <c:v>62.39</c:v>
                </c:pt>
                <c:pt idx="2620">
                  <c:v>62.41</c:v>
                </c:pt>
                <c:pt idx="2621">
                  <c:v>62.43</c:v>
                </c:pt>
                <c:pt idx="2622">
                  <c:v>62.45</c:v>
                </c:pt>
                <c:pt idx="2623">
                  <c:v>62.47</c:v>
                </c:pt>
                <c:pt idx="2624">
                  <c:v>62.49</c:v>
                </c:pt>
                <c:pt idx="2625">
                  <c:v>62.51</c:v>
                </c:pt>
                <c:pt idx="2626">
                  <c:v>62.53</c:v>
                </c:pt>
                <c:pt idx="2627">
                  <c:v>62.55</c:v>
                </c:pt>
                <c:pt idx="2628">
                  <c:v>62.57</c:v>
                </c:pt>
                <c:pt idx="2629">
                  <c:v>62.59</c:v>
                </c:pt>
                <c:pt idx="2630">
                  <c:v>62.61</c:v>
                </c:pt>
                <c:pt idx="2631">
                  <c:v>62.63</c:v>
                </c:pt>
                <c:pt idx="2632">
                  <c:v>62.65</c:v>
                </c:pt>
                <c:pt idx="2633">
                  <c:v>62.67</c:v>
                </c:pt>
                <c:pt idx="2634">
                  <c:v>62.69</c:v>
                </c:pt>
                <c:pt idx="2635">
                  <c:v>62.71</c:v>
                </c:pt>
                <c:pt idx="2636">
                  <c:v>62.73</c:v>
                </c:pt>
                <c:pt idx="2637">
                  <c:v>62.75</c:v>
                </c:pt>
                <c:pt idx="2638">
                  <c:v>62.77</c:v>
                </c:pt>
                <c:pt idx="2639">
                  <c:v>62.79</c:v>
                </c:pt>
                <c:pt idx="2640">
                  <c:v>62.81</c:v>
                </c:pt>
                <c:pt idx="2641">
                  <c:v>62.83</c:v>
                </c:pt>
                <c:pt idx="2642">
                  <c:v>62.85</c:v>
                </c:pt>
                <c:pt idx="2643">
                  <c:v>62.87</c:v>
                </c:pt>
                <c:pt idx="2644">
                  <c:v>62.89</c:v>
                </c:pt>
                <c:pt idx="2645">
                  <c:v>62.91</c:v>
                </c:pt>
                <c:pt idx="2646">
                  <c:v>62.93</c:v>
                </c:pt>
                <c:pt idx="2647">
                  <c:v>62.95</c:v>
                </c:pt>
                <c:pt idx="2648">
                  <c:v>62.97</c:v>
                </c:pt>
                <c:pt idx="2649">
                  <c:v>62.99</c:v>
                </c:pt>
                <c:pt idx="2650">
                  <c:v>63.01</c:v>
                </c:pt>
                <c:pt idx="2651">
                  <c:v>63.03</c:v>
                </c:pt>
                <c:pt idx="2652">
                  <c:v>63.05</c:v>
                </c:pt>
                <c:pt idx="2653">
                  <c:v>63.07</c:v>
                </c:pt>
                <c:pt idx="2654">
                  <c:v>63.09</c:v>
                </c:pt>
                <c:pt idx="2655">
                  <c:v>63.11</c:v>
                </c:pt>
                <c:pt idx="2656">
                  <c:v>63.13</c:v>
                </c:pt>
                <c:pt idx="2657">
                  <c:v>63.15</c:v>
                </c:pt>
                <c:pt idx="2658">
                  <c:v>63.17</c:v>
                </c:pt>
                <c:pt idx="2659">
                  <c:v>63.19</c:v>
                </c:pt>
                <c:pt idx="2660">
                  <c:v>63.21</c:v>
                </c:pt>
                <c:pt idx="2661">
                  <c:v>63.23</c:v>
                </c:pt>
                <c:pt idx="2662">
                  <c:v>63.25</c:v>
                </c:pt>
                <c:pt idx="2663">
                  <c:v>63.27</c:v>
                </c:pt>
                <c:pt idx="2664">
                  <c:v>63.29</c:v>
                </c:pt>
                <c:pt idx="2665">
                  <c:v>63.31</c:v>
                </c:pt>
                <c:pt idx="2666">
                  <c:v>63.33</c:v>
                </c:pt>
                <c:pt idx="2667">
                  <c:v>63.35</c:v>
                </c:pt>
                <c:pt idx="2668">
                  <c:v>63.37</c:v>
                </c:pt>
                <c:pt idx="2669">
                  <c:v>63.39</c:v>
                </c:pt>
                <c:pt idx="2670">
                  <c:v>63.41</c:v>
                </c:pt>
                <c:pt idx="2671">
                  <c:v>63.43</c:v>
                </c:pt>
                <c:pt idx="2672">
                  <c:v>63.45</c:v>
                </c:pt>
                <c:pt idx="2673">
                  <c:v>63.47</c:v>
                </c:pt>
                <c:pt idx="2674">
                  <c:v>63.49</c:v>
                </c:pt>
                <c:pt idx="2675">
                  <c:v>63.51</c:v>
                </c:pt>
                <c:pt idx="2676">
                  <c:v>63.53</c:v>
                </c:pt>
                <c:pt idx="2677">
                  <c:v>63.55</c:v>
                </c:pt>
                <c:pt idx="2678">
                  <c:v>63.57</c:v>
                </c:pt>
                <c:pt idx="2679">
                  <c:v>63.59</c:v>
                </c:pt>
                <c:pt idx="2680">
                  <c:v>63.61</c:v>
                </c:pt>
                <c:pt idx="2681">
                  <c:v>63.63</c:v>
                </c:pt>
                <c:pt idx="2682">
                  <c:v>63.65</c:v>
                </c:pt>
                <c:pt idx="2683">
                  <c:v>63.67</c:v>
                </c:pt>
                <c:pt idx="2684">
                  <c:v>63.69</c:v>
                </c:pt>
                <c:pt idx="2685">
                  <c:v>63.71</c:v>
                </c:pt>
                <c:pt idx="2686">
                  <c:v>63.73</c:v>
                </c:pt>
                <c:pt idx="2687">
                  <c:v>63.75</c:v>
                </c:pt>
                <c:pt idx="2688">
                  <c:v>63.77</c:v>
                </c:pt>
                <c:pt idx="2689">
                  <c:v>63.79</c:v>
                </c:pt>
                <c:pt idx="2690">
                  <c:v>63.81</c:v>
                </c:pt>
                <c:pt idx="2691">
                  <c:v>63.83</c:v>
                </c:pt>
                <c:pt idx="2692">
                  <c:v>63.85</c:v>
                </c:pt>
                <c:pt idx="2693">
                  <c:v>63.87</c:v>
                </c:pt>
                <c:pt idx="2694">
                  <c:v>63.89</c:v>
                </c:pt>
                <c:pt idx="2695">
                  <c:v>63.91</c:v>
                </c:pt>
                <c:pt idx="2696">
                  <c:v>63.93</c:v>
                </c:pt>
                <c:pt idx="2697">
                  <c:v>63.95</c:v>
                </c:pt>
                <c:pt idx="2698">
                  <c:v>63.97</c:v>
                </c:pt>
                <c:pt idx="2699">
                  <c:v>63.99</c:v>
                </c:pt>
                <c:pt idx="2700">
                  <c:v>64.010000000000005</c:v>
                </c:pt>
                <c:pt idx="2701">
                  <c:v>64.03</c:v>
                </c:pt>
                <c:pt idx="2702">
                  <c:v>64.05</c:v>
                </c:pt>
                <c:pt idx="2703">
                  <c:v>64.069999999999993</c:v>
                </c:pt>
                <c:pt idx="2704">
                  <c:v>64.09</c:v>
                </c:pt>
                <c:pt idx="2705">
                  <c:v>64.11</c:v>
                </c:pt>
                <c:pt idx="2706">
                  <c:v>64.13</c:v>
                </c:pt>
                <c:pt idx="2707">
                  <c:v>64.150000000000006</c:v>
                </c:pt>
                <c:pt idx="2708">
                  <c:v>64.17</c:v>
                </c:pt>
                <c:pt idx="2709">
                  <c:v>64.19</c:v>
                </c:pt>
                <c:pt idx="2710">
                  <c:v>64.209999999999994</c:v>
                </c:pt>
                <c:pt idx="2711">
                  <c:v>64.23</c:v>
                </c:pt>
                <c:pt idx="2712">
                  <c:v>64.25</c:v>
                </c:pt>
                <c:pt idx="2713">
                  <c:v>64.27</c:v>
                </c:pt>
                <c:pt idx="2714">
                  <c:v>64.290000000000006</c:v>
                </c:pt>
                <c:pt idx="2715">
                  <c:v>64.31</c:v>
                </c:pt>
                <c:pt idx="2716">
                  <c:v>64.33</c:v>
                </c:pt>
                <c:pt idx="2717">
                  <c:v>64.349999999999994</c:v>
                </c:pt>
                <c:pt idx="2718">
                  <c:v>64.37</c:v>
                </c:pt>
                <c:pt idx="2719">
                  <c:v>64.39</c:v>
                </c:pt>
                <c:pt idx="2720">
                  <c:v>64.41</c:v>
                </c:pt>
                <c:pt idx="2721">
                  <c:v>64.430000000000007</c:v>
                </c:pt>
                <c:pt idx="2722">
                  <c:v>64.45</c:v>
                </c:pt>
                <c:pt idx="2723">
                  <c:v>64.47</c:v>
                </c:pt>
                <c:pt idx="2724">
                  <c:v>64.489999999999995</c:v>
                </c:pt>
                <c:pt idx="2725">
                  <c:v>64.510000000000005</c:v>
                </c:pt>
                <c:pt idx="2726">
                  <c:v>64.53</c:v>
                </c:pt>
                <c:pt idx="2727">
                  <c:v>64.55</c:v>
                </c:pt>
                <c:pt idx="2728">
                  <c:v>64.569999999999993</c:v>
                </c:pt>
                <c:pt idx="2729">
                  <c:v>64.59</c:v>
                </c:pt>
                <c:pt idx="2730">
                  <c:v>64.61</c:v>
                </c:pt>
                <c:pt idx="2731">
                  <c:v>64.63</c:v>
                </c:pt>
                <c:pt idx="2732">
                  <c:v>64.650000000000006</c:v>
                </c:pt>
                <c:pt idx="2733">
                  <c:v>64.67</c:v>
                </c:pt>
                <c:pt idx="2734">
                  <c:v>64.69</c:v>
                </c:pt>
                <c:pt idx="2735">
                  <c:v>64.709999999999994</c:v>
                </c:pt>
                <c:pt idx="2736">
                  <c:v>64.73</c:v>
                </c:pt>
                <c:pt idx="2737">
                  <c:v>64.75</c:v>
                </c:pt>
                <c:pt idx="2738">
                  <c:v>64.77</c:v>
                </c:pt>
                <c:pt idx="2739">
                  <c:v>64.790000000000006</c:v>
                </c:pt>
                <c:pt idx="2740">
                  <c:v>64.81</c:v>
                </c:pt>
                <c:pt idx="2741">
                  <c:v>64.83</c:v>
                </c:pt>
                <c:pt idx="2742">
                  <c:v>64.849999999999994</c:v>
                </c:pt>
                <c:pt idx="2743">
                  <c:v>64.87</c:v>
                </c:pt>
                <c:pt idx="2744">
                  <c:v>64.89</c:v>
                </c:pt>
                <c:pt idx="2745">
                  <c:v>64.91</c:v>
                </c:pt>
                <c:pt idx="2746">
                  <c:v>64.930000000000007</c:v>
                </c:pt>
                <c:pt idx="2747">
                  <c:v>64.95</c:v>
                </c:pt>
                <c:pt idx="2748">
                  <c:v>64.97</c:v>
                </c:pt>
                <c:pt idx="2749">
                  <c:v>64.989999999999995</c:v>
                </c:pt>
                <c:pt idx="2750">
                  <c:v>65.010000000000005</c:v>
                </c:pt>
                <c:pt idx="2751">
                  <c:v>65.03</c:v>
                </c:pt>
                <c:pt idx="2752">
                  <c:v>65.05</c:v>
                </c:pt>
                <c:pt idx="2753">
                  <c:v>65.069999999999993</c:v>
                </c:pt>
                <c:pt idx="2754">
                  <c:v>65.09</c:v>
                </c:pt>
                <c:pt idx="2755">
                  <c:v>65.11</c:v>
                </c:pt>
                <c:pt idx="2756">
                  <c:v>65.13</c:v>
                </c:pt>
                <c:pt idx="2757">
                  <c:v>65.150000000000006</c:v>
                </c:pt>
                <c:pt idx="2758">
                  <c:v>65.17</c:v>
                </c:pt>
                <c:pt idx="2759">
                  <c:v>65.19</c:v>
                </c:pt>
                <c:pt idx="2760">
                  <c:v>65.209999999999994</c:v>
                </c:pt>
                <c:pt idx="2761">
                  <c:v>65.23</c:v>
                </c:pt>
                <c:pt idx="2762">
                  <c:v>65.25</c:v>
                </c:pt>
                <c:pt idx="2763">
                  <c:v>65.27</c:v>
                </c:pt>
                <c:pt idx="2764">
                  <c:v>65.290000000000006</c:v>
                </c:pt>
                <c:pt idx="2765">
                  <c:v>65.31</c:v>
                </c:pt>
                <c:pt idx="2766">
                  <c:v>65.33</c:v>
                </c:pt>
                <c:pt idx="2767">
                  <c:v>65.349999999999994</c:v>
                </c:pt>
                <c:pt idx="2768">
                  <c:v>65.37</c:v>
                </c:pt>
                <c:pt idx="2769">
                  <c:v>65.39</c:v>
                </c:pt>
                <c:pt idx="2770">
                  <c:v>65.41</c:v>
                </c:pt>
                <c:pt idx="2771">
                  <c:v>65.430000000000007</c:v>
                </c:pt>
                <c:pt idx="2772">
                  <c:v>65.45</c:v>
                </c:pt>
                <c:pt idx="2773">
                  <c:v>65.47</c:v>
                </c:pt>
                <c:pt idx="2774">
                  <c:v>65.489999999999995</c:v>
                </c:pt>
                <c:pt idx="2775">
                  <c:v>65.510000000000005</c:v>
                </c:pt>
                <c:pt idx="2776">
                  <c:v>65.53</c:v>
                </c:pt>
                <c:pt idx="2777">
                  <c:v>65.55</c:v>
                </c:pt>
                <c:pt idx="2778">
                  <c:v>65.569999999999993</c:v>
                </c:pt>
                <c:pt idx="2779">
                  <c:v>65.59</c:v>
                </c:pt>
                <c:pt idx="2780">
                  <c:v>65.61</c:v>
                </c:pt>
                <c:pt idx="2781">
                  <c:v>65.63</c:v>
                </c:pt>
                <c:pt idx="2782">
                  <c:v>65.650000000000006</c:v>
                </c:pt>
                <c:pt idx="2783">
                  <c:v>65.67</c:v>
                </c:pt>
                <c:pt idx="2784">
                  <c:v>65.69</c:v>
                </c:pt>
                <c:pt idx="2785">
                  <c:v>65.709999999999994</c:v>
                </c:pt>
                <c:pt idx="2786">
                  <c:v>65.73</c:v>
                </c:pt>
                <c:pt idx="2787">
                  <c:v>65.75</c:v>
                </c:pt>
                <c:pt idx="2788">
                  <c:v>65.77</c:v>
                </c:pt>
                <c:pt idx="2789">
                  <c:v>65.790000000000006</c:v>
                </c:pt>
                <c:pt idx="2790">
                  <c:v>65.81</c:v>
                </c:pt>
                <c:pt idx="2791">
                  <c:v>65.83</c:v>
                </c:pt>
                <c:pt idx="2792">
                  <c:v>65.849999999999994</c:v>
                </c:pt>
                <c:pt idx="2793">
                  <c:v>65.87</c:v>
                </c:pt>
                <c:pt idx="2794">
                  <c:v>65.89</c:v>
                </c:pt>
                <c:pt idx="2795">
                  <c:v>65.91</c:v>
                </c:pt>
                <c:pt idx="2796">
                  <c:v>65.930000000000007</c:v>
                </c:pt>
                <c:pt idx="2797">
                  <c:v>65.95</c:v>
                </c:pt>
                <c:pt idx="2798">
                  <c:v>65.97</c:v>
                </c:pt>
                <c:pt idx="2799">
                  <c:v>65.989999999999995</c:v>
                </c:pt>
                <c:pt idx="2800">
                  <c:v>66.010000000000005</c:v>
                </c:pt>
                <c:pt idx="2801">
                  <c:v>66.03</c:v>
                </c:pt>
                <c:pt idx="2802">
                  <c:v>66.05</c:v>
                </c:pt>
                <c:pt idx="2803">
                  <c:v>66.069999999999993</c:v>
                </c:pt>
                <c:pt idx="2804">
                  <c:v>66.09</c:v>
                </c:pt>
                <c:pt idx="2805">
                  <c:v>66.11</c:v>
                </c:pt>
                <c:pt idx="2806">
                  <c:v>66.13</c:v>
                </c:pt>
                <c:pt idx="2807">
                  <c:v>66.150000000000006</c:v>
                </c:pt>
                <c:pt idx="2808">
                  <c:v>66.17</c:v>
                </c:pt>
                <c:pt idx="2809">
                  <c:v>66.19</c:v>
                </c:pt>
                <c:pt idx="2810">
                  <c:v>66.209999999999994</c:v>
                </c:pt>
                <c:pt idx="2811">
                  <c:v>66.23</c:v>
                </c:pt>
                <c:pt idx="2812">
                  <c:v>66.25</c:v>
                </c:pt>
                <c:pt idx="2813">
                  <c:v>66.27</c:v>
                </c:pt>
                <c:pt idx="2814">
                  <c:v>66.290000000000006</c:v>
                </c:pt>
                <c:pt idx="2815">
                  <c:v>66.31</c:v>
                </c:pt>
                <c:pt idx="2816">
                  <c:v>66.33</c:v>
                </c:pt>
                <c:pt idx="2817">
                  <c:v>66.349999999999994</c:v>
                </c:pt>
                <c:pt idx="2818">
                  <c:v>66.37</c:v>
                </c:pt>
                <c:pt idx="2819">
                  <c:v>66.39</c:v>
                </c:pt>
                <c:pt idx="2820">
                  <c:v>66.41</c:v>
                </c:pt>
                <c:pt idx="2821">
                  <c:v>66.430000000000007</c:v>
                </c:pt>
                <c:pt idx="2822">
                  <c:v>66.45</c:v>
                </c:pt>
                <c:pt idx="2823">
                  <c:v>66.47</c:v>
                </c:pt>
                <c:pt idx="2824">
                  <c:v>66.489999999999995</c:v>
                </c:pt>
                <c:pt idx="2825">
                  <c:v>66.510000000000005</c:v>
                </c:pt>
                <c:pt idx="2826">
                  <c:v>66.53</c:v>
                </c:pt>
                <c:pt idx="2827">
                  <c:v>66.55</c:v>
                </c:pt>
                <c:pt idx="2828">
                  <c:v>66.569999999999993</c:v>
                </c:pt>
                <c:pt idx="2829">
                  <c:v>66.59</c:v>
                </c:pt>
                <c:pt idx="2830">
                  <c:v>66.61</c:v>
                </c:pt>
                <c:pt idx="2831">
                  <c:v>66.63</c:v>
                </c:pt>
                <c:pt idx="2832">
                  <c:v>66.650000000000006</c:v>
                </c:pt>
                <c:pt idx="2833">
                  <c:v>66.67</c:v>
                </c:pt>
                <c:pt idx="2834">
                  <c:v>66.69</c:v>
                </c:pt>
                <c:pt idx="2835">
                  <c:v>66.709999999999994</c:v>
                </c:pt>
                <c:pt idx="2836">
                  <c:v>66.73</c:v>
                </c:pt>
                <c:pt idx="2837">
                  <c:v>66.75</c:v>
                </c:pt>
                <c:pt idx="2838">
                  <c:v>66.77</c:v>
                </c:pt>
                <c:pt idx="2839">
                  <c:v>66.790000000000006</c:v>
                </c:pt>
                <c:pt idx="2840">
                  <c:v>66.81</c:v>
                </c:pt>
                <c:pt idx="2841">
                  <c:v>66.83</c:v>
                </c:pt>
                <c:pt idx="2842">
                  <c:v>66.849999999999994</c:v>
                </c:pt>
                <c:pt idx="2843">
                  <c:v>66.87</c:v>
                </c:pt>
                <c:pt idx="2844">
                  <c:v>66.89</c:v>
                </c:pt>
                <c:pt idx="2845">
                  <c:v>66.91</c:v>
                </c:pt>
                <c:pt idx="2846">
                  <c:v>66.930000000000007</c:v>
                </c:pt>
                <c:pt idx="2847">
                  <c:v>66.95</c:v>
                </c:pt>
                <c:pt idx="2848">
                  <c:v>66.97</c:v>
                </c:pt>
                <c:pt idx="2849">
                  <c:v>66.989999999999995</c:v>
                </c:pt>
                <c:pt idx="2850">
                  <c:v>67.010000000000005</c:v>
                </c:pt>
                <c:pt idx="2851">
                  <c:v>67.03</c:v>
                </c:pt>
                <c:pt idx="2852">
                  <c:v>67.05</c:v>
                </c:pt>
                <c:pt idx="2853">
                  <c:v>67.069999999999993</c:v>
                </c:pt>
                <c:pt idx="2854">
                  <c:v>67.09</c:v>
                </c:pt>
                <c:pt idx="2855">
                  <c:v>67.11</c:v>
                </c:pt>
                <c:pt idx="2856">
                  <c:v>67.13</c:v>
                </c:pt>
                <c:pt idx="2857">
                  <c:v>67.150000000000006</c:v>
                </c:pt>
                <c:pt idx="2858">
                  <c:v>67.17</c:v>
                </c:pt>
                <c:pt idx="2859">
                  <c:v>67.19</c:v>
                </c:pt>
                <c:pt idx="2860">
                  <c:v>67.209999999999994</c:v>
                </c:pt>
                <c:pt idx="2861">
                  <c:v>67.23</c:v>
                </c:pt>
                <c:pt idx="2862">
                  <c:v>67.25</c:v>
                </c:pt>
                <c:pt idx="2863">
                  <c:v>67.27</c:v>
                </c:pt>
                <c:pt idx="2864">
                  <c:v>67.290000000000006</c:v>
                </c:pt>
                <c:pt idx="2865">
                  <c:v>67.31</c:v>
                </c:pt>
                <c:pt idx="2866">
                  <c:v>67.33</c:v>
                </c:pt>
                <c:pt idx="2867">
                  <c:v>67.349999999999994</c:v>
                </c:pt>
                <c:pt idx="2868">
                  <c:v>67.37</c:v>
                </c:pt>
                <c:pt idx="2869">
                  <c:v>67.39</c:v>
                </c:pt>
                <c:pt idx="2870">
                  <c:v>67.41</c:v>
                </c:pt>
                <c:pt idx="2871">
                  <c:v>67.430000000000007</c:v>
                </c:pt>
                <c:pt idx="2872">
                  <c:v>67.45</c:v>
                </c:pt>
                <c:pt idx="2873">
                  <c:v>67.47</c:v>
                </c:pt>
                <c:pt idx="2874">
                  <c:v>67.489999999999995</c:v>
                </c:pt>
                <c:pt idx="2875">
                  <c:v>67.510000000000005</c:v>
                </c:pt>
                <c:pt idx="2876">
                  <c:v>67.53</c:v>
                </c:pt>
                <c:pt idx="2877">
                  <c:v>67.55</c:v>
                </c:pt>
                <c:pt idx="2878">
                  <c:v>67.569999999999993</c:v>
                </c:pt>
                <c:pt idx="2879">
                  <c:v>67.59</c:v>
                </c:pt>
                <c:pt idx="2880">
                  <c:v>67.61</c:v>
                </c:pt>
                <c:pt idx="2881">
                  <c:v>67.63</c:v>
                </c:pt>
                <c:pt idx="2882">
                  <c:v>67.650000000000006</c:v>
                </c:pt>
                <c:pt idx="2883">
                  <c:v>67.67</c:v>
                </c:pt>
                <c:pt idx="2884">
                  <c:v>67.69</c:v>
                </c:pt>
                <c:pt idx="2885">
                  <c:v>67.709999999999994</c:v>
                </c:pt>
                <c:pt idx="2886">
                  <c:v>67.73</c:v>
                </c:pt>
                <c:pt idx="2887">
                  <c:v>67.75</c:v>
                </c:pt>
                <c:pt idx="2888">
                  <c:v>67.77</c:v>
                </c:pt>
                <c:pt idx="2889">
                  <c:v>67.790000000000006</c:v>
                </c:pt>
                <c:pt idx="2890">
                  <c:v>67.81</c:v>
                </c:pt>
                <c:pt idx="2891">
                  <c:v>67.83</c:v>
                </c:pt>
                <c:pt idx="2892">
                  <c:v>67.849999999999994</c:v>
                </c:pt>
                <c:pt idx="2893">
                  <c:v>67.87</c:v>
                </c:pt>
                <c:pt idx="2894">
                  <c:v>67.89</c:v>
                </c:pt>
                <c:pt idx="2895">
                  <c:v>67.91</c:v>
                </c:pt>
                <c:pt idx="2896">
                  <c:v>67.930000000000007</c:v>
                </c:pt>
                <c:pt idx="2897">
                  <c:v>67.95</c:v>
                </c:pt>
                <c:pt idx="2898">
                  <c:v>67.97</c:v>
                </c:pt>
                <c:pt idx="2899">
                  <c:v>67.989999999999995</c:v>
                </c:pt>
                <c:pt idx="2900">
                  <c:v>68.010000000000005</c:v>
                </c:pt>
                <c:pt idx="2901">
                  <c:v>68.03</c:v>
                </c:pt>
                <c:pt idx="2902">
                  <c:v>68.05</c:v>
                </c:pt>
                <c:pt idx="2903">
                  <c:v>68.069999999999993</c:v>
                </c:pt>
                <c:pt idx="2904">
                  <c:v>68.09</c:v>
                </c:pt>
                <c:pt idx="2905">
                  <c:v>68.11</c:v>
                </c:pt>
                <c:pt idx="2906">
                  <c:v>68.13</c:v>
                </c:pt>
                <c:pt idx="2907">
                  <c:v>68.150000000000006</c:v>
                </c:pt>
                <c:pt idx="2908">
                  <c:v>68.17</c:v>
                </c:pt>
                <c:pt idx="2909">
                  <c:v>68.19</c:v>
                </c:pt>
                <c:pt idx="2910">
                  <c:v>68.209999999999994</c:v>
                </c:pt>
                <c:pt idx="2911">
                  <c:v>68.23</c:v>
                </c:pt>
                <c:pt idx="2912">
                  <c:v>68.25</c:v>
                </c:pt>
                <c:pt idx="2913">
                  <c:v>68.27</c:v>
                </c:pt>
                <c:pt idx="2914">
                  <c:v>68.290000000000006</c:v>
                </c:pt>
                <c:pt idx="2915">
                  <c:v>68.31</c:v>
                </c:pt>
                <c:pt idx="2916">
                  <c:v>68.33</c:v>
                </c:pt>
                <c:pt idx="2917">
                  <c:v>68.349999999999994</c:v>
                </c:pt>
                <c:pt idx="2918">
                  <c:v>68.37</c:v>
                </c:pt>
                <c:pt idx="2919">
                  <c:v>68.39</c:v>
                </c:pt>
                <c:pt idx="2920">
                  <c:v>68.41</c:v>
                </c:pt>
                <c:pt idx="2921">
                  <c:v>68.430000000000007</c:v>
                </c:pt>
                <c:pt idx="2922">
                  <c:v>68.45</c:v>
                </c:pt>
                <c:pt idx="2923">
                  <c:v>68.47</c:v>
                </c:pt>
                <c:pt idx="2924">
                  <c:v>68.489999999999995</c:v>
                </c:pt>
                <c:pt idx="2925">
                  <c:v>68.510000000000005</c:v>
                </c:pt>
                <c:pt idx="2926">
                  <c:v>68.53</c:v>
                </c:pt>
                <c:pt idx="2927">
                  <c:v>68.55</c:v>
                </c:pt>
                <c:pt idx="2928">
                  <c:v>68.569999999999993</c:v>
                </c:pt>
                <c:pt idx="2929">
                  <c:v>68.59</c:v>
                </c:pt>
                <c:pt idx="2930">
                  <c:v>68.61</c:v>
                </c:pt>
                <c:pt idx="2931">
                  <c:v>68.63</c:v>
                </c:pt>
                <c:pt idx="2932">
                  <c:v>68.650000000000006</c:v>
                </c:pt>
                <c:pt idx="2933">
                  <c:v>68.67</c:v>
                </c:pt>
                <c:pt idx="2934">
                  <c:v>68.69</c:v>
                </c:pt>
                <c:pt idx="2935">
                  <c:v>68.709999999999994</c:v>
                </c:pt>
                <c:pt idx="2936">
                  <c:v>68.73</c:v>
                </c:pt>
                <c:pt idx="2937">
                  <c:v>68.75</c:v>
                </c:pt>
                <c:pt idx="2938">
                  <c:v>68.77</c:v>
                </c:pt>
                <c:pt idx="2939">
                  <c:v>68.790000000000006</c:v>
                </c:pt>
                <c:pt idx="2940">
                  <c:v>68.81</c:v>
                </c:pt>
                <c:pt idx="2941">
                  <c:v>68.83</c:v>
                </c:pt>
                <c:pt idx="2942">
                  <c:v>68.849999999999994</c:v>
                </c:pt>
                <c:pt idx="2943">
                  <c:v>68.87</c:v>
                </c:pt>
                <c:pt idx="2944">
                  <c:v>68.89</c:v>
                </c:pt>
                <c:pt idx="2945">
                  <c:v>68.91</c:v>
                </c:pt>
                <c:pt idx="2946">
                  <c:v>68.930000000000007</c:v>
                </c:pt>
                <c:pt idx="2947">
                  <c:v>68.95</c:v>
                </c:pt>
                <c:pt idx="2948">
                  <c:v>68.97</c:v>
                </c:pt>
                <c:pt idx="2949">
                  <c:v>68.989999999999995</c:v>
                </c:pt>
                <c:pt idx="2950">
                  <c:v>69.010000000000005</c:v>
                </c:pt>
                <c:pt idx="2951">
                  <c:v>69.03</c:v>
                </c:pt>
                <c:pt idx="2952">
                  <c:v>69.05</c:v>
                </c:pt>
                <c:pt idx="2953">
                  <c:v>69.069999999999993</c:v>
                </c:pt>
                <c:pt idx="2954">
                  <c:v>69.09</c:v>
                </c:pt>
                <c:pt idx="2955">
                  <c:v>69.11</c:v>
                </c:pt>
                <c:pt idx="2956">
                  <c:v>69.13</c:v>
                </c:pt>
                <c:pt idx="2957">
                  <c:v>69.150000000000006</c:v>
                </c:pt>
                <c:pt idx="2958">
                  <c:v>69.17</c:v>
                </c:pt>
                <c:pt idx="2959">
                  <c:v>69.19</c:v>
                </c:pt>
                <c:pt idx="2960">
                  <c:v>69.209999999999994</c:v>
                </c:pt>
                <c:pt idx="2961">
                  <c:v>69.23</c:v>
                </c:pt>
                <c:pt idx="2962">
                  <c:v>69.25</c:v>
                </c:pt>
                <c:pt idx="2963">
                  <c:v>69.27</c:v>
                </c:pt>
                <c:pt idx="2964">
                  <c:v>69.290000000000006</c:v>
                </c:pt>
                <c:pt idx="2965">
                  <c:v>69.31</c:v>
                </c:pt>
                <c:pt idx="2966">
                  <c:v>69.33</c:v>
                </c:pt>
                <c:pt idx="2967">
                  <c:v>69.349999999999994</c:v>
                </c:pt>
                <c:pt idx="2968">
                  <c:v>69.37</c:v>
                </c:pt>
                <c:pt idx="2969">
                  <c:v>69.39</c:v>
                </c:pt>
                <c:pt idx="2970">
                  <c:v>69.41</c:v>
                </c:pt>
                <c:pt idx="2971">
                  <c:v>69.430000000000007</c:v>
                </c:pt>
                <c:pt idx="2972">
                  <c:v>69.45</c:v>
                </c:pt>
                <c:pt idx="2973">
                  <c:v>69.47</c:v>
                </c:pt>
                <c:pt idx="2974">
                  <c:v>69.489999999999995</c:v>
                </c:pt>
                <c:pt idx="2975">
                  <c:v>69.510000000000005</c:v>
                </c:pt>
                <c:pt idx="2976">
                  <c:v>69.53</c:v>
                </c:pt>
                <c:pt idx="2977">
                  <c:v>69.55</c:v>
                </c:pt>
                <c:pt idx="2978">
                  <c:v>69.569999999999993</c:v>
                </c:pt>
                <c:pt idx="2979">
                  <c:v>69.59</c:v>
                </c:pt>
                <c:pt idx="2980">
                  <c:v>69.61</c:v>
                </c:pt>
                <c:pt idx="2981">
                  <c:v>69.63</c:v>
                </c:pt>
                <c:pt idx="2982">
                  <c:v>69.650000000000006</c:v>
                </c:pt>
                <c:pt idx="2983">
                  <c:v>69.67</c:v>
                </c:pt>
                <c:pt idx="2984">
                  <c:v>69.69</c:v>
                </c:pt>
                <c:pt idx="2985">
                  <c:v>69.709999999999994</c:v>
                </c:pt>
                <c:pt idx="2986">
                  <c:v>69.73</c:v>
                </c:pt>
                <c:pt idx="2987">
                  <c:v>69.75</c:v>
                </c:pt>
                <c:pt idx="2988">
                  <c:v>69.77</c:v>
                </c:pt>
                <c:pt idx="2989">
                  <c:v>69.790000000000006</c:v>
                </c:pt>
                <c:pt idx="2990">
                  <c:v>69.81</c:v>
                </c:pt>
                <c:pt idx="2991">
                  <c:v>69.83</c:v>
                </c:pt>
                <c:pt idx="2992">
                  <c:v>69.849999999999994</c:v>
                </c:pt>
                <c:pt idx="2993">
                  <c:v>69.87</c:v>
                </c:pt>
                <c:pt idx="2994">
                  <c:v>69.89</c:v>
                </c:pt>
                <c:pt idx="2995">
                  <c:v>69.91</c:v>
                </c:pt>
                <c:pt idx="2996">
                  <c:v>69.930000000000007</c:v>
                </c:pt>
                <c:pt idx="2997">
                  <c:v>69.95</c:v>
                </c:pt>
                <c:pt idx="2998">
                  <c:v>69.97</c:v>
                </c:pt>
                <c:pt idx="2999">
                  <c:v>69.989999999999995</c:v>
                </c:pt>
                <c:pt idx="3000">
                  <c:v>70.010000000000005</c:v>
                </c:pt>
                <c:pt idx="3001">
                  <c:v>70.03</c:v>
                </c:pt>
                <c:pt idx="3002">
                  <c:v>70.05</c:v>
                </c:pt>
                <c:pt idx="3003">
                  <c:v>70.069999999999993</c:v>
                </c:pt>
                <c:pt idx="3004">
                  <c:v>70.09</c:v>
                </c:pt>
                <c:pt idx="3005">
                  <c:v>70.11</c:v>
                </c:pt>
                <c:pt idx="3006">
                  <c:v>70.13</c:v>
                </c:pt>
                <c:pt idx="3007">
                  <c:v>70.150000000000006</c:v>
                </c:pt>
                <c:pt idx="3008">
                  <c:v>70.17</c:v>
                </c:pt>
                <c:pt idx="3009">
                  <c:v>70.19</c:v>
                </c:pt>
                <c:pt idx="3010">
                  <c:v>70.209999999999994</c:v>
                </c:pt>
                <c:pt idx="3011">
                  <c:v>70.23</c:v>
                </c:pt>
                <c:pt idx="3012">
                  <c:v>70.25</c:v>
                </c:pt>
                <c:pt idx="3013">
                  <c:v>70.27</c:v>
                </c:pt>
                <c:pt idx="3014">
                  <c:v>70.290000000000006</c:v>
                </c:pt>
                <c:pt idx="3015">
                  <c:v>70.31</c:v>
                </c:pt>
                <c:pt idx="3016">
                  <c:v>70.33</c:v>
                </c:pt>
                <c:pt idx="3017">
                  <c:v>70.349999999999994</c:v>
                </c:pt>
                <c:pt idx="3018">
                  <c:v>70.37</c:v>
                </c:pt>
                <c:pt idx="3019">
                  <c:v>70.39</c:v>
                </c:pt>
                <c:pt idx="3020">
                  <c:v>70.41</c:v>
                </c:pt>
                <c:pt idx="3021">
                  <c:v>70.430000000000007</c:v>
                </c:pt>
                <c:pt idx="3022">
                  <c:v>70.45</c:v>
                </c:pt>
                <c:pt idx="3023">
                  <c:v>70.47</c:v>
                </c:pt>
                <c:pt idx="3024">
                  <c:v>70.489999999999995</c:v>
                </c:pt>
                <c:pt idx="3025">
                  <c:v>70.510000000000005</c:v>
                </c:pt>
                <c:pt idx="3026">
                  <c:v>70.53</c:v>
                </c:pt>
                <c:pt idx="3027">
                  <c:v>70.55</c:v>
                </c:pt>
                <c:pt idx="3028">
                  <c:v>70.569999999999993</c:v>
                </c:pt>
                <c:pt idx="3029">
                  <c:v>70.59</c:v>
                </c:pt>
                <c:pt idx="3030">
                  <c:v>70.61</c:v>
                </c:pt>
                <c:pt idx="3031">
                  <c:v>70.63</c:v>
                </c:pt>
                <c:pt idx="3032">
                  <c:v>70.650000000000006</c:v>
                </c:pt>
                <c:pt idx="3033">
                  <c:v>70.67</c:v>
                </c:pt>
                <c:pt idx="3034">
                  <c:v>70.69</c:v>
                </c:pt>
                <c:pt idx="3035">
                  <c:v>70.709999999999994</c:v>
                </c:pt>
                <c:pt idx="3036">
                  <c:v>70.73</c:v>
                </c:pt>
                <c:pt idx="3037">
                  <c:v>70.75</c:v>
                </c:pt>
                <c:pt idx="3038">
                  <c:v>70.77</c:v>
                </c:pt>
                <c:pt idx="3039">
                  <c:v>70.790000000000006</c:v>
                </c:pt>
                <c:pt idx="3040">
                  <c:v>70.81</c:v>
                </c:pt>
                <c:pt idx="3041">
                  <c:v>70.83</c:v>
                </c:pt>
                <c:pt idx="3042">
                  <c:v>70.849999999999994</c:v>
                </c:pt>
                <c:pt idx="3043">
                  <c:v>70.87</c:v>
                </c:pt>
                <c:pt idx="3044">
                  <c:v>70.89</c:v>
                </c:pt>
                <c:pt idx="3045">
                  <c:v>70.91</c:v>
                </c:pt>
                <c:pt idx="3046">
                  <c:v>70.930000000000007</c:v>
                </c:pt>
                <c:pt idx="3047">
                  <c:v>70.95</c:v>
                </c:pt>
                <c:pt idx="3048">
                  <c:v>70.97</c:v>
                </c:pt>
                <c:pt idx="3049">
                  <c:v>70.989999999999995</c:v>
                </c:pt>
                <c:pt idx="3050">
                  <c:v>71.010000000000005</c:v>
                </c:pt>
                <c:pt idx="3051">
                  <c:v>71.03</c:v>
                </c:pt>
                <c:pt idx="3052">
                  <c:v>71.05</c:v>
                </c:pt>
                <c:pt idx="3053">
                  <c:v>71.069999999999993</c:v>
                </c:pt>
                <c:pt idx="3054">
                  <c:v>71.09</c:v>
                </c:pt>
                <c:pt idx="3055">
                  <c:v>71.11</c:v>
                </c:pt>
                <c:pt idx="3056">
                  <c:v>71.13</c:v>
                </c:pt>
                <c:pt idx="3057">
                  <c:v>71.150000000000006</c:v>
                </c:pt>
                <c:pt idx="3058">
                  <c:v>71.17</c:v>
                </c:pt>
                <c:pt idx="3059">
                  <c:v>71.19</c:v>
                </c:pt>
                <c:pt idx="3060">
                  <c:v>71.209999999999994</c:v>
                </c:pt>
                <c:pt idx="3061">
                  <c:v>71.23</c:v>
                </c:pt>
                <c:pt idx="3062">
                  <c:v>71.25</c:v>
                </c:pt>
                <c:pt idx="3063">
                  <c:v>71.27</c:v>
                </c:pt>
                <c:pt idx="3064">
                  <c:v>71.290000000000006</c:v>
                </c:pt>
                <c:pt idx="3065">
                  <c:v>71.31</c:v>
                </c:pt>
                <c:pt idx="3066">
                  <c:v>71.33</c:v>
                </c:pt>
                <c:pt idx="3067">
                  <c:v>71.349999999999994</c:v>
                </c:pt>
                <c:pt idx="3068">
                  <c:v>71.37</c:v>
                </c:pt>
                <c:pt idx="3069">
                  <c:v>71.39</c:v>
                </c:pt>
                <c:pt idx="3070">
                  <c:v>71.41</c:v>
                </c:pt>
                <c:pt idx="3071">
                  <c:v>71.430000000000007</c:v>
                </c:pt>
                <c:pt idx="3072">
                  <c:v>71.45</c:v>
                </c:pt>
                <c:pt idx="3073">
                  <c:v>71.47</c:v>
                </c:pt>
                <c:pt idx="3074">
                  <c:v>71.489999999999995</c:v>
                </c:pt>
                <c:pt idx="3075">
                  <c:v>71.510000000000005</c:v>
                </c:pt>
                <c:pt idx="3076">
                  <c:v>71.53</c:v>
                </c:pt>
                <c:pt idx="3077">
                  <c:v>71.55</c:v>
                </c:pt>
                <c:pt idx="3078">
                  <c:v>71.569999999999993</c:v>
                </c:pt>
                <c:pt idx="3079">
                  <c:v>71.59</c:v>
                </c:pt>
                <c:pt idx="3080">
                  <c:v>71.61</c:v>
                </c:pt>
                <c:pt idx="3081">
                  <c:v>71.63</c:v>
                </c:pt>
                <c:pt idx="3082">
                  <c:v>71.650000000000006</c:v>
                </c:pt>
                <c:pt idx="3083">
                  <c:v>71.67</c:v>
                </c:pt>
                <c:pt idx="3084">
                  <c:v>71.69</c:v>
                </c:pt>
                <c:pt idx="3085">
                  <c:v>71.709999999999994</c:v>
                </c:pt>
                <c:pt idx="3086">
                  <c:v>71.73</c:v>
                </c:pt>
                <c:pt idx="3087">
                  <c:v>71.75</c:v>
                </c:pt>
                <c:pt idx="3088">
                  <c:v>71.77</c:v>
                </c:pt>
                <c:pt idx="3089">
                  <c:v>71.790000000000006</c:v>
                </c:pt>
                <c:pt idx="3090">
                  <c:v>71.81</c:v>
                </c:pt>
                <c:pt idx="3091">
                  <c:v>71.83</c:v>
                </c:pt>
                <c:pt idx="3092">
                  <c:v>71.849999999999994</c:v>
                </c:pt>
                <c:pt idx="3093">
                  <c:v>71.87</c:v>
                </c:pt>
                <c:pt idx="3094">
                  <c:v>71.89</c:v>
                </c:pt>
                <c:pt idx="3095">
                  <c:v>71.91</c:v>
                </c:pt>
                <c:pt idx="3096">
                  <c:v>71.930000000000007</c:v>
                </c:pt>
                <c:pt idx="3097">
                  <c:v>71.95</c:v>
                </c:pt>
                <c:pt idx="3098">
                  <c:v>71.97</c:v>
                </c:pt>
                <c:pt idx="3099">
                  <c:v>71.989999999999995</c:v>
                </c:pt>
                <c:pt idx="3100">
                  <c:v>72.010000000000005</c:v>
                </c:pt>
                <c:pt idx="3101">
                  <c:v>72.03</c:v>
                </c:pt>
                <c:pt idx="3102">
                  <c:v>72.05</c:v>
                </c:pt>
                <c:pt idx="3103">
                  <c:v>72.069999999999993</c:v>
                </c:pt>
                <c:pt idx="3104">
                  <c:v>72.09</c:v>
                </c:pt>
                <c:pt idx="3105">
                  <c:v>72.11</c:v>
                </c:pt>
                <c:pt idx="3106">
                  <c:v>72.13</c:v>
                </c:pt>
                <c:pt idx="3107">
                  <c:v>72.150000000000006</c:v>
                </c:pt>
                <c:pt idx="3108">
                  <c:v>72.17</c:v>
                </c:pt>
                <c:pt idx="3109">
                  <c:v>72.19</c:v>
                </c:pt>
                <c:pt idx="3110">
                  <c:v>72.209999999999994</c:v>
                </c:pt>
                <c:pt idx="3111">
                  <c:v>72.23</c:v>
                </c:pt>
                <c:pt idx="3112">
                  <c:v>72.25</c:v>
                </c:pt>
                <c:pt idx="3113">
                  <c:v>72.27</c:v>
                </c:pt>
                <c:pt idx="3114">
                  <c:v>72.290000000000006</c:v>
                </c:pt>
                <c:pt idx="3115">
                  <c:v>72.31</c:v>
                </c:pt>
                <c:pt idx="3116">
                  <c:v>72.33</c:v>
                </c:pt>
                <c:pt idx="3117">
                  <c:v>72.349999999999994</c:v>
                </c:pt>
                <c:pt idx="3118">
                  <c:v>72.37</c:v>
                </c:pt>
                <c:pt idx="3119">
                  <c:v>72.39</c:v>
                </c:pt>
                <c:pt idx="3120">
                  <c:v>72.41</c:v>
                </c:pt>
                <c:pt idx="3121">
                  <c:v>72.430000000000007</c:v>
                </c:pt>
                <c:pt idx="3122">
                  <c:v>72.45</c:v>
                </c:pt>
                <c:pt idx="3123">
                  <c:v>72.47</c:v>
                </c:pt>
                <c:pt idx="3124">
                  <c:v>72.489999999999995</c:v>
                </c:pt>
                <c:pt idx="3125">
                  <c:v>72.510000000000005</c:v>
                </c:pt>
                <c:pt idx="3126">
                  <c:v>72.53</c:v>
                </c:pt>
                <c:pt idx="3127">
                  <c:v>72.55</c:v>
                </c:pt>
                <c:pt idx="3128">
                  <c:v>72.569999999999993</c:v>
                </c:pt>
                <c:pt idx="3129">
                  <c:v>72.59</c:v>
                </c:pt>
                <c:pt idx="3130">
                  <c:v>72.61</c:v>
                </c:pt>
                <c:pt idx="3131">
                  <c:v>72.63</c:v>
                </c:pt>
                <c:pt idx="3132">
                  <c:v>72.650000000000006</c:v>
                </c:pt>
                <c:pt idx="3133">
                  <c:v>72.67</c:v>
                </c:pt>
                <c:pt idx="3134">
                  <c:v>72.69</c:v>
                </c:pt>
                <c:pt idx="3135">
                  <c:v>72.709999999999994</c:v>
                </c:pt>
                <c:pt idx="3136">
                  <c:v>72.73</c:v>
                </c:pt>
                <c:pt idx="3137">
                  <c:v>72.75</c:v>
                </c:pt>
                <c:pt idx="3138">
                  <c:v>72.77</c:v>
                </c:pt>
                <c:pt idx="3139">
                  <c:v>72.790000000000006</c:v>
                </c:pt>
                <c:pt idx="3140">
                  <c:v>72.81</c:v>
                </c:pt>
                <c:pt idx="3141">
                  <c:v>72.83</c:v>
                </c:pt>
                <c:pt idx="3142">
                  <c:v>72.849999999999994</c:v>
                </c:pt>
                <c:pt idx="3143">
                  <c:v>72.87</c:v>
                </c:pt>
                <c:pt idx="3144">
                  <c:v>72.89</c:v>
                </c:pt>
                <c:pt idx="3145">
                  <c:v>72.91</c:v>
                </c:pt>
                <c:pt idx="3146">
                  <c:v>72.930000000000007</c:v>
                </c:pt>
                <c:pt idx="3147">
                  <c:v>72.95</c:v>
                </c:pt>
                <c:pt idx="3148">
                  <c:v>72.97</c:v>
                </c:pt>
                <c:pt idx="3149">
                  <c:v>72.989999999999995</c:v>
                </c:pt>
                <c:pt idx="3150">
                  <c:v>73.010000000000005</c:v>
                </c:pt>
                <c:pt idx="3151">
                  <c:v>73.03</c:v>
                </c:pt>
                <c:pt idx="3152">
                  <c:v>73.05</c:v>
                </c:pt>
                <c:pt idx="3153">
                  <c:v>73.069999999999993</c:v>
                </c:pt>
                <c:pt idx="3154">
                  <c:v>73.09</c:v>
                </c:pt>
                <c:pt idx="3155">
                  <c:v>73.11</c:v>
                </c:pt>
                <c:pt idx="3156">
                  <c:v>73.13</c:v>
                </c:pt>
                <c:pt idx="3157">
                  <c:v>73.150000000000006</c:v>
                </c:pt>
                <c:pt idx="3158">
                  <c:v>73.17</c:v>
                </c:pt>
                <c:pt idx="3159">
                  <c:v>73.19</c:v>
                </c:pt>
                <c:pt idx="3160">
                  <c:v>73.209999999999994</c:v>
                </c:pt>
                <c:pt idx="3161">
                  <c:v>73.23</c:v>
                </c:pt>
                <c:pt idx="3162">
                  <c:v>73.25</c:v>
                </c:pt>
                <c:pt idx="3163">
                  <c:v>73.27</c:v>
                </c:pt>
                <c:pt idx="3164">
                  <c:v>73.290000000000006</c:v>
                </c:pt>
                <c:pt idx="3165">
                  <c:v>73.31</c:v>
                </c:pt>
                <c:pt idx="3166">
                  <c:v>73.33</c:v>
                </c:pt>
                <c:pt idx="3167">
                  <c:v>73.349999999999994</c:v>
                </c:pt>
                <c:pt idx="3168">
                  <c:v>73.37</c:v>
                </c:pt>
                <c:pt idx="3169">
                  <c:v>73.39</c:v>
                </c:pt>
                <c:pt idx="3170">
                  <c:v>73.41</c:v>
                </c:pt>
                <c:pt idx="3171">
                  <c:v>73.430000000000007</c:v>
                </c:pt>
                <c:pt idx="3172">
                  <c:v>73.45</c:v>
                </c:pt>
                <c:pt idx="3173">
                  <c:v>73.47</c:v>
                </c:pt>
                <c:pt idx="3174">
                  <c:v>73.489999999999995</c:v>
                </c:pt>
                <c:pt idx="3175">
                  <c:v>73.510000000000005</c:v>
                </c:pt>
                <c:pt idx="3176">
                  <c:v>73.53</c:v>
                </c:pt>
                <c:pt idx="3177">
                  <c:v>73.55</c:v>
                </c:pt>
                <c:pt idx="3178">
                  <c:v>73.569999999999993</c:v>
                </c:pt>
                <c:pt idx="3179">
                  <c:v>73.59</c:v>
                </c:pt>
                <c:pt idx="3180">
                  <c:v>73.61</c:v>
                </c:pt>
                <c:pt idx="3181">
                  <c:v>73.63</c:v>
                </c:pt>
                <c:pt idx="3182">
                  <c:v>73.650000000000006</c:v>
                </c:pt>
                <c:pt idx="3183">
                  <c:v>73.67</c:v>
                </c:pt>
                <c:pt idx="3184">
                  <c:v>73.69</c:v>
                </c:pt>
                <c:pt idx="3185">
                  <c:v>73.709999999999994</c:v>
                </c:pt>
                <c:pt idx="3186">
                  <c:v>73.73</c:v>
                </c:pt>
                <c:pt idx="3187">
                  <c:v>73.75</c:v>
                </c:pt>
                <c:pt idx="3188">
                  <c:v>73.77</c:v>
                </c:pt>
                <c:pt idx="3189">
                  <c:v>73.790000000000006</c:v>
                </c:pt>
                <c:pt idx="3190">
                  <c:v>73.81</c:v>
                </c:pt>
                <c:pt idx="3191">
                  <c:v>73.83</c:v>
                </c:pt>
                <c:pt idx="3192">
                  <c:v>73.849999999999994</c:v>
                </c:pt>
                <c:pt idx="3193">
                  <c:v>73.87</c:v>
                </c:pt>
                <c:pt idx="3194">
                  <c:v>73.89</c:v>
                </c:pt>
                <c:pt idx="3195">
                  <c:v>73.91</c:v>
                </c:pt>
                <c:pt idx="3196">
                  <c:v>73.930000000000007</c:v>
                </c:pt>
                <c:pt idx="3197">
                  <c:v>73.95</c:v>
                </c:pt>
                <c:pt idx="3198">
                  <c:v>73.97</c:v>
                </c:pt>
                <c:pt idx="3199">
                  <c:v>73.989999999999995</c:v>
                </c:pt>
                <c:pt idx="3200">
                  <c:v>74.010000000000005</c:v>
                </c:pt>
                <c:pt idx="3201">
                  <c:v>74.03</c:v>
                </c:pt>
                <c:pt idx="3202">
                  <c:v>74.05</c:v>
                </c:pt>
                <c:pt idx="3203">
                  <c:v>74.069999999999993</c:v>
                </c:pt>
                <c:pt idx="3204">
                  <c:v>74.09</c:v>
                </c:pt>
                <c:pt idx="3205">
                  <c:v>74.11</c:v>
                </c:pt>
                <c:pt idx="3206">
                  <c:v>74.13</c:v>
                </c:pt>
                <c:pt idx="3207">
                  <c:v>74.150000000000006</c:v>
                </c:pt>
                <c:pt idx="3208">
                  <c:v>74.17</c:v>
                </c:pt>
                <c:pt idx="3209">
                  <c:v>74.19</c:v>
                </c:pt>
                <c:pt idx="3210">
                  <c:v>74.209999999999994</c:v>
                </c:pt>
                <c:pt idx="3211">
                  <c:v>74.23</c:v>
                </c:pt>
                <c:pt idx="3212">
                  <c:v>74.25</c:v>
                </c:pt>
                <c:pt idx="3213">
                  <c:v>74.27</c:v>
                </c:pt>
                <c:pt idx="3214">
                  <c:v>74.290000000000006</c:v>
                </c:pt>
                <c:pt idx="3215">
                  <c:v>74.31</c:v>
                </c:pt>
                <c:pt idx="3216">
                  <c:v>74.33</c:v>
                </c:pt>
                <c:pt idx="3217">
                  <c:v>74.349999999999994</c:v>
                </c:pt>
                <c:pt idx="3218">
                  <c:v>74.37</c:v>
                </c:pt>
                <c:pt idx="3219">
                  <c:v>74.39</c:v>
                </c:pt>
                <c:pt idx="3220">
                  <c:v>74.41</c:v>
                </c:pt>
                <c:pt idx="3221">
                  <c:v>74.430000000000007</c:v>
                </c:pt>
                <c:pt idx="3222">
                  <c:v>74.45</c:v>
                </c:pt>
                <c:pt idx="3223">
                  <c:v>74.47</c:v>
                </c:pt>
                <c:pt idx="3224">
                  <c:v>74.489999999999995</c:v>
                </c:pt>
                <c:pt idx="3225">
                  <c:v>74.510000000000005</c:v>
                </c:pt>
                <c:pt idx="3226">
                  <c:v>74.53</c:v>
                </c:pt>
                <c:pt idx="3227">
                  <c:v>74.55</c:v>
                </c:pt>
                <c:pt idx="3228">
                  <c:v>74.569999999999993</c:v>
                </c:pt>
                <c:pt idx="3229">
                  <c:v>74.59</c:v>
                </c:pt>
                <c:pt idx="3230">
                  <c:v>74.61</c:v>
                </c:pt>
                <c:pt idx="3231">
                  <c:v>74.63</c:v>
                </c:pt>
                <c:pt idx="3232">
                  <c:v>74.650000000000006</c:v>
                </c:pt>
                <c:pt idx="3233">
                  <c:v>74.67</c:v>
                </c:pt>
                <c:pt idx="3234">
                  <c:v>74.69</c:v>
                </c:pt>
                <c:pt idx="3235">
                  <c:v>74.709999999999994</c:v>
                </c:pt>
                <c:pt idx="3236">
                  <c:v>74.73</c:v>
                </c:pt>
                <c:pt idx="3237">
                  <c:v>74.75</c:v>
                </c:pt>
                <c:pt idx="3238">
                  <c:v>74.77</c:v>
                </c:pt>
                <c:pt idx="3239">
                  <c:v>74.790000000000006</c:v>
                </c:pt>
                <c:pt idx="3240">
                  <c:v>74.81</c:v>
                </c:pt>
                <c:pt idx="3241">
                  <c:v>74.83</c:v>
                </c:pt>
                <c:pt idx="3242">
                  <c:v>74.849999999999994</c:v>
                </c:pt>
                <c:pt idx="3243">
                  <c:v>74.87</c:v>
                </c:pt>
                <c:pt idx="3244">
                  <c:v>74.89</c:v>
                </c:pt>
                <c:pt idx="3245">
                  <c:v>74.91</c:v>
                </c:pt>
                <c:pt idx="3246">
                  <c:v>74.930000000000007</c:v>
                </c:pt>
                <c:pt idx="3247">
                  <c:v>74.95</c:v>
                </c:pt>
                <c:pt idx="3248">
                  <c:v>74.97</c:v>
                </c:pt>
                <c:pt idx="3249">
                  <c:v>74.989999999999995</c:v>
                </c:pt>
                <c:pt idx="3250">
                  <c:v>75.010000000000005</c:v>
                </c:pt>
                <c:pt idx="3251">
                  <c:v>75.03</c:v>
                </c:pt>
                <c:pt idx="3252">
                  <c:v>75.05</c:v>
                </c:pt>
                <c:pt idx="3253">
                  <c:v>75.069999999999993</c:v>
                </c:pt>
                <c:pt idx="3254">
                  <c:v>75.09</c:v>
                </c:pt>
                <c:pt idx="3255">
                  <c:v>75.11</c:v>
                </c:pt>
                <c:pt idx="3256">
                  <c:v>75.13</c:v>
                </c:pt>
                <c:pt idx="3257">
                  <c:v>75.150000000000006</c:v>
                </c:pt>
                <c:pt idx="3258">
                  <c:v>75.17</c:v>
                </c:pt>
                <c:pt idx="3259">
                  <c:v>75.19</c:v>
                </c:pt>
                <c:pt idx="3260">
                  <c:v>75.209999999999994</c:v>
                </c:pt>
                <c:pt idx="3261">
                  <c:v>75.23</c:v>
                </c:pt>
                <c:pt idx="3262">
                  <c:v>75.25</c:v>
                </c:pt>
                <c:pt idx="3263">
                  <c:v>75.27</c:v>
                </c:pt>
                <c:pt idx="3264">
                  <c:v>75.290000000000006</c:v>
                </c:pt>
                <c:pt idx="3265">
                  <c:v>75.31</c:v>
                </c:pt>
                <c:pt idx="3266">
                  <c:v>75.33</c:v>
                </c:pt>
                <c:pt idx="3267">
                  <c:v>75.349999999999994</c:v>
                </c:pt>
                <c:pt idx="3268">
                  <c:v>75.37</c:v>
                </c:pt>
                <c:pt idx="3269">
                  <c:v>75.39</c:v>
                </c:pt>
                <c:pt idx="3270">
                  <c:v>75.41</c:v>
                </c:pt>
                <c:pt idx="3271">
                  <c:v>75.430000000000007</c:v>
                </c:pt>
                <c:pt idx="3272">
                  <c:v>75.45</c:v>
                </c:pt>
                <c:pt idx="3273">
                  <c:v>75.47</c:v>
                </c:pt>
                <c:pt idx="3274">
                  <c:v>75.489999999999995</c:v>
                </c:pt>
                <c:pt idx="3275">
                  <c:v>75.510000000000005</c:v>
                </c:pt>
                <c:pt idx="3276">
                  <c:v>75.53</c:v>
                </c:pt>
                <c:pt idx="3277">
                  <c:v>75.55</c:v>
                </c:pt>
                <c:pt idx="3278">
                  <c:v>75.569999999999993</c:v>
                </c:pt>
                <c:pt idx="3279">
                  <c:v>75.59</c:v>
                </c:pt>
                <c:pt idx="3280">
                  <c:v>75.61</c:v>
                </c:pt>
                <c:pt idx="3281">
                  <c:v>75.63</c:v>
                </c:pt>
                <c:pt idx="3282">
                  <c:v>75.650000000000006</c:v>
                </c:pt>
                <c:pt idx="3283">
                  <c:v>75.67</c:v>
                </c:pt>
                <c:pt idx="3284">
                  <c:v>75.69</c:v>
                </c:pt>
                <c:pt idx="3285">
                  <c:v>75.709999999999994</c:v>
                </c:pt>
                <c:pt idx="3286">
                  <c:v>75.73</c:v>
                </c:pt>
                <c:pt idx="3287">
                  <c:v>75.75</c:v>
                </c:pt>
                <c:pt idx="3288">
                  <c:v>75.77</c:v>
                </c:pt>
                <c:pt idx="3289">
                  <c:v>75.790000000000006</c:v>
                </c:pt>
                <c:pt idx="3290">
                  <c:v>75.81</c:v>
                </c:pt>
                <c:pt idx="3291">
                  <c:v>75.83</c:v>
                </c:pt>
                <c:pt idx="3292">
                  <c:v>75.849999999999994</c:v>
                </c:pt>
                <c:pt idx="3293">
                  <c:v>75.87</c:v>
                </c:pt>
                <c:pt idx="3294">
                  <c:v>75.89</c:v>
                </c:pt>
                <c:pt idx="3295">
                  <c:v>75.91</c:v>
                </c:pt>
                <c:pt idx="3296">
                  <c:v>75.930000000000007</c:v>
                </c:pt>
                <c:pt idx="3297">
                  <c:v>75.95</c:v>
                </c:pt>
                <c:pt idx="3298">
                  <c:v>75.97</c:v>
                </c:pt>
                <c:pt idx="3299">
                  <c:v>75.989999999999995</c:v>
                </c:pt>
                <c:pt idx="3300">
                  <c:v>76.010000000000005</c:v>
                </c:pt>
                <c:pt idx="3301">
                  <c:v>76.03</c:v>
                </c:pt>
                <c:pt idx="3302">
                  <c:v>76.05</c:v>
                </c:pt>
                <c:pt idx="3303">
                  <c:v>76.069999999999993</c:v>
                </c:pt>
                <c:pt idx="3304">
                  <c:v>76.09</c:v>
                </c:pt>
                <c:pt idx="3305">
                  <c:v>76.11</c:v>
                </c:pt>
                <c:pt idx="3306">
                  <c:v>76.13</c:v>
                </c:pt>
                <c:pt idx="3307">
                  <c:v>76.150000000000006</c:v>
                </c:pt>
                <c:pt idx="3308">
                  <c:v>76.17</c:v>
                </c:pt>
                <c:pt idx="3309">
                  <c:v>76.19</c:v>
                </c:pt>
                <c:pt idx="3310">
                  <c:v>76.209999999999994</c:v>
                </c:pt>
                <c:pt idx="3311">
                  <c:v>76.23</c:v>
                </c:pt>
                <c:pt idx="3312">
                  <c:v>76.25</c:v>
                </c:pt>
                <c:pt idx="3313">
                  <c:v>76.27</c:v>
                </c:pt>
                <c:pt idx="3314">
                  <c:v>76.290000000000006</c:v>
                </c:pt>
                <c:pt idx="3315">
                  <c:v>76.31</c:v>
                </c:pt>
                <c:pt idx="3316">
                  <c:v>76.33</c:v>
                </c:pt>
                <c:pt idx="3317">
                  <c:v>76.349999999999994</c:v>
                </c:pt>
                <c:pt idx="3318">
                  <c:v>76.37</c:v>
                </c:pt>
                <c:pt idx="3319">
                  <c:v>76.39</c:v>
                </c:pt>
                <c:pt idx="3320">
                  <c:v>76.41</c:v>
                </c:pt>
                <c:pt idx="3321">
                  <c:v>76.430000000000007</c:v>
                </c:pt>
                <c:pt idx="3322">
                  <c:v>76.45</c:v>
                </c:pt>
                <c:pt idx="3323">
                  <c:v>76.47</c:v>
                </c:pt>
                <c:pt idx="3324">
                  <c:v>76.489999999999995</c:v>
                </c:pt>
                <c:pt idx="3325">
                  <c:v>76.510000000000005</c:v>
                </c:pt>
                <c:pt idx="3326">
                  <c:v>76.53</c:v>
                </c:pt>
                <c:pt idx="3327">
                  <c:v>76.55</c:v>
                </c:pt>
                <c:pt idx="3328">
                  <c:v>76.569999999999993</c:v>
                </c:pt>
                <c:pt idx="3329">
                  <c:v>76.59</c:v>
                </c:pt>
                <c:pt idx="3330">
                  <c:v>76.61</c:v>
                </c:pt>
                <c:pt idx="3331">
                  <c:v>76.63</c:v>
                </c:pt>
                <c:pt idx="3332">
                  <c:v>76.650000000000006</c:v>
                </c:pt>
                <c:pt idx="3333">
                  <c:v>76.67</c:v>
                </c:pt>
                <c:pt idx="3334">
                  <c:v>76.69</c:v>
                </c:pt>
                <c:pt idx="3335">
                  <c:v>76.709999999999994</c:v>
                </c:pt>
                <c:pt idx="3336">
                  <c:v>76.73</c:v>
                </c:pt>
                <c:pt idx="3337">
                  <c:v>76.75</c:v>
                </c:pt>
                <c:pt idx="3338">
                  <c:v>76.77</c:v>
                </c:pt>
                <c:pt idx="3339">
                  <c:v>76.790000000000006</c:v>
                </c:pt>
                <c:pt idx="3340">
                  <c:v>76.81</c:v>
                </c:pt>
                <c:pt idx="3341">
                  <c:v>76.83</c:v>
                </c:pt>
                <c:pt idx="3342">
                  <c:v>76.849999999999994</c:v>
                </c:pt>
                <c:pt idx="3343">
                  <c:v>76.87</c:v>
                </c:pt>
                <c:pt idx="3344">
                  <c:v>76.89</c:v>
                </c:pt>
                <c:pt idx="3345">
                  <c:v>76.91</c:v>
                </c:pt>
                <c:pt idx="3346">
                  <c:v>76.930000000000007</c:v>
                </c:pt>
                <c:pt idx="3347">
                  <c:v>76.95</c:v>
                </c:pt>
                <c:pt idx="3348">
                  <c:v>76.97</c:v>
                </c:pt>
                <c:pt idx="3349">
                  <c:v>76.989999999999995</c:v>
                </c:pt>
                <c:pt idx="3350">
                  <c:v>77.010000000000005</c:v>
                </c:pt>
                <c:pt idx="3351">
                  <c:v>77.03</c:v>
                </c:pt>
                <c:pt idx="3352">
                  <c:v>77.05</c:v>
                </c:pt>
                <c:pt idx="3353">
                  <c:v>77.069999999999993</c:v>
                </c:pt>
                <c:pt idx="3354">
                  <c:v>77.09</c:v>
                </c:pt>
                <c:pt idx="3355">
                  <c:v>77.11</c:v>
                </c:pt>
                <c:pt idx="3356">
                  <c:v>77.13</c:v>
                </c:pt>
                <c:pt idx="3357">
                  <c:v>77.150000000000006</c:v>
                </c:pt>
                <c:pt idx="3358">
                  <c:v>77.17</c:v>
                </c:pt>
                <c:pt idx="3359">
                  <c:v>77.19</c:v>
                </c:pt>
                <c:pt idx="3360">
                  <c:v>77.209999999999994</c:v>
                </c:pt>
                <c:pt idx="3361">
                  <c:v>77.23</c:v>
                </c:pt>
                <c:pt idx="3362">
                  <c:v>77.25</c:v>
                </c:pt>
                <c:pt idx="3363">
                  <c:v>77.27</c:v>
                </c:pt>
                <c:pt idx="3364">
                  <c:v>77.290000000000006</c:v>
                </c:pt>
                <c:pt idx="3365">
                  <c:v>77.31</c:v>
                </c:pt>
                <c:pt idx="3366">
                  <c:v>77.33</c:v>
                </c:pt>
                <c:pt idx="3367">
                  <c:v>77.349999999999994</c:v>
                </c:pt>
                <c:pt idx="3368">
                  <c:v>77.37</c:v>
                </c:pt>
                <c:pt idx="3369">
                  <c:v>77.39</c:v>
                </c:pt>
                <c:pt idx="3370">
                  <c:v>77.41</c:v>
                </c:pt>
                <c:pt idx="3371">
                  <c:v>77.430000000000007</c:v>
                </c:pt>
                <c:pt idx="3372">
                  <c:v>77.45</c:v>
                </c:pt>
                <c:pt idx="3373">
                  <c:v>77.47</c:v>
                </c:pt>
                <c:pt idx="3374">
                  <c:v>77.489999999999995</c:v>
                </c:pt>
                <c:pt idx="3375">
                  <c:v>77.510000000000005</c:v>
                </c:pt>
                <c:pt idx="3376">
                  <c:v>77.53</c:v>
                </c:pt>
                <c:pt idx="3377">
                  <c:v>77.55</c:v>
                </c:pt>
                <c:pt idx="3378">
                  <c:v>77.569999999999993</c:v>
                </c:pt>
                <c:pt idx="3379">
                  <c:v>77.59</c:v>
                </c:pt>
                <c:pt idx="3380">
                  <c:v>77.61</c:v>
                </c:pt>
                <c:pt idx="3381">
                  <c:v>77.63</c:v>
                </c:pt>
                <c:pt idx="3382">
                  <c:v>77.650000000000006</c:v>
                </c:pt>
                <c:pt idx="3383">
                  <c:v>77.67</c:v>
                </c:pt>
                <c:pt idx="3384">
                  <c:v>77.69</c:v>
                </c:pt>
                <c:pt idx="3385">
                  <c:v>77.709999999999994</c:v>
                </c:pt>
                <c:pt idx="3386">
                  <c:v>77.73</c:v>
                </c:pt>
                <c:pt idx="3387">
                  <c:v>77.75</c:v>
                </c:pt>
                <c:pt idx="3388">
                  <c:v>77.77</c:v>
                </c:pt>
                <c:pt idx="3389">
                  <c:v>77.790000000000006</c:v>
                </c:pt>
                <c:pt idx="3390">
                  <c:v>77.81</c:v>
                </c:pt>
                <c:pt idx="3391">
                  <c:v>77.83</c:v>
                </c:pt>
                <c:pt idx="3392">
                  <c:v>77.849999999999994</c:v>
                </c:pt>
                <c:pt idx="3393">
                  <c:v>77.87</c:v>
                </c:pt>
                <c:pt idx="3394">
                  <c:v>77.89</c:v>
                </c:pt>
                <c:pt idx="3395">
                  <c:v>77.91</c:v>
                </c:pt>
                <c:pt idx="3396">
                  <c:v>77.930000000000007</c:v>
                </c:pt>
                <c:pt idx="3397">
                  <c:v>77.95</c:v>
                </c:pt>
                <c:pt idx="3398">
                  <c:v>77.97</c:v>
                </c:pt>
                <c:pt idx="3399">
                  <c:v>77.989999999999995</c:v>
                </c:pt>
                <c:pt idx="3400">
                  <c:v>78.010000000000005</c:v>
                </c:pt>
                <c:pt idx="3401">
                  <c:v>78.03</c:v>
                </c:pt>
                <c:pt idx="3402">
                  <c:v>78.05</c:v>
                </c:pt>
                <c:pt idx="3403">
                  <c:v>78.069999999999993</c:v>
                </c:pt>
                <c:pt idx="3404">
                  <c:v>78.09</c:v>
                </c:pt>
                <c:pt idx="3405">
                  <c:v>78.11</c:v>
                </c:pt>
                <c:pt idx="3406">
                  <c:v>78.13</c:v>
                </c:pt>
                <c:pt idx="3407">
                  <c:v>78.150000000000006</c:v>
                </c:pt>
                <c:pt idx="3408">
                  <c:v>78.17</c:v>
                </c:pt>
                <c:pt idx="3409">
                  <c:v>78.19</c:v>
                </c:pt>
                <c:pt idx="3410">
                  <c:v>78.209999999999994</c:v>
                </c:pt>
                <c:pt idx="3411">
                  <c:v>78.23</c:v>
                </c:pt>
                <c:pt idx="3412">
                  <c:v>78.25</c:v>
                </c:pt>
                <c:pt idx="3413">
                  <c:v>78.27</c:v>
                </c:pt>
                <c:pt idx="3414">
                  <c:v>78.290000000000006</c:v>
                </c:pt>
                <c:pt idx="3415">
                  <c:v>78.31</c:v>
                </c:pt>
                <c:pt idx="3416">
                  <c:v>78.33</c:v>
                </c:pt>
                <c:pt idx="3417">
                  <c:v>78.349999999999994</c:v>
                </c:pt>
                <c:pt idx="3418">
                  <c:v>78.37</c:v>
                </c:pt>
                <c:pt idx="3419">
                  <c:v>78.39</c:v>
                </c:pt>
                <c:pt idx="3420">
                  <c:v>78.41</c:v>
                </c:pt>
                <c:pt idx="3421">
                  <c:v>78.430000000000007</c:v>
                </c:pt>
                <c:pt idx="3422">
                  <c:v>78.45</c:v>
                </c:pt>
                <c:pt idx="3423">
                  <c:v>78.47</c:v>
                </c:pt>
                <c:pt idx="3424">
                  <c:v>78.489999999999995</c:v>
                </c:pt>
                <c:pt idx="3425">
                  <c:v>78.510000000000005</c:v>
                </c:pt>
                <c:pt idx="3426">
                  <c:v>78.53</c:v>
                </c:pt>
                <c:pt idx="3427">
                  <c:v>78.55</c:v>
                </c:pt>
                <c:pt idx="3428">
                  <c:v>78.569999999999993</c:v>
                </c:pt>
                <c:pt idx="3429">
                  <c:v>78.59</c:v>
                </c:pt>
                <c:pt idx="3430">
                  <c:v>78.61</c:v>
                </c:pt>
                <c:pt idx="3431">
                  <c:v>78.63</c:v>
                </c:pt>
                <c:pt idx="3432">
                  <c:v>78.650000000000006</c:v>
                </c:pt>
                <c:pt idx="3433">
                  <c:v>78.67</c:v>
                </c:pt>
                <c:pt idx="3434">
                  <c:v>78.69</c:v>
                </c:pt>
                <c:pt idx="3435">
                  <c:v>78.709999999999994</c:v>
                </c:pt>
                <c:pt idx="3436">
                  <c:v>78.73</c:v>
                </c:pt>
                <c:pt idx="3437">
                  <c:v>78.75</c:v>
                </c:pt>
                <c:pt idx="3438">
                  <c:v>78.77</c:v>
                </c:pt>
                <c:pt idx="3439">
                  <c:v>78.790000000000006</c:v>
                </c:pt>
                <c:pt idx="3440">
                  <c:v>78.81</c:v>
                </c:pt>
                <c:pt idx="3441">
                  <c:v>78.83</c:v>
                </c:pt>
                <c:pt idx="3442">
                  <c:v>78.849999999999994</c:v>
                </c:pt>
                <c:pt idx="3443">
                  <c:v>78.87</c:v>
                </c:pt>
                <c:pt idx="3444">
                  <c:v>78.89</c:v>
                </c:pt>
                <c:pt idx="3445">
                  <c:v>78.91</c:v>
                </c:pt>
                <c:pt idx="3446">
                  <c:v>78.930000000000007</c:v>
                </c:pt>
                <c:pt idx="3447">
                  <c:v>78.95</c:v>
                </c:pt>
                <c:pt idx="3448">
                  <c:v>78.97</c:v>
                </c:pt>
                <c:pt idx="3449">
                  <c:v>78.989999999999995</c:v>
                </c:pt>
                <c:pt idx="3450">
                  <c:v>79.010000000000005</c:v>
                </c:pt>
                <c:pt idx="3451">
                  <c:v>79.03</c:v>
                </c:pt>
                <c:pt idx="3452">
                  <c:v>79.05</c:v>
                </c:pt>
                <c:pt idx="3453">
                  <c:v>79.069999999999993</c:v>
                </c:pt>
                <c:pt idx="3454">
                  <c:v>79.09</c:v>
                </c:pt>
                <c:pt idx="3455">
                  <c:v>79.11</c:v>
                </c:pt>
                <c:pt idx="3456">
                  <c:v>79.13</c:v>
                </c:pt>
                <c:pt idx="3457">
                  <c:v>79.150000000000006</c:v>
                </c:pt>
                <c:pt idx="3458">
                  <c:v>79.17</c:v>
                </c:pt>
                <c:pt idx="3459">
                  <c:v>79.19</c:v>
                </c:pt>
                <c:pt idx="3460">
                  <c:v>79.209999999999994</c:v>
                </c:pt>
                <c:pt idx="3461">
                  <c:v>79.23</c:v>
                </c:pt>
                <c:pt idx="3462">
                  <c:v>79.25</c:v>
                </c:pt>
                <c:pt idx="3463">
                  <c:v>79.27</c:v>
                </c:pt>
                <c:pt idx="3464">
                  <c:v>79.290000000000006</c:v>
                </c:pt>
                <c:pt idx="3465">
                  <c:v>79.31</c:v>
                </c:pt>
                <c:pt idx="3466">
                  <c:v>79.33</c:v>
                </c:pt>
                <c:pt idx="3467">
                  <c:v>79.349999999999994</c:v>
                </c:pt>
                <c:pt idx="3468">
                  <c:v>79.37</c:v>
                </c:pt>
                <c:pt idx="3469">
                  <c:v>79.39</c:v>
                </c:pt>
                <c:pt idx="3470">
                  <c:v>79.41</c:v>
                </c:pt>
                <c:pt idx="3471">
                  <c:v>79.430000000000007</c:v>
                </c:pt>
                <c:pt idx="3472">
                  <c:v>79.45</c:v>
                </c:pt>
                <c:pt idx="3473">
                  <c:v>79.47</c:v>
                </c:pt>
                <c:pt idx="3474">
                  <c:v>79.489999999999995</c:v>
                </c:pt>
                <c:pt idx="3475">
                  <c:v>79.510000000000005</c:v>
                </c:pt>
                <c:pt idx="3476">
                  <c:v>79.53</c:v>
                </c:pt>
                <c:pt idx="3477">
                  <c:v>79.55</c:v>
                </c:pt>
                <c:pt idx="3478">
                  <c:v>79.569999999999993</c:v>
                </c:pt>
                <c:pt idx="3479">
                  <c:v>79.59</c:v>
                </c:pt>
                <c:pt idx="3480">
                  <c:v>79.61</c:v>
                </c:pt>
                <c:pt idx="3481">
                  <c:v>79.63</c:v>
                </c:pt>
                <c:pt idx="3482">
                  <c:v>79.650000000000006</c:v>
                </c:pt>
                <c:pt idx="3483">
                  <c:v>79.67</c:v>
                </c:pt>
                <c:pt idx="3484">
                  <c:v>79.69</c:v>
                </c:pt>
                <c:pt idx="3485">
                  <c:v>79.709999999999994</c:v>
                </c:pt>
                <c:pt idx="3486">
                  <c:v>79.73</c:v>
                </c:pt>
                <c:pt idx="3487">
                  <c:v>79.75</c:v>
                </c:pt>
                <c:pt idx="3488">
                  <c:v>79.77</c:v>
                </c:pt>
                <c:pt idx="3489">
                  <c:v>79.790000000000006</c:v>
                </c:pt>
                <c:pt idx="3490">
                  <c:v>79.81</c:v>
                </c:pt>
                <c:pt idx="3491">
                  <c:v>79.83</c:v>
                </c:pt>
                <c:pt idx="3492">
                  <c:v>79.849999999999994</c:v>
                </c:pt>
                <c:pt idx="3493">
                  <c:v>79.87</c:v>
                </c:pt>
                <c:pt idx="3494">
                  <c:v>79.89</c:v>
                </c:pt>
                <c:pt idx="3495">
                  <c:v>79.91</c:v>
                </c:pt>
                <c:pt idx="3496">
                  <c:v>79.930000000000007</c:v>
                </c:pt>
                <c:pt idx="3497">
                  <c:v>79.95</c:v>
                </c:pt>
                <c:pt idx="3498">
                  <c:v>79.97</c:v>
                </c:pt>
                <c:pt idx="3499">
                  <c:v>79.989999999999995</c:v>
                </c:pt>
                <c:pt idx="3500">
                  <c:v>80.010000000000005</c:v>
                </c:pt>
                <c:pt idx="3501">
                  <c:v>80.03</c:v>
                </c:pt>
                <c:pt idx="3502">
                  <c:v>80.05</c:v>
                </c:pt>
                <c:pt idx="3503">
                  <c:v>80.069999999999993</c:v>
                </c:pt>
                <c:pt idx="3504">
                  <c:v>80.09</c:v>
                </c:pt>
                <c:pt idx="3505">
                  <c:v>80.11</c:v>
                </c:pt>
                <c:pt idx="3506">
                  <c:v>80.13</c:v>
                </c:pt>
                <c:pt idx="3507">
                  <c:v>80.150000000000006</c:v>
                </c:pt>
                <c:pt idx="3508">
                  <c:v>80.17</c:v>
                </c:pt>
                <c:pt idx="3509">
                  <c:v>80.19</c:v>
                </c:pt>
                <c:pt idx="3510">
                  <c:v>80.209999999999994</c:v>
                </c:pt>
                <c:pt idx="3511">
                  <c:v>80.23</c:v>
                </c:pt>
                <c:pt idx="3512">
                  <c:v>80.25</c:v>
                </c:pt>
                <c:pt idx="3513">
                  <c:v>80.27</c:v>
                </c:pt>
                <c:pt idx="3514">
                  <c:v>80.290000000000006</c:v>
                </c:pt>
                <c:pt idx="3515">
                  <c:v>80.31</c:v>
                </c:pt>
                <c:pt idx="3516">
                  <c:v>80.33</c:v>
                </c:pt>
                <c:pt idx="3517">
                  <c:v>80.349999999999994</c:v>
                </c:pt>
                <c:pt idx="3518">
                  <c:v>80.37</c:v>
                </c:pt>
                <c:pt idx="3519">
                  <c:v>80.39</c:v>
                </c:pt>
                <c:pt idx="3520">
                  <c:v>80.41</c:v>
                </c:pt>
                <c:pt idx="3521">
                  <c:v>80.430000000000007</c:v>
                </c:pt>
                <c:pt idx="3522">
                  <c:v>80.45</c:v>
                </c:pt>
                <c:pt idx="3523">
                  <c:v>80.47</c:v>
                </c:pt>
                <c:pt idx="3524">
                  <c:v>80.489999999999995</c:v>
                </c:pt>
                <c:pt idx="3525">
                  <c:v>80.510000000000005</c:v>
                </c:pt>
                <c:pt idx="3526">
                  <c:v>80.53</c:v>
                </c:pt>
                <c:pt idx="3527">
                  <c:v>80.55</c:v>
                </c:pt>
                <c:pt idx="3528">
                  <c:v>80.569999999999993</c:v>
                </c:pt>
                <c:pt idx="3529">
                  <c:v>80.59</c:v>
                </c:pt>
                <c:pt idx="3530">
                  <c:v>80.61</c:v>
                </c:pt>
                <c:pt idx="3531">
                  <c:v>80.63</c:v>
                </c:pt>
                <c:pt idx="3532">
                  <c:v>80.650000000000006</c:v>
                </c:pt>
                <c:pt idx="3533">
                  <c:v>80.67</c:v>
                </c:pt>
                <c:pt idx="3534">
                  <c:v>80.69</c:v>
                </c:pt>
                <c:pt idx="3535">
                  <c:v>80.709999999999994</c:v>
                </c:pt>
                <c:pt idx="3536">
                  <c:v>80.73</c:v>
                </c:pt>
                <c:pt idx="3537">
                  <c:v>80.75</c:v>
                </c:pt>
                <c:pt idx="3538">
                  <c:v>80.77</c:v>
                </c:pt>
                <c:pt idx="3539">
                  <c:v>80.790000000000006</c:v>
                </c:pt>
                <c:pt idx="3540">
                  <c:v>80.81</c:v>
                </c:pt>
                <c:pt idx="3541">
                  <c:v>80.83</c:v>
                </c:pt>
                <c:pt idx="3542">
                  <c:v>80.849999999999994</c:v>
                </c:pt>
                <c:pt idx="3543">
                  <c:v>80.87</c:v>
                </c:pt>
                <c:pt idx="3544">
                  <c:v>80.89</c:v>
                </c:pt>
                <c:pt idx="3545">
                  <c:v>80.91</c:v>
                </c:pt>
                <c:pt idx="3546">
                  <c:v>80.930000000000007</c:v>
                </c:pt>
                <c:pt idx="3547">
                  <c:v>80.95</c:v>
                </c:pt>
                <c:pt idx="3548">
                  <c:v>80.97</c:v>
                </c:pt>
                <c:pt idx="3549">
                  <c:v>80.989999999999995</c:v>
                </c:pt>
                <c:pt idx="3550">
                  <c:v>81.010000000000005</c:v>
                </c:pt>
                <c:pt idx="3551">
                  <c:v>81.03</c:v>
                </c:pt>
                <c:pt idx="3552">
                  <c:v>81.05</c:v>
                </c:pt>
                <c:pt idx="3553">
                  <c:v>81.069999999999993</c:v>
                </c:pt>
                <c:pt idx="3554">
                  <c:v>81.09</c:v>
                </c:pt>
                <c:pt idx="3555">
                  <c:v>81.11</c:v>
                </c:pt>
                <c:pt idx="3556">
                  <c:v>81.13</c:v>
                </c:pt>
                <c:pt idx="3557">
                  <c:v>81.150000000000006</c:v>
                </c:pt>
                <c:pt idx="3558">
                  <c:v>81.17</c:v>
                </c:pt>
                <c:pt idx="3559">
                  <c:v>81.19</c:v>
                </c:pt>
                <c:pt idx="3560">
                  <c:v>81.209999999999994</c:v>
                </c:pt>
                <c:pt idx="3561">
                  <c:v>81.23</c:v>
                </c:pt>
                <c:pt idx="3562">
                  <c:v>81.25</c:v>
                </c:pt>
                <c:pt idx="3563">
                  <c:v>81.27</c:v>
                </c:pt>
                <c:pt idx="3564">
                  <c:v>81.290000000000006</c:v>
                </c:pt>
                <c:pt idx="3565">
                  <c:v>81.31</c:v>
                </c:pt>
                <c:pt idx="3566">
                  <c:v>81.33</c:v>
                </c:pt>
                <c:pt idx="3567">
                  <c:v>81.349999999999994</c:v>
                </c:pt>
                <c:pt idx="3568">
                  <c:v>81.37</c:v>
                </c:pt>
                <c:pt idx="3569">
                  <c:v>81.39</c:v>
                </c:pt>
                <c:pt idx="3570">
                  <c:v>81.41</c:v>
                </c:pt>
                <c:pt idx="3571">
                  <c:v>81.430000000000007</c:v>
                </c:pt>
                <c:pt idx="3572">
                  <c:v>81.45</c:v>
                </c:pt>
                <c:pt idx="3573">
                  <c:v>81.47</c:v>
                </c:pt>
                <c:pt idx="3574">
                  <c:v>81.489999999999995</c:v>
                </c:pt>
                <c:pt idx="3575">
                  <c:v>81.510000000000005</c:v>
                </c:pt>
                <c:pt idx="3576">
                  <c:v>81.53</c:v>
                </c:pt>
                <c:pt idx="3577">
                  <c:v>81.55</c:v>
                </c:pt>
                <c:pt idx="3578">
                  <c:v>81.569999999999993</c:v>
                </c:pt>
                <c:pt idx="3579">
                  <c:v>81.59</c:v>
                </c:pt>
                <c:pt idx="3580">
                  <c:v>81.61</c:v>
                </c:pt>
                <c:pt idx="3581">
                  <c:v>81.63</c:v>
                </c:pt>
                <c:pt idx="3582">
                  <c:v>81.650000000000006</c:v>
                </c:pt>
                <c:pt idx="3583">
                  <c:v>81.67</c:v>
                </c:pt>
                <c:pt idx="3584">
                  <c:v>81.69</c:v>
                </c:pt>
                <c:pt idx="3585">
                  <c:v>81.709999999999994</c:v>
                </c:pt>
                <c:pt idx="3586">
                  <c:v>81.73</c:v>
                </c:pt>
                <c:pt idx="3587">
                  <c:v>81.75</c:v>
                </c:pt>
                <c:pt idx="3588">
                  <c:v>81.77</c:v>
                </c:pt>
                <c:pt idx="3589">
                  <c:v>81.790000000000006</c:v>
                </c:pt>
                <c:pt idx="3590">
                  <c:v>81.81</c:v>
                </c:pt>
                <c:pt idx="3591">
                  <c:v>81.83</c:v>
                </c:pt>
                <c:pt idx="3592">
                  <c:v>81.849999999999994</c:v>
                </c:pt>
                <c:pt idx="3593">
                  <c:v>81.87</c:v>
                </c:pt>
                <c:pt idx="3594">
                  <c:v>81.89</c:v>
                </c:pt>
                <c:pt idx="3595">
                  <c:v>81.91</c:v>
                </c:pt>
                <c:pt idx="3596">
                  <c:v>81.93</c:v>
                </c:pt>
                <c:pt idx="3597">
                  <c:v>81.95</c:v>
                </c:pt>
                <c:pt idx="3598">
                  <c:v>81.97</c:v>
                </c:pt>
                <c:pt idx="3599">
                  <c:v>81.99</c:v>
                </c:pt>
                <c:pt idx="3600">
                  <c:v>82.01</c:v>
                </c:pt>
                <c:pt idx="3601">
                  <c:v>82.03</c:v>
                </c:pt>
                <c:pt idx="3602">
                  <c:v>82.05</c:v>
                </c:pt>
                <c:pt idx="3603">
                  <c:v>82.07</c:v>
                </c:pt>
                <c:pt idx="3604">
                  <c:v>82.09</c:v>
                </c:pt>
                <c:pt idx="3605">
                  <c:v>82.11</c:v>
                </c:pt>
                <c:pt idx="3606">
                  <c:v>82.13</c:v>
                </c:pt>
                <c:pt idx="3607">
                  <c:v>82.15</c:v>
                </c:pt>
                <c:pt idx="3608">
                  <c:v>82.17</c:v>
                </c:pt>
                <c:pt idx="3609">
                  <c:v>82.19</c:v>
                </c:pt>
                <c:pt idx="3610">
                  <c:v>82.21</c:v>
                </c:pt>
                <c:pt idx="3611">
                  <c:v>82.23</c:v>
                </c:pt>
                <c:pt idx="3612">
                  <c:v>82.25</c:v>
                </c:pt>
                <c:pt idx="3613">
                  <c:v>82.27</c:v>
                </c:pt>
                <c:pt idx="3614">
                  <c:v>82.29</c:v>
                </c:pt>
                <c:pt idx="3615">
                  <c:v>82.31</c:v>
                </c:pt>
                <c:pt idx="3616">
                  <c:v>82.33</c:v>
                </c:pt>
                <c:pt idx="3617">
                  <c:v>82.35</c:v>
                </c:pt>
                <c:pt idx="3618">
                  <c:v>82.37</c:v>
                </c:pt>
                <c:pt idx="3619">
                  <c:v>82.39</c:v>
                </c:pt>
                <c:pt idx="3620">
                  <c:v>82.41</c:v>
                </c:pt>
                <c:pt idx="3621">
                  <c:v>82.43</c:v>
                </c:pt>
                <c:pt idx="3622">
                  <c:v>82.45</c:v>
                </c:pt>
                <c:pt idx="3623">
                  <c:v>82.47</c:v>
                </c:pt>
                <c:pt idx="3624">
                  <c:v>82.49</c:v>
                </c:pt>
                <c:pt idx="3625">
                  <c:v>82.51</c:v>
                </c:pt>
                <c:pt idx="3626">
                  <c:v>82.53</c:v>
                </c:pt>
                <c:pt idx="3627">
                  <c:v>82.55</c:v>
                </c:pt>
                <c:pt idx="3628">
                  <c:v>82.57</c:v>
                </c:pt>
                <c:pt idx="3629">
                  <c:v>82.59</c:v>
                </c:pt>
                <c:pt idx="3630">
                  <c:v>82.61</c:v>
                </c:pt>
                <c:pt idx="3631">
                  <c:v>82.63</c:v>
                </c:pt>
                <c:pt idx="3632">
                  <c:v>82.65</c:v>
                </c:pt>
                <c:pt idx="3633">
                  <c:v>82.67</c:v>
                </c:pt>
                <c:pt idx="3634">
                  <c:v>82.69</c:v>
                </c:pt>
                <c:pt idx="3635">
                  <c:v>82.71</c:v>
                </c:pt>
                <c:pt idx="3636">
                  <c:v>82.73</c:v>
                </c:pt>
                <c:pt idx="3637">
                  <c:v>82.75</c:v>
                </c:pt>
                <c:pt idx="3638">
                  <c:v>82.77</c:v>
                </c:pt>
                <c:pt idx="3639">
                  <c:v>82.79</c:v>
                </c:pt>
                <c:pt idx="3640">
                  <c:v>82.81</c:v>
                </c:pt>
                <c:pt idx="3641">
                  <c:v>82.83</c:v>
                </c:pt>
                <c:pt idx="3642">
                  <c:v>82.85</c:v>
                </c:pt>
                <c:pt idx="3643">
                  <c:v>82.87</c:v>
                </c:pt>
                <c:pt idx="3644">
                  <c:v>82.89</c:v>
                </c:pt>
                <c:pt idx="3645">
                  <c:v>82.91</c:v>
                </c:pt>
                <c:pt idx="3646">
                  <c:v>82.93</c:v>
                </c:pt>
                <c:pt idx="3647">
                  <c:v>82.95</c:v>
                </c:pt>
                <c:pt idx="3648">
                  <c:v>82.97</c:v>
                </c:pt>
                <c:pt idx="3649">
                  <c:v>82.99</c:v>
                </c:pt>
                <c:pt idx="3650">
                  <c:v>83.01</c:v>
                </c:pt>
                <c:pt idx="3651">
                  <c:v>83.03</c:v>
                </c:pt>
                <c:pt idx="3652">
                  <c:v>83.05</c:v>
                </c:pt>
                <c:pt idx="3653">
                  <c:v>83.07</c:v>
                </c:pt>
                <c:pt idx="3654">
                  <c:v>83.09</c:v>
                </c:pt>
                <c:pt idx="3655">
                  <c:v>83.11</c:v>
                </c:pt>
                <c:pt idx="3656">
                  <c:v>83.13</c:v>
                </c:pt>
                <c:pt idx="3657">
                  <c:v>83.15</c:v>
                </c:pt>
                <c:pt idx="3658">
                  <c:v>83.17</c:v>
                </c:pt>
                <c:pt idx="3659">
                  <c:v>83.19</c:v>
                </c:pt>
                <c:pt idx="3660">
                  <c:v>83.21</c:v>
                </c:pt>
                <c:pt idx="3661">
                  <c:v>83.23</c:v>
                </c:pt>
                <c:pt idx="3662">
                  <c:v>83.25</c:v>
                </c:pt>
                <c:pt idx="3663">
                  <c:v>83.27</c:v>
                </c:pt>
                <c:pt idx="3664">
                  <c:v>83.29</c:v>
                </c:pt>
                <c:pt idx="3665">
                  <c:v>83.31</c:v>
                </c:pt>
                <c:pt idx="3666">
                  <c:v>83.33</c:v>
                </c:pt>
                <c:pt idx="3667">
                  <c:v>83.35</c:v>
                </c:pt>
                <c:pt idx="3668">
                  <c:v>83.37</c:v>
                </c:pt>
                <c:pt idx="3669">
                  <c:v>83.39</c:v>
                </c:pt>
                <c:pt idx="3670">
                  <c:v>83.41</c:v>
                </c:pt>
                <c:pt idx="3671">
                  <c:v>83.43</c:v>
                </c:pt>
                <c:pt idx="3672">
                  <c:v>83.45</c:v>
                </c:pt>
                <c:pt idx="3673">
                  <c:v>83.47</c:v>
                </c:pt>
                <c:pt idx="3674">
                  <c:v>83.49</c:v>
                </c:pt>
                <c:pt idx="3675">
                  <c:v>83.51</c:v>
                </c:pt>
                <c:pt idx="3676">
                  <c:v>83.53</c:v>
                </c:pt>
                <c:pt idx="3677">
                  <c:v>83.55</c:v>
                </c:pt>
                <c:pt idx="3678">
                  <c:v>83.57</c:v>
                </c:pt>
                <c:pt idx="3679">
                  <c:v>83.59</c:v>
                </c:pt>
                <c:pt idx="3680">
                  <c:v>83.61</c:v>
                </c:pt>
                <c:pt idx="3681">
                  <c:v>83.63</c:v>
                </c:pt>
                <c:pt idx="3682">
                  <c:v>83.65</c:v>
                </c:pt>
                <c:pt idx="3683">
                  <c:v>83.67</c:v>
                </c:pt>
                <c:pt idx="3684">
                  <c:v>83.69</c:v>
                </c:pt>
                <c:pt idx="3685">
                  <c:v>83.71</c:v>
                </c:pt>
                <c:pt idx="3686">
                  <c:v>83.73</c:v>
                </c:pt>
                <c:pt idx="3687">
                  <c:v>83.75</c:v>
                </c:pt>
                <c:pt idx="3688">
                  <c:v>83.77</c:v>
                </c:pt>
                <c:pt idx="3689">
                  <c:v>83.79</c:v>
                </c:pt>
                <c:pt idx="3690">
                  <c:v>83.81</c:v>
                </c:pt>
                <c:pt idx="3691">
                  <c:v>83.83</c:v>
                </c:pt>
                <c:pt idx="3692">
                  <c:v>83.85</c:v>
                </c:pt>
                <c:pt idx="3693">
                  <c:v>83.87</c:v>
                </c:pt>
                <c:pt idx="3694">
                  <c:v>83.89</c:v>
                </c:pt>
                <c:pt idx="3695">
                  <c:v>83.91</c:v>
                </c:pt>
                <c:pt idx="3696">
                  <c:v>83.93</c:v>
                </c:pt>
                <c:pt idx="3697">
                  <c:v>83.95</c:v>
                </c:pt>
                <c:pt idx="3698">
                  <c:v>83.97</c:v>
                </c:pt>
                <c:pt idx="3699">
                  <c:v>83.99</c:v>
                </c:pt>
                <c:pt idx="3700">
                  <c:v>84.01</c:v>
                </c:pt>
                <c:pt idx="3701">
                  <c:v>84.03</c:v>
                </c:pt>
                <c:pt idx="3702">
                  <c:v>84.05</c:v>
                </c:pt>
                <c:pt idx="3703">
                  <c:v>84.07</c:v>
                </c:pt>
                <c:pt idx="3704">
                  <c:v>84.09</c:v>
                </c:pt>
                <c:pt idx="3705">
                  <c:v>84.11</c:v>
                </c:pt>
                <c:pt idx="3706">
                  <c:v>84.13</c:v>
                </c:pt>
                <c:pt idx="3707">
                  <c:v>84.15</c:v>
                </c:pt>
                <c:pt idx="3708">
                  <c:v>84.17</c:v>
                </c:pt>
                <c:pt idx="3709">
                  <c:v>84.19</c:v>
                </c:pt>
                <c:pt idx="3710">
                  <c:v>84.21</c:v>
                </c:pt>
                <c:pt idx="3711">
                  <c:v>84.23</c:v>
                </c:pt>
                <c:pt idx="3712">
                  <c:v>84.25</c:v>
                </c:pt>
                <c:pt idx="3713">
                  <c:v>84.27</c:v>
                </c:pt>
                <c:pt idx="3714">
                  <c:v>84.29</c:v>
                </c:pt>
                <c:pt idx="3715">
                  <c:v>84.31</c:v>
                </c:pt>
                <c:pt idx="3716">
                  <c:v>84.33</c:v>
                </c:pt>
                <c:pt idx="3717">
                  <c:v>84.35</c:v>
                </c:pt>
                <c:pt idx="3718">
                  <c:v>84.37</c:v>
                </c:pt>
                <c:pt idx="3719">
                  <c:v>84.39</c:v>
                </c:pt>
                <c:pt idx="3720">
                  <c:v>84.41</c:v>
                </c:pt>
                <c:pt idx="3721">
                  <c:v>84.43</c:v>
                </c:pt>
                <c:pt idx="3722">
                  <c:v>84.45</c:v>
                </c:pt>
                <c:pt idx="3723">
                  <c:v>84.47</c:v>
                </c:pt>
                <c:pt idx="3724">
                  <c:v>84.49</c:v>
                </c:pt>
                <c:pt idx="3725">
                  <c:v>84.51</c:v>
                </c:pt>
                <c:pt idx="3726">
                  <c:v>84.53</c:v>
                </c:pt>
                <c:pt idx="3727">
                  <c:v>84.55</c:v>
                </c:pt>
                <c:pt idx="3728">
                  <c:v>84.57</c:v>
                </c:pt>
                <c:pt idx="3729">
                  <c:v>84.59</c:v>
                </c:pt>
                <c:pt idx="3730">
                  <c:v>84.61</c:v>
                </c:pt>
                <c:pt idx="3731">
                  <c:v>84.63</c:v>
                </c:pt>
                <c:pt idx="3732">
                  <c:v>84.65</c:v>
                </c:pt>
                <c:pt idx="3733">
                  <c:v>84.67</c:v>
                </c:pt>
                <c:pt idx="3734">
                  <c:v>84.69</c:v>
                </c:pt>
                <c:pt idx="3735">
                  <c:v>84.71</c:v>
                </c:pt>
                <c:pt idx="3736">
                  <c:v>84.73</c:v>
                </c:pt>
                <c:pt idx="3737">
                  <c:v>84.75</c:v>
                </c:pt>
                <c:pt idx="3738">
                  <c:v>84.77</c:v>
                </c:pt>
                <c:pt idx="3739">
                  <c:v>84.79</c:v>
                </c:pt>
                <c:pt idx="3740">
                  <c:v>84.81</c:v>
                </c:pt>
                <c:pt idx="3741">
                  <c:v>84.83</c:v>
                </c:pt>
                <c:pt idx="3742">
                  <c:v>84.85</c:v>
                </c:pt>
                <c:pt idx="3743">
                  <c:v>84.87</c:v>
                </c:pt>
                <c:pt idx="3744">
                  <c:v>84.89</c:v>
                </c:pt>
                <c:pt idx="3745">
                  <c:v>84.91</c:v>
                </c:pt>
                <c:pt idx="3746">
                  <c:v>84.93</c:v>
                </c:pt>
                <c:pt idx="3747">
                  <c:v>84.95</c:v>
                </c:pt>
                <c:pt idx="3748">
                  <c:v>84.97</c:v>
                </c:pt>
                <c:pt idx="3749">
                  <c:v>84.99</c:v>
                </c:pt>
                <c:pt idx="3750">
                  <c:v>85.01</c:v>
                </c:pt>
                <c:pt idx="3751">
                  <c:v>85.03</c:v>
                </c:pt>
                <c:pt idx="3752">
                  <c:v>85.05</c:v>
                </c:pt>
                <c:pt idx="3753">
                  <c:v>85.07</c:v>
                </c:pt>
                <c:pt idx="3754">
                  <c:v>85.09</c:v>
                </c:pt>
                <c:pt idx="3755">
                  <c:v>85.11</c:v>
                </c:pt>
                <c:pt idx="3756">
                  <c:v>85.13</c:v>
                </c:pt>
                <c:pt idx="3757">
                  <c:v>85.15</c:v>
                </c:pt>
                <c:pt idx="3758">
                  <c:v>85.17</c:v>
                </c:pt>
                <c:pt idx="3759">
                  <c:v>85.19</c:v>
                </c:pt>
                <c:pt idx="3760">
                  <c:v>85.21</c:v>
                </c:pt>
                <c:pt idx="3761">
                  <c:v>85.23</c:v>
                </c:pt>
                <c:pt idx="3762">
                  <c:v>85.25</c:v>
                </c:pt>
                <c:pt idx="3763">
                  <c:v>85.27</c:v>
                </c:pt>
                <c:pt idx="3764">
                  <c:v>85.29</c:v>
                </c:pt>
                <c:pt idx="3765">
                  <c:v>85.31</c:v>
                </c:pt>
                <c:pt idx="3766">
                  <c:v>85.33</c:v>
                </c:pt>
                <c:pt idx="3767">
                  <c:v>85.35</c:v>
                </c:pt>
                <c:pt idx="3768">
                  <c:v>85.37</c:v>
                </c:pt>
                <c:pt idx="3769">
                  <c:v>85.39</c:v>
                </c:pt>
                <c:pt idx="3770">
                  <c:v>85.41</c:v>
                </c:pt>
                <c:pt idx="3771">
                  <c:v>85.43</c:v>
                </c:pt>
                <c:pt idx="3772">
                  <c:v>85.45</c:v>
                </c:pt>
                <c:pt idx="3773">
                  <c:v>85.47</c:v>
                </c:pt>
                <c:pt idx="3774">
                  <c:v>85.49</c:v>
                </c:pt>
                <c:pt idx="3775">
                  <c:v>85.51</c:v>
                </c:pt>
                <c:pt idx="3776">
                  <c:v>85.53</c:v>
                </c:pt>
                <c:pt idx="3777">
                  <c:v>85.55</c:v>
                </c:pt>
                <c:pt idx="3778">
                  <c:v>85.57</c:v>
                </c:pt>
                <c:pt idx="3779">
                  <c:v>85.59</c:v>
                </c:pt>
                <c:pt idx="3780">
                  <c:v>85.61</c:v>
                </c:pt>
                <c:pt idx="3781">
                  <c:v>85.63</c:v>
                </c:pt>
                <c:pt idx="3782">
                  <c:v>85.65</c:v>
                </c:pt>
                <c:pt idx="3783">
                  <c:v>85.67</c:v>
                </c:pt>
                <c:pt idx="3784">
                  <c:v>85.69</c:v>
                </c:pt>
                <c:pt idx="3785">
                  <c:v>85.71</c:v>
                </c:pt>
                <c:pt idx="3786">
                  <c:v>85.73</c:v>
                </c:pt>
                <c:pt idx="3787">
                  <c:v>85.75</c:v>
                </c:pt>
                <c:pt idx="3788">
                  <c:v>85.77</c:v>
                </c:pt>
                <c:pt idx="3789">
                  <c:v>85.79</c:v>
                </c:pt>
                <c:pt idx="3790">
                  <c:v>85.81</c:v>
                </c:pt>
                <c:pt idx="3791">
                  <c:v>85.83</c:v>
                </c:pt>
                <c:pt idx="3792">
                  <c:v>85.85</c:v>
                </c:pt>
                <c:pt idx="3793">
                  <c:v>85.87</c:v>
                </c:pt>
                <c:pt idx="3794">
                  <c:v>85.89</c:v>
                </c:pt>
                <c:pt idx="3795">
                  <c:v>85.91</c:v>
                </c:pt>
                <c:pt idx="3796">
                  <c:v>85.93</c:v>
                </c:pt>
                <c:pt idx="3797">
                  <c:v>85.95</c:v>
                </c:pt>
                <c:pt idx="3798">
                  <c:v>85.97</c:v>
                </c:pt>
                <c:pt idx="3799">
                  <c:v>85.99</c:v>
                </c:pt>
                <c:pt idx="3800">
                  <c:v>86.01</c:v>
                </c:pt>
                <c:pt idx="3801">
                  <c:v>86.03</c:v>
                </c:pt>
                <c:pt idx="3802">
                  <c:v>86.05</c:v>
                </c:pt>
                <c:pt idx="3803">
                  <c:v>86.07</c:v>
                </c:pt>
                <c:pt idx="3804">
                  <c:v>86.09</c:v>
                </c:pt>
                <c:pt idx="3805">
                  <c:v>86.11</c:v>
                </c:pt>
                <c:pt idx="3806">
                  <c:v>86.13</c:v>
                </c:pt>
                <c:pt idx="3807">
                  <c:v>86.15</c:v>
                </c:pt>
                <c:pt idx="3808">
                  <c:v>86.17</c:v>
                </c:pt>
                <c:pt idx="3809">
                  <c:v>86.19</c:v>
                </c:pt>
                <c:pt idx="3810">
                  <c:v>86.21</c:v>
                </c:pt>
                <c:pt idx="3811">
                  <c:v>86.23</c:v>
                </c:pt>
                <c:pt idx="3812">
                  <c:v>86.25</c:v>
                </c:pt>
                <c:pt idx="3813">
                  <c:v>86.27</c:v>
                </c:pt>
                <c:pt idx="3814">
                  <c:v>86.29</c:v>
                </c:pt>
                <c:pt idx="3815">
                  <c:v>86.31</c:v>
                </c:pt>
                <c:pt idx="3816">
                  <c:v>86.33</c:v>
                </c:pt>
                <c:pt idx="3817">
                  <c:v>86.35</c:v>
                </c:pt>
                <c:pt idx="3818">
                  <c:v>86.37</c:v>
                </c:pt>
                <c:pt idx="3819">
                  <c:v>86.39</c:v>
                </c:pt>
                <c:pt idx="3820">
                  <c:v>86.41</c:v>
                </c:pt>
                <c:pt idx="3821">
                  <c:v>86.43</c:v>
                </c:pt>
                <c:pt idx="3822">
                  <c:v>86.45</c:v>
                </c:pt>
                <c:pt idx="3823">
                  <c:v>86.47</c:v>
                </c:pt>
                <c:pt idx="3824">
                  <c:v>86.49</c:v>
                </c:pt>
                <c:pt idx="3825">
                  <c:v>86.51</c:v>
                </c:pt>
                <c:pt idx="3826">
                  <c:v>86.53</c:v>
                </c:pt>
                <c:pt idx="3827">
                  <c:v>86.55</c:v>
                </c:pt>
                <c:pt idx="3828">
                  <c:v>86.57</c:v>
                </c:pt>
                <c:pt idx="3829">
                  <c:v>86.59</c:v>
                </c:pt>
                <c:pt idx="3830">
                  <c:v>86.61</c:v>
                </c:pt>
                <c:pt idx="3831">
                  <c:v>86.63</c:v>
                </c:pt>
                <c:pt idx="3832">
                  <c:v>86.65</c:v>
                </c:pt>
                <c:pt idx="3833">
                  <c:v>86.67</c:v>
                </c:pt>
                <c:pt idx="3834">
                  <c:v>86.69</c:v>
                </c:pt>
                <c:pt idx="3835">
                  <c:v>86.71</c:v>
                </c:pt>
                <c:pt idx="3836">
                  <c:v>86.73</c:v>
                </c:pt>
                <c:pt idx="3837">
                  <c:v>86.75</c:v>
                </c:pt>
                <c:pt idx="3838">
                  <c:v>86.77</c:v>
                </c:pt>
                <c:pt idx="3839">
                  <c:v>86.79</c:v>
                </c:pt>
                <c:pt idx="3840">
                  <c:v>86.81</c:v>
                </c:pt>
                <c:pt idx="3841">
                  <c:v>86.83</c:v>
                </c:pt>
                <c:pt idx="3842">
                  <c:v>86.85</c:v>
                </c:pt>
                <c:pt idx="3843">
                  <c:v>86.87</c:v>
                </c:pt>
                <c:pt idx="3844">
                  <c:v>86.89</c:v>
                </c:pt>
                <c:pt idx="3845">
                  <c:v>86.91</c:v>
                </c:pt>
                <c:pt idx="3846">
                  <c:v>86.93</c:v>
                </c:pt>
                <c:pt idx="3847">
                  <c:v>86.95</c:v>
                </c:pt>
                <c:pt idx="3848">
                  <c:v>86.97</c:v>
                </c:pt>
                <c:pt idx="3849">
                  <c:v>86.99</c:v>
                </c:pt>
                <c:pt idx="3850">
                  <c:v>87.01</c:v>
                </c:pt>
                <c:pt idx="3851">
                  <c:v>87.03</c:v>
                </c:pt>
                <c:pt idx="3852">
                  <c:v>87.05</c:v>
                </c:pt>
                <c:pt idx="3853">
                  <c:v>87.07</c:v>
                </c:pt>
                <c:pt idx="3854">
                  <c:v>87.09</c:v>
                </c:pt>
                <c:pt idx="3855">
                  <c:v>87.11</c:v>
                </c:pt>
                <c:pt idx="3856">
                  <c:v>87.13</c:v>
                </c:pt>
                <c:pt idx="3857">
                  <c:v>87.15</c:v>
                </c:pt>
                <c:pt idx="3858">
                  <c:v>87.17</c:v>
                </c:pt>
                <c:pt idx="3859">
                  <c:v>87.19</c:v>
                </c:pt>
                <c:pt idx="3860">
                  <c:v>87.21</c:v>
                </c:pt>
                <c:pt idx="3861">
                  <c:v>87.23</c:v>
                </c:pt>
                <c:pt idx="3862">
                  <c:v>87.25</c:v>
                </c:pt>
                <c:pt idx="3863">
                  <c:v>87.27</c:v>
                </c:pt>
                <c:pt idx="3864">
                  <c:v>87.29</c:v>
                </c:pt>
                <c:pt idx="3865">
                  <c:v>87.31</c:v>
                </c:pt>
                <c:pt idx="3866">
                  <c:v>87.33</c:v>
                </c:pt>
                <c:pt idx="3867">
                  <c:v>87.35</c:v>
                </c:pt>
                <c:pt idx="3868">
                  <c:v>87.37</c:v>
                </c:pt>
                <c:pt idx="3869">
                  <c:v>87.39</c:v>
                </c:pt>
                <c:pt idx="3870">
                  <c:v>87.41</c:v>
                </c:pt>
                <c:pt idx="3871">
                  <c:v>87.43</c:v>
                </c:pt>
                <c:pt idx="3872">
                  <c:v>87.45</c:v>
                </c:pt>
                <c:pt idx="3873">
                  <c:v>87.47</c:v>
                </c:pt>
                <c:pt idx="3874">
                  <c:v>87.49</c:v>
                </c:pt>
                <c:pt idx="3875">
                  <c:v>87.51</c:v>
                </c:pt>
                <c:pt idx="3876">
                  <c:v>87.53</c:v>
                </c:pt>
                <c:pt idx="3877">
                  <c:v>87.55</c:v>
                </c:pt>
                <c:pt idx="3878">
                  <c:v>87.57</c:v>
                </c:pt>
                <c:pt idx="3879">
                  <c:v>87.59</c:v>
                </c:pt>
                <c:pt idx="3880">
                  <c:v>87.61</c:v>
                </c:pt>
                <c:pt idx="3881">
                  <c:v>87.63</c:v>
                </c:pt>
                <c:pt idx="3882">
                  <c:v>87.65</c:v>
                </c:pt>
                <c:pt idx="3883">
                  <c:v>87.67</c:v>
                </c:pt>
                <c:pt idx="3884">
                  <c:v>87.69</c:v>
                </c:pt>
                <c:pt idx="3885">
                  <c:v>87.71</c:v>
                </c:pt>
                <c:pt idx="3886">
                  <c:v>87.73</c:v>
                </c:pt>
                <c:pt idx="3887">
                  <c:v>87.75</c:v>
                </c:pt>
                <c:pt idx="3888">
                  <c:v>87.77</c:v>
                </c:pt>
                <c:pt idx="3889">
                  <c:v>87.79</c:v>
                </c:pt>
                <c:pt idx="3890">
                  <c:v>87.81</c:v>
                </c:pt>
                <c:pt idx="3891">
                  <c:v>87.83</c:v>
                </c:pt>
                <c:pt idx="3892">
                  <c:v>87.85</c:v>
                </c:pt>
                <c:pt idx="3893">
                  <c:v>87.87</c:v>
                </c:pt>
                <c:pt idx="3894">
                  <c:v>87.89</c:v>
                </c:pt>
                <c:pt idx="3895">
                  <c:v>87.91</c:v>
                </c:pt>
                <c:pt idx="3896">
                  <c:v>87.93</c:v>
                </c:pt>
                <c:pt idx="3897">
                  <c:v>87.95</c:v>
                </c:pt>
                <c:pt idx="3898">
                  <c:v>87.97</c:v>
                </c:pt>
                <c:pt idx="3899">
                  <c:v>87.99</c:v>
                </c:pt>
                <c:pt idx="3900">
                  <c:v>88.01</c:v>
                </c:pt>
                <c:pt idx="3901">
                  <c:v>88.03</c:v>
                </c:pt>
                <c:pt idx="3902">
                  <c:v>88.05</c:v>
                </c:pt>
                <c:pt idx="3903">
                  <c:v>88.07</c:v>
                </c:pt>
                <c:pt idx="3904">
                  <c:v>88.09</c:v>
                </c:pt>
                <c:pt idx="3905">
                  <c:v>88.11</c:v>
                </c:pt>
                <c:pt idx="3906">
                  <c:v>88.13</c:v>
                </c:pt>
                <c:pt idx="3907">
                  <c:v>88.15</c:v>
                </c:pt>
                <c:pt idx="3908">
                  <c:v>88.17</c:v>
                </c:pt>
                <c:pt idx="3909">
                  <c:v>88.19</c:v>
                </c:pt>
                <c:pt idx="3910">
                  <c:v>88.21</c:v>
                </c:pt>
                <c:pt idx="3911">
                  <c:v>88.23</c:v>
                </c:pt>
                <c:pt idx="3912">
                  <c:v>88.25</c:v>
                </c:pt>
                <c:pt idx="3913">
                  <c:v>88.27</c:v>
                </c:pt>
                <c:pt idx="3914">
                  <c:v>88.29</c:v>
                </c:pt>
                <c:pt idx="3915">
                  <c:v>88.31</c:v>
                </c:pt>
                <c:pt idx="3916">
                  <c:v>88.33</c:v>
                </c:pt>
                <c:pt idx="3917">
                  <c:v>88.35</c:v>
                </c:pt>
                <c:pt idx="3918">
                  <c:v>88.37</c:v>
                </c:pt>
                <c:pt idx="3919">
                  <c:v>88.39</c:v>
                </c:pt>
                <c:pt idx="3920">
                  <c:v>88.41</c:v>
                </c:pt>
                <c:pt idx="3921">
                  <c:v>88.43</c:v>
                </c:pt>
                <c:pt idx="3922">
                  <c:v>88.45</c:v>
                </c:pt>
                <c:pt idx="3923">
                  <c:v>88.47</c:v>
                </c:pt>
                <c:pt idx="3924">
                  <c:v>88.49</c:v>
                </c:pt>
                <c:pt idx="3925">
                  <c:v>88.51</c:v>
                </c:pt>
                <c:pt idx="3926">
                  <c:v>88.53</c:v>
                </c:pt>
                <c:pt idx="3927">
                  <c:v>88.55</c:v>
                </c:pt>
                <c:pt idx="3928">
                  <c:v>88.57</c:v>
                </c:pt>
                <c:pt idx="3929">
                  <c:v>88.59</c:v>
                </c:pt>
                <c:pt idx="3930">
                  <c:v>88.61</c:v>
                </c:pt>
                <c:pt idx="3931">
                  <c:v>88.63</c:v>
                </c:pt>
                <c:pt idx="3932">
                  <c:v>88.65</c:v>
                </c:pt>
                <c:pt idx="3933">
                  <c:v>88.67</c:v>
                </c:pt>
                <c:pt idx="3934">
                  <c:v>88.69</c:v>
                </c:pt>
                <c:pt idx="3935">
                  <c:v>88.71</c:v>
                </c:pt>
                <c:pt idx="3936">
                  <c:v>88.73</c:v>
                </c:pt>
                <c:pt idx="3937">
                  <c:v>88.75</c:v>
                </c:pt>
                <c:pt idx="3938">
                  <c:v>88.77</c:v>
                </c:pt>
                <c:pt idx="3939">
                  <c:v>88.79</c:v>
                </c:pt>
                <c:pt idx="3940">
                  <c:v>88.81</c:v>
                </c:pt>
                <c:pt idx="3941">
                  <c:v>88.83</c:v>
                </c:pt>
                <c:pt idx="3942">
                  <c:v>88.85</c:v>
                </c:pt>
                <c:pt idx="3943">
                  <c:v>88.87</c:v>
                </c:pt>
                <c:pt idx="3944">
                  <c:v>88.89</c:v>
                </c:pt>
                <c:pt idx="3945">
                  <c:v>88.91</c:v>
                </c:pt>
                <c:pt idx="3946">
                  <c:v>88.93</c:v>
                </c:pt>
                <c:pt idx="3947">
                  <c:v>88.95</c:v>
                </c:pt>
                <c:pt idx="3948">
                  <c:v>88.97</c:v>
                </c:pt>
                <c:pt idx="3949">
                  <c:v>88.99</c:v>
                </c:pt>
                <c:pt idx="3950">
                  <c:v>89.01</c:v>
                </c:pt>
                <c:pt idx="3951">
                  <c:v>89.03</c:v>
                </c:pt>
                <c:pt idx="3952">
                  <c:v>89.05</c:v>
                </c:pt>
                <c:pt idx="3953">
                  <c:v>89.07</c:v>
                </c:pt>
                <c:pt idx="3954">
                  <c:v>89.09</c:v>
                </c:pt>
                <c:pt idx="3955">
                  <c:v>89.11</c:v>
                </c:pt>
                <c:pt idx="3956">
                  <c:v>89.13</c:v>
                </c:pt>
                <c:pt idx="3957">
                  <c:v>89.15</c:v>
                </c:pt>
                <c:pt idx="3958">
                  <c:v>89.17</c:v>
                </c:pt>
                <c:pt idx="3959">
                  <c:v>89.19</c:v>
                </c:pt>
                <c:pt idx="3960">
                  <c:v>89.21</c:v>
                </c:pt>
                <c:pt idx="3961">
                  <c:v>89.23</c:v>
                </c:pt>
                <c:pt idx="3962">
                  <c:v>89.25</c:v>
                </c:pt>
                <c:pt idx="3963">
                  <c:v>89.27</c:v>
                </c:pt>
                <c:pt idx="3964">
                  <c:v>89.29</c:v>
                </c:pt>
                <c:pt idx="3965">
                  <c:v>89.31</c:v>
                </c:pt>
                <c:pt idx="3966">
                  <c:v>89.33</c:v>
                </c:pt>
                <c:pt idx="3967">
                  <c:v>89.35</c:v>
                </c:pt>
                <c:pt idx="3968">
                  <c:v>89.37</c:v>
                </c:pt>
                <c:pt idx="3969">
                  <c:v>89.39</c:v>
                </c:pt>
                <c:pt idx="3970">
                  <c:v>89.41</c:v>
                </c:pt>
                <c:pt idx="3971">
                  <c:v>89.43</c:v>
                </c:pt>
                <c:pt idx="3972">
                  <c:v>89.45</c:v>
                </c:pt>
                <c:pt idx="3973">
                  <c:v>89.47</c:v>
                </c:pt>
                <c:pt idx="3974">
                  <c:v>89.49</c:v>
                </c:pt>
                <c:pt idx="3975">
                  <c:v>89.51</c:v>
                </c:pt>
                <c:pt idx="3976">
                  <c:v>89.53</c:v>
                </c:pt>
                <c:pt idx="3977">
                  <c:v>89.55</c:v>
                </c:pt>
                <c:pt idx="3978">
                  <c:v>89.57</c:v>
                </c:pt>
                <c:pt idx="3979">
                  <c:v>89.59</c:v>
                </c:pt>
                <c:pt idx="3980">
                  <c:v>89.61</c:v>
                </c:pt>
                <c:pt idx="3981">
                  <c:v>89.63</c:v>
                </c:pt>
                <c:pt idx="3982">
                  <c:v>89.65</c:v>
                </c:pt>
                <c:pt idx="3983">
                  <c:v>89.67</c:v>
                </c:pt>
                <c:pt idx="3984">
                  <c:v>89.69</c:v>
                </c:pt>
                <c:pt idx="3985">
                  <c:v>89.71</c:v>
                </c:pt>
                <c:pt idx="3986">
                  <c:v>89.73</c:v>
                </c:pt>
                <c:pt idx="3987">
                  <c:v>89.75</c:v>
                </c:pt>
                <c:pt idx="3988">
                  <c:v>89.77</c:v>
                </c:pt>
                <c:pt idx="3989">
                  <c:v>89.79</c:v>
                </c:pt>
                <c:pt idx="3990">
                  <c:v>89.81</c:v>
                </c:pt>
                <c:pt idx="3991">
                  <c:v>89.83</c:v>
                </c:pt>
                <c:pt idx="3992">
                  <c:v>89.85</c:v>
                </c:pt>
                <c:pt idx="3993">
                  <c:v>89.87</c:v>
                </c:pt>
                <c:pt idx="3994">
                  <c:v>89.89</c:v>
                </c:pt>
                <c:pt idx="3995">
                  <c:v>89.91</c:v>
                </c:pt>
                <c:pt idx="3996">
                  <c:v>89.93</c:v>
                </c:pt>
                <c:pt idx="3997">
                  <c:v>89.95</c:v>
                </c:pt>
                <c:pt idx="3998">
                  <c:v>89.97</c:v>
                </c:pt>
                <c:pt idx="3999">
                  <c:v>89.99</c:v>
                </c:pt>
                <c:pt idx="4000">
                  <c:v>90.01</c:v>
                </c:pt>
                <c:pt idx="4001">
                  <c:v>90.03</c:v>
                </c:pt>
                <c:pt idx="4002">
                  <c:v>90.05</c:v>
                </c:pt>
                <c:pt idx="4003">
                  <c:v>90.07</c:v>
                </c:pt>
                <c:pt idx="4004">
                  <c:v>90.09</c:v>
                </c:pt>
                <c:pt idx="4005">
                  <c:v>90.11</c:v>
                </c:pt>
                <c:pt idx="4006">
                  <c:v>90.13</c:v>
                </c:pt>
                <c:pt idx="4007">
                  <c:v>90.15</c:v>
                </c:pt>
                <c:pt idx="4008">
                  <c:v>90.17</c:v>
                </c:pt>
                <c:pt idx="4009">
                  <c:v>90.19</c:v>
                </c:pt>
                <c:pt idx="4010">
                  <c:v>90.21</c:v>
                </c:pt>
                <c:pt idx="4011">
                  <c:v>90.23</c:v>
                </c:pt>
                <c:pt idx="4012">
                  <c:v>90.25</c:v>
                </c:pt>
                <c:pt idx="4013">
                  <c:v>90.27</c:v>
                </c:pt>
                <c:pt idx="4014">
                  <c:v>90.29</c:v>
                </c:pt>
                <c:pt idx="4015">
                  <c:v>90.31</c:v>
                </c:pt>
                <c:pt idx="4016">
                  <c:v>90.33</c:v>
                </c:pt>
                <c:pt idx="4017">
                  <c:v>90.35</c:v>
                </c:pt>
                <c:pt idx="4018">
                  <c:v>90.37</c:v>
                </c:pt>
                <c:pt idx="4019">
                  <c:v>90.39</c:v>
                </c:pt>
                <c:pt idx="4020">
                  <c:v>90.41</c:v>
                </c:pt>
                <c:pt idx="4021">
                  <c:v>90.43</c:v>
                </c:pt>
                <c:pt idx="4022">
                  <c:v>90.45</c:v>
                </c:pt>
                <c:pt idx="4023">
                  <c:v>90.47</c:v>
                </c:pt>
                <c:pt idx="4024">
                  <c:v>90.49</c:v>
                </c:pt>
                <c:pt idx="4025">
                  <c:v>90.51</c:v>
                </c:pt>
                <c:pt idx="4026">
                  <c:v>90.53</c:v>
                </c:pt>
                <c:pt idx="4027">
                  <c:v>90.55</c:v>
                </c:pt>
                <c:pt idx="4028">
                  <c:v>90.57</c:v>
                </c:pt>
                <c:pt idx="4029">
                  <c:v>90.59</c:v>
                </c:pt>
                <c:pt idx="4030">
                  <c:v>90.61</c:v>
                </c:pt>
                <c:pt idx="4031">
                  <c:v>90.63</c:v>
                </c:pt>
                <c:pt idx="4032">
                  <c:v>90.65</c:v>
                </c:pt>
                <c:pt idx="4033">
                  <c:v>90.67</c:v>
                </c:pt>
                <c:pt idx="4034">
                  <c:v>90.69</c:v>
                </c:pt>
                <c:pt idx="4035">
                  <c:v>90.71</c:v>
                </c:pt>
                <c:pt idx="4036">
                  <c:v>90.73</c:v>
                </c:pt>
                <c:pt idx="4037">
                  <c:v>90.75</c:v>
                </c:pt>
                <c:pt idx="4038">
                  <c:v>90.77</c:v>
                </c:pt>
                <c:pt idx="4039">
                  <c:v>90.79</c:v>
                </c:pt>
                <c:pt idx="4040">
                  <c:v>90.81</c:v>
                </c:pt>
                <c:pt idx="4041">
                  <c:v>90.83</c:v>
                </c:pt>
                <c:pt idx="4042">
                  <c:v>90.85</c:v>
                </c:pt>
                <c:pt idx="4043">
                  <c:v>90.87</c:v>
                </c:pt>
                <c:pt idx="4044">
                  <c:v>90.89</c:v>
                </c:pt>
                <c:pt idx="4045">
                  <c:v>90.91</c:v>
                </c:pt>
                <c:pt idx="4046">
                  <c:v>90.93</c:v>
                </c:pt>
                <c:pt idx="4047">
                  <c:v>90.95</c:v>
                </c:pt>
                <c:pt idx="4048">
                  <c:v>90.97</c:v>
                </c:pt>
                <c:pt idx="4049">
                  <c:v>90.99</c:v>
                </c:pt>
                <c:pt idx="4050">
                  <c:v>91.01</c:v>
                </c:pt>
                <c:pt idx="4051">
                  <c:v>91.03</c:v>
                </c:pt>
                <c:pt idx="4052">
                  <c:v>91.05</c:v>
                </c:pt>
                <c:pt idx="4053">
                  <c:v>91.07</c:v>
                </c:pt>
                <c:pt idx="4054">
                  <c:v>91.09</c:v>
                </c:pt>
                <c:pt idx="4055">
                  <c:v>91.11</c:v>
                </c:pt>
                <c:pt idx="4056">
                  <c:v>91.13</c:v>
                </c:pt>
                <c:pt idx="4057">
                  <c:v>91.15</c:v>
                </c:pt>
                <c:pt idx="4058">
                  <c:v>91.17</c:v>
                </c:pt>
                <c:pt idx="4059">
                  <c:v>91.19</c:v>
                </c:pt>
                <c:pt idx="4060">
                  <c:v>91.21</c:v>
                </c:pt>
                <c:pt idx="4061">
                  <c:v>91.23</c:v>
                </c:pt>
                <c:pt idx="4062">
                  <c:v>91.25</c:v>
                </c:pt>
                <c:pt idx="4063">
                  <c:v>91.27</c:v>
                </c:pt>
                <c:pt idx="4064">
                  <c:v>91.29</c:v>
                </c:pt>
                <c:pt idx="4065">
                  <c:v>91.31</c:v>
                </c:pt>
                <c:pt idx="4066">
                  <c:v>91.33</c:v>
                </c:pt>
                <c:pt idx="4067">
                  <c:v>91.35</c:v>
                </c:pt>
                <c:pt idx="4068">
                  <c:v>91.37</c:v>
                </c:pt>
                <c:pt idx="4069">
                  <c:v>91.39</c:v>
                </c:pt>
                <c:pt idx="4070">
                  <c:v>91.41</c:v>
                </c:pt>
                <c:pt idx="4071">
                  <c:v>91.43</c:v>
                </c:pt>
                <c:pt idx="4072">
                  <c:v>91.45</c:v>
                </c:pt>
                <c:pt idx="4073">
                  <c:v>91.47</c:v>
                </c:pt>
                <c:pt idx="4074">
                  <c:v>91.49</c:v>
                </c:pt>
                <c:pt idx="4075">
                  <c:v>91.51</c:v>
                </c:pt>
                <c:pt idx="4076">
                  <c:v>91.53</c:v>
                </c:pt>
                <c:pt idx="4077">
                  <c:v>91.55</c:v>
                </c:pt>
                <c:pt idx="4078">
                  <c:v>91.57</c:v>
                </c:pt>
                <c:pt idx="4079">
                  <c:v>91.59</c:v>
                </c:pt>
                <c:pt idx="4080">
                  <c:v>91.61</c:v>
                </c:pt>
                <c:pt idx="4081">
                  <c:v>91.63</c:v>
                </c:pt>
                <c:pt idx="4082">
                  <c:v>91.65</c:v>
                </c:pt>
                <c:pt idx="4083">
                  <c:v>91.67</c:v>
                </c:pt>
                <c:pt idx="4084">
                  <c:v>91.69</c:v>
                </c:pt>
                <c:pt idx="4085">
                  <c:v>91.71</c:v>
                </c:pt>
                <c:pt idx="4086">
                  <c:v>91.73</c:v>
                </c:pt>
                <c:pt idx="4087">
                  <c:v>91.75</c:v>
                </c:pt>
                <c:pt idx="4088">
                  <c:v>91.77</c:v>
                </c:pt>
                <c:pt idx="4089">
                  <c:v>91.79</c:v>
                </c:pt>
                <c:pt idx="4090">
                  <c:v>91.81</c:v>
                </c:pt>
                <c:pt idx="4091">
                  <c:v>91.83</c:v>
                </c:pt>
                <c:pt idx="4092">
                  <c:v>91.85</c:v>
                </c:pt>
                <c:pt idx="4093">
                  <c:v>91.87</c:v>
                </c:pt>
                <c:pt idx="4094">
                  <c:v>91.89</c:v>
                </c:pt>
                <c:pt idx="4095">
                  <c:v>91.91</c:v>
                </c:pt>
                <c:pt idx="4096">
                  <c:v>91.93</c:v>
                </c:pt>
                <c:pt idx="4097">
                  <c:v>91.95</c:v>
                </c:pt>
                <c:pt idx="4098">
                  <c:v>91.97</c:v>
                </c:pt>
                <c:pt idx="4099">
                  <c:v>91.99</c:v>
                </c:pt>
                <c:pt idx="4100">
                  <c:v>92.01</c:v>
                </c:pt>
                <c:pt idx="4101">
                  <c:v>92.03</c:v>
                </c:pt>
                <c:pt idx="4102">
                  <c:v>92.05</c:v>
                </c:pt>
                <c:pt idx="4103">
                  <c:v>92.07</c:v>
                </c:pt>
                <c:pt idx="4104">
                  <c:v>92.09</c:v>
                </c:pt>
                <c:pt idx="4105">
                  <c:v>92.11</c:v>
                </c:pt>
                <c:pt idx="4106">
                  <c:v>92.13</c:v>
                </c:pt>
                <c:pt idx="4107">
                  <c:v>92.15</c:v>
                </c:pt>
                <c:pt idx="4108">
                  <c:v>92.17</c:v>
                </c:pt>
                <c:pt idx="4109">
                  <c:v>92.19</c:v>
                </c:pt>
                <c:pt idx="4110">
                  <c:v>92.21</c:v>
                </c:pt>
                <c:pt idx="4111">
                  <c:v>92.23</c:v>
                </c:pt>
                <c:pt idx="4112">
                  <c:v>92.25</c:v>
                </c:pt>
                <c:pt idx="4113">
                  <c:v>92.27</c:v>
                </c:pt>
                <c:pt idx="4114">
                  <c:v>92.29</c:v>
                </c:pt>
                <c:pt idx="4115">
                  <c:v>92.31</c:v>
                </c:pt>
                <c:pt idx="4116">
                  <c:v>92.33</c:v>
                </c:pt>
                <c:pt idx="4117">
                  <c:v>92.35</c:v>
                </c:pt>
                <c:pt idx="4118">
                  <c:v>92.37</c:v>
                </c:pt>
                <c:pt idx="4119">
                  <c:v>92.39</c:v>
                </c:pt>
                <c:pt idx="4120">
                  <c:v>92.41</c:v>
                </c:pt>
                <c:pt idx="4121">
                  <c:v>92.43</c:v>
                </c:pt>
                <c:pt idx="4122">
                  <c:v>92.45</c:v>
                </c:pt>
                <c:pt idx="4123">
                  <c:v>92.47</c:v>
                </c:pt>
                <c:pt idx="4124">
                  <c:v>92.49</c:v>
                </c:pt>
                <c:pt idx="4125">
                  <c:v>92.51</c:v>
                </c:pt>
                <c:pt idx="4126">
                  <c:v>92.53</c:v>
                </c:pt>
                <c:pt idx="4127">
                  <c:v>92.55</c:v>
                </c:pt>
                <c:pt idx="4128">
                  <c:v>92.57</c:v>
                </c:pt>
                <c:pt idx="4129">
                  <c:v>92.59</c:v>
                </c:pt>
                <c:pt idx="4130">
                  <c:v>92.61</c:v>
                </c:pt>
                <c:pt idx="4131">
                  <c:v>92.63</c:v>
                </c:pt>
                <c:pt idx="4132">
                  <c:v>92.65</c:v>
                </c:pt>
                <c:pt idx="4133">
                  <c:v>92.67</c:v>
                </c:pt>
                <c:pt idx="4134">
                  <c:v>92.69</c:v>
                </c:pt>
                <c:pt idx="4135">
                  <c:v>92.71</c:v>
                </c:pt>
                <c:pt idx="4136">
                  <c:v>92.73</c:v>
                </c:pt>
                <c:pt idx="4137">
                  <c:v>92.75</c:v>
                </c:pt>
                <c:pt idx="4138">
                  <c:v>92.77</c:v>
                </c:pt>
                <c:pt idx="4139">
                  <c:v>92.79</c:v>
                </c:pt>
                <c:pt idx="4140">
                  <c:v>92.81</c:v>
                </c:pt>
                <c:pt idx="4141">
                  <c:v>92.83</c:v>
                </c:pt>
                <c:pt idx="4142">
                  <c:v>92.85</c:v>
                </c:pt>
                <c:pt idx="4143">
                  <c:v>92.87</c:v>
                </c:pt>
                <c:pt idx="4144">
                  <c:v>92.89</c:v>
                </c:pt>
                <c:pt idx="4145">
                  <c:v>92.91</c:v>
                </c:pt>
                <c:pt idx="4146">
                  <c:v>92.93</c:v>
                </c:pt>
                <c:pt idx="4147">
                  <c:v>92.95</c:v>
                </c:pt>
                <c:pt idx="4148">
                  <c:v>92.97</c:v>
                </c:pt>
                <c:pt idx="4149">
                  <c:v>92.99</c:v>
                </c:pt>
                <c:pt idx="4150">
                  <c:v>93.01</c:v>
                </c:pt>
                <c:pt idx="4151">
                  <c:v>93.03</c:v>
                </c:pt>
                <c:pt idx="4152">
                  <c:v>93.05</c:v>
                </c:pt>
                <c:pt idx="4153">
                  <c:v>93.07</c:v>
                </c:pt>
                <c:pt idx="4154">
                  <c:v>93.09</c:v>
                </c:pt>
                <c:pt idx="4155">
                  <c:v>93.11</c:v>
                </c:pt>
                <c:pt idx="4156">
                  <c:v>93.13</c:v>
                </c:pt>
                <c:pt idx="4157">
                  <c:v>93.15</c:v>
                </c:pt>
                <c:pt idx="4158">
                  <c:v>93.17</c:v>
                </c:pt>
                <c:pt idx="4159">
                  <c:v>93.19</c:v>
                </c:pt>
                <c:pt idx="4160">
                  <c:v>93.21</c:v>
                </c:pt>
                <c:pt idx="4161">
                  <c:v>93.23</c:v>
                </c:pt>
                <c:pt idx="4162">
                  <c:v>93.25</c:v>
                </c:pt>
                <c:pt idx="4163">
                  <c:v>93.27</c:v>
                </c:pt>
                <c:pt idx="4164">
                  <c:v>93.29</c:v>
                </c:pt>
                <c:pt idx="4165">
                  <c:v>93.31</c:v>
                </c:pt>
                <c:pt idx="4166">
                  <c:v>93.33</c:v>
                </c:pt>
                <c:pt idx="4167">
                  <c:v>93.35</c:v>
                </c:pt>
                <c:pt idx="4168">
                  <c:v>93.37</c:v>
                </c:pt>
                <c:pt idx="4169">
                  <c:v>93.39</c:v>
                </c:pt>
                <c:pt idx="4170">
                  <c:v>93.41</c:v>
                </c:pt>
                <c:pt idx="4171">
                  <c:v>93.43</c:v>
                </c:pt>
                <c:pt idx="4172">
                  <c:v>93.45</c:v>
                </c:pt>
                <c:pt idx="4173">
                  <c:v>93.47</c:v>
                </c:pt>
                <c:pt idx="4174">
                  <c:v>93.49</c:v>
                </c:pt>
                <c:pt idx="4175">
                  <c:v>93.51</c:v>
                </c:pt>
                <c:pt idx="4176">
                  <c:v>93.53</c:v>
                </c:pt>
                <c:pt idx="4177">
                  <c:v>93.55</c:v>
                </c:pt>
                <c:pt idx="4178">
                  <c:v>93.57</c:v>
                </c:pt>
                <c:pt idx="4179">
                  <c:v>93.59</c:v>
                </c:pt>
                <c:pt idx="4180">
                  <c:v>93.61</c:v>
                </c:pt>
                <c:pt idx="4181">
                  <c:v>93.63</c:v>
                </c:pt>
                <c:pt idx="4182">
                  <c:v>93.65</c:v>
                </c:pt>
                <c:pt idx="4183">
                  <c:v>93.67</c:v>
                </c:pt>
                <c:pt idx="4184">
                  <c:v>93.69</c:v>
                </c:pt>
                <c:pt idx="4185">
                  <c:v>93.71</c:v>
                </c:pt>
                <c:pt idx="4186">
                  <c:v>93.73</c:v>
                </c:pt>
                <c:pt idx="4187">
                  <c:v>93.75</c:v>
                </c:pt>
                <c:pt idx="4188">
                  <c:v>93.77</c:v>
                </c:pt>
                <c:pt idx="4189">
                  <c:v>93.79</c:v>
                </c:pt>
                <c:pt idx="4190">
                  <c:v>93.81</c:v>
                </c:pt>
                <c:pt idx="4191">
                  <c:v>93.83</c:v>
                </c:pt>
                <c:pt idx="4192">
                  <c:v>93.85</c:v>
                </c:pt>
                <c:pt idx="4193">
                  <c:v>93.87</c:v>
                </c:pt>
                <c:pt idx="4194">
                  <c:v>93.89</c:v>
                </c:pt>
                <c:pt idx="4195">
                  <c:v>93.91</c:v>
                </c:pt>
                <c:pt idx="4196">
                  <c:v>93.93</c:v>
                </c:pt>
                <c:pt idx="4197">
                  <c:v>93.95</c:v>
                </c:pt>
                <c:pt idx="4198">
                  <c:v>93.97</c:v>
                </c:pt>
                <c:pt idx="4199">
                  <c:v>93.99</c:v>
                </c:pt>
                <c:pt idx="4200">
                  <c:v>94.01</c:v>
                </c:pt>
                <c:pt idx="4201">
                  <c:v>94.03</c:v>
                </c:pt>
                <c:pt idx="4202">
                  <c:v>94.05</c:v>
                </c:pt>
                <c:pt idx="4203">
                  <c:v>94.07</c:v>
                </c:pt>
                <c:pt idx="4204">
                  <c:v>94.09</c:v>
                </c:pt>
                <c:pt idx="4205">
                  <c:v>94.11</c:v>
                </c:pt>
                <c:pt idx="4206">
                  <c:v>94.13</c:v>
                </c:pt>
                <c:pt idx="4207">
                  <c:v>94.15</c:v>
                </c:pt>
                <c:pt idx="4208">
                  <c:v>94.17</c:v>
                </c:pt>
                <c:pt idx="4209">
                  <c:v>94.19</c:v>
                </c:pt>
                <c:pt idx="4210">
                  <c:v>94.21</c:v>
                </c:pt>
                <c:pt idx="4211">
                  <c:v>94.23</c:v>
                </c:pt>
                <c:pt idx="4212">
                  <c:v>94.25</c:v>
                </c:pt>
                <c:pt idx="4213">
                  <c:v>94.27</c:v>
                </c:pt>
                <c:pt idx="4214">
                  <c:v>94.29</c:v>
                </c:pt>
                <c:pt idx="4215">
                  <c:v>94.31</c:v>
                </c:pt>
                <c:pt idx="4216">
                  <c:v>94.33</c:v>
                </c:pt>
                <c:pt idx="4217">
                  <c:v>94.35</c:v>
                </c:pt>
                <c:pt idx="4218">
                  <c:v>94.37</c:v>
                </c:pt>
                <c:pt idx="4219">
                  <c:v>94.39</c:v>
                </c:pt>
                <c:pt idx="4220">
                  <c:v>94.41</c:v>
                </c:pt>
                <c:pt idx="4221">
                  <c:v>94.43</c:v>
                </c:pt>
                <c:pt idx="4222">
                  <c:v>94.45</c:v>
                </c:pt>
                <c:pt idx="4223">
                  <c:v>94.47</c:v>
                </c:pt>
                <c:pt idx="4224">
                  <c:v>94.49</c:v>
                </c:pt>
                <c:pt idx="4225">
                  <c:v>94.51</c:v>
                </c:pt>
                <c:pt idx="4226">
                  <c:v>94.53</c:v>
                </c:pt>
                <c:pt idx="4227">
                  <c:v>94.55</c:v>
                </c:pt>
                <c:pt idx="4228">
                  <c:v>94.57</c:v>
                </c:pt>
                <c:pt idx="4229">
                  <c:v>94.59</c:v>
                </c:pt>
                <c:pt idx="4230">
                  <c:v>94.61</c:v>
                </c:pt>
                <c:pt idx="4231">
                  <c:v>94.63</c:v>
                </c:pt>
                <c:pt idx="4232">
                  <c:v>94.65</c:v>
                </c:pt>
                <c:pt idx="4233">
                  <c:v>94.67</c:v>
                </c:pt>
                <c:pt idx="4234">
                  <c:v>94.69</c:v>
                </c:pt>
                <c:pt idx="4235">
                  <c:v>94.71</c:v>
                </c:pt>
                <c:pt idx="4236">
                  <c:v>94.73</c:v>
                </c:pt>
                <c:pt idx="4237">
                  <c:v>94.75</c:v>
                </c:pt>
                <c:pt idx="4238">
                  <c:v>94.77</c:v>
                </c:pt>
                <c:pt idx="4239">
                  <c:v>94.79</c:v>
                </c:pt>
                <c:pt idx="4240">
                  <c:v>94.81</c:v>
                </c:pt>
                <c:pt idx="4241">
                  <c:v>94.83</c:v>
                </c:pt>
                <c:pt idx="4242">
                  <c:v>94.85</c:v>
                </c:pt>
                <c:pt idx="4243">
                  <c:v>94.87</c:v>
                </c:pt>
                <c:pt idx="4244">
                  <c:v>94.89</c:v>
                </c:pt>
                <c:pt idx="4245">
                  <c:v>94.91</c:v>
                </c:pt>
                <c:pt idx="4246">
                  <c:v>94.93</c:v>
                </c:pt>
                <c:pt idx="4247">
                  <c:v>94.95</c:v>
                </c:pt>
                <c:pt idx="4248">
                  <c:v>94.97</c:v>
                </c:pt>
                <c:pt idx="4249">
                  <c:v>94.99</c:v>
                </c:pt>
                <c:pt idx="4250">
                  <c:v>95.01</c:v>
                </c:pt>
                <c:pt idx="4251">
                  <c:v>95.03</c:v>
                </c:pt>
                <c:pt idx="4252">
                  <c:v>95.05</c:v>
                </c:pt>
                <c:pt idx="4253">
                  <c:v>95.07</c:v>
                </c:pt>
                <c:pt idx="4254">
                  <c:v>95.09</c:v>
                </c:pt>
                <c:pt idx="4255">
                  <c:v>95.11</c:v>
                </c:pt>
                <c:pt idx="4256">
                  <c:v>95.13</c:v>
                </c:pt>
                <c:pt idx="4257">
                  <c:v>95.15</c:v>
                </c:pt>
                <c:pt idx="4258">
                  <c:v>95.17</c:v>
                </c:pt>
                <c:pt idx="4259">
                  <c:v>95.19</c:v>
                </c:pt>
                <c:pt idx="4260">
                  <c:v>95.21</c:v>
                </c:pt>
                <c:pt idx="4261">
                  <c:v>95.23</c:v>
                </c:pt>
                <c:pt idx="4262">
                  <c:v>95.25</c:v>
                </c:pt>
                <c:pt idx="4263">
                  <c:v>95.27</c:v>
                </c:pt>
                <c:pt idx="4264">
                  <c:v>95.29</c:v>
                </c:pt>
                <c:pt idx="4265">
                  <c:v>95.31</c:v>
                </c:pt>
                <c:pt idx="4266">
                  <c:v>95.33</c:v>
                </c:pt>
                <c:pt idx="4267">
                  <c:v>95.35</c:v>
                </c:pt>
                <c:pt idx="4268">
                  <c:v>95.37</c:v>
                </c:pt>
                <c:pt idx="4269">
                  <c:v>95.39</c:v>
                </c:pt>
                <c:pt idx="4270">
                  <c:v>95.41</c:v>
                </c:pt>
                <c:pt idx="4271">
                  <c:v>95.43</c:v>
                </c:pt>
                <c:pt idx="4272">
                  <c:v>95.45</c:v>
                </c:pt>
                <c:pt idx="4273">
                  <c:v>95.47</c:v>
                </c:pt>
                <c:pt idx="4274">
                  <c:v>95.49</c:v>
                </c:pt>
                <c:pt idx="4275">
                  <c:v>95.51</c:v>
                </c:pt>
                <c:pt idx="4276">
                  <c:v>95.53</c:v>
                </c:pt>
                <c:pt idx="4277">
                  <c:v>95.55</c:v>
                </c:pt>
                <c:pt idx="4278">
                  <c:v>95.57</c:v>
                </c:pt>
                <c:pt idx="4279">
                  <c:v>95.59</c:v>
                </c:pt>
                <c:pt idx="4280">
                  <c:v>95.61</c:v>
                </c:pt>
                <c:pt idx="4281">
                  <c:v>95.63</c:v>
                </c:pt>
                <c:pt idx="4282">
                  <c:v>95.65</c:v>
                </c:pt>
                <c:pt idx="4283">
                  <c:v>95.67</c:v>
                </c:pt>
                <c:pt idx="4284">
                  <c:v>95.69</c:v>
                </c:pt>
                <c:pt idx="4285">
                  <c:v>95.71</c:v>
                </c:pt>
                <c:pt idx="4286">
                  <c:v>95.73</c:v>
                </c:pt>
                <c:pt idx="4287">
                  <c:v>95.75</c:v>
                </c:pt>
                <c:pt idx="4288">
                  <c:v>95.77</c:v>
                </c:pt>
                <c:pt idx="4289">
                  <c:v>95.79</c:v>
                </c:pt>
                <c:pt idx="4290">
                  <c:v>95.81</c:v>
                </c:pt>
                <c:pt idx="4291">
                  <c:v>95.83</c:v>
                </c:pt>
                <c:pt idx="4292">
                  <c:v>95.85</c:v>
                </c:pt>
                <c:pt idx="4293">
                  <c:v>95.87</c:v>
                </c:pt>
                <c:pt idx="4294">
                  <c:v>95.89</c:v>
                </c:pt>
                <c:pt idx="4295">
                  <c:v>95.91</c:v>
                </c:pt>
                <c:pt idx="4296">
                  <c:v>95.93</c:v>
                </c:pt>
                <c:pt idx="4297">
                  <c:v>95.95</c:v>
                </c:pt>
                <c:pt idx="4298">
                  <c:v>95.97</c:v>
                </c:pt>
                <c:pt idx="4299">
                  <c:v>95.99</c:v>
                </c:pt>
                <c:pt idx="4300">
                  <c:v>96.01</c:v>
                </c:pt>
                <c:pt idx="4301">
                  <c:v>96.03</c:v>
                </c:pt>
                <c:pt idx="4302">
                  <c:v>96.05</c:v>
                </c:pt>
                <c:pt idx="4303">
                  <c:v>96.07</c:v>
                </c:pt>
                <c:pt idx="4304">
                  <c:v>96.09</c:v>
                </c:pt>
                <c:pt idx="4305">
                  <c:v>96.11</c:v>
                </c:pt>
                <c:pt idx="4306">
                  <c:v>96.13</c:v>
                </c:pt>
                <c:pt idx="4307">
                  <c:v>96.15</c:v>
                </c:pt>
                <c:pt idx="4308">
                  <c:v>96.17</c:v>
                </c:pt>
                <c:pt idx="4309">
                  <c:v>96.19</c:v>
                </c:pt>
                <c:pt idx="4310">
                  <c:v>96.21</c:v>
                </c:pt>
                <c:pt idx="4311">
                  <c:v>96.23</c:v>
                </c:pt>
                <c:pt idx="4312">
                  <c:v>96.25</c:v>
                </c:pt>
                <c:pt idx="4313">
                  <c:v>96.27</c:v>
                </c:pt>
                <c:pt idx="4314">
                  <c:v>96.29</c:v>
                </c:pt>
                <c:pt idx="4315">
                  <c:v>96.31</c:v>
                </c:pt>
                <c:pt idx="4316">
                  <c:v>96.33</c:v>
                </c:pt>
                <c:pt idx="4317">
                  <c:v>96.35</c:v>
                </c:pt>
                <c:pt idx="4318">
                  <c:v>96.37</c:v>
                </c:pt>
                <c:pt idx="4319">
                  <c:v>96.39</c:v>
                </c:pt>
                <c:pt idx="4320">
                  <c:v>96.41</c:v>
                </c:pt>
                <c:pt idx="4321">
                  <c:v>96.43</c:v>
                </c:pt>
                <c:pt idx="4322">
                  <c:v>96.45</c:v>
                </c:pt>
                <c:pt idx="4323">
                  <c:v>96.47</c:v>
                </c:pt>
                <c:pt idx="4324">
                  <c:v>96.49</c:v>
                </c:pt>
                <c:pt idx="4325">
                  <c:v>96.51</c:v>
                </c:pt>
                <c:pt idx="4326">
                  <c:v>96.53</c:v>
                </c:pt>
                <c:pt idx="4327">
                  <c:v>96.55</c:v>
                </c:pt>
                <c:pt idx="4328">
                  <c:v>96.57</c:v>
                </c:pt>
                <c:pt idx="4329">
                  <c:v>96.59</c:v>
                </c:pt>
                <c:pt idx="4330">
                  <c:v>96.61</c:v>
                </c:pt>
                <c:pt idx="4331">
                  <c:v>96.63</c:v>
                </c:pt>
                <c:pt idx="4332">
                  <c:v>96.65</c:v>
                </c:pt>
                <c:pt idx="4333">
                  <c:v>96.67</c:v>
                </c:pt>
                <c:pt idx="4334">
                  <c:v>96.69</c:v>
                </c:pt>
                <c:pt idx="4335">
                  <c:v>96.71</c:v>
                </c:pt>
                <c:pt idx="4336">
                  <c:v>96.73</c:v>
                </c:pt>
                <c:pt idx="4337">
                  <c:v>96.75</c:v>
                </c:pt>
                <c:pt idx="4338">
                  <c:v>96.77</c:v>
                </c:pt>
                <c:pt idx="4339">
                  <c:v>96.79</c:v>
                </c:pt>
                <c:pt idx="4340">
                  <c:v>96.81</c:v>
                </c:pt>
                <c:pt idx="4341">
                  <c:v>96.83</c:v>
                </c:pt>
                <c:pt idx="4342">
                  <c:v>96.85</c:v>
                </c:pt>
                <c:pt idx="4343">
                  <c:v>96.87</c:v>
                </c:pt>
                <c:pt idx="4344">
                  <c:v>96.89</c:v>
                </c:pt>
                <c:pt idx="4345">
                  <c:v>96.91</c:v>
                </c:pt>
                <c:pt idx="4346">
                  <c:v>96.93</c:v>
                </c:pt>
                <c:pt idx="4347">
                  <c:v>96.95</c:v>
                </c:pt>
                <c:pt idx="4348">
                  <c:v>96.97</c:v>
                </c:pt>
                <c:pt idx="4349">
                  <c:v>96.99</c:v>
                </c:pt>
                <c:pt idx="4350">
                  <c:v>97.01</c:v>
                </c:pt>
                <c:pt idx="4351">
                  <c:v>97.03</c:v>
                </c:pt>
                <c:pt idx="4352">
                  <c:v>97.05</c:v>
                </c:pt>
                <c:pt idx="4353">
                  <c:v>97.07</c:v>
                </c:pt>
                <c:pt idx="4354">
                  <c:v>97.09</c:v>
                </c:pt>
                <c:pt idx="4355">
                  <c:v>97.11</c:v>
                </c:pt>
                <c:pt idx="4356">
                  <c:v>97.13</c:v>
                </c:pt>
                <c:pt idx="4357">
                  <c:v>97.15</c:v>
                </c:pt>
                <c:pt idx="4358">
                  <c:v>97.17</c:v>
                </c:pt>
                <c:pt idx="4359">
                  <c:v>97.19</c:v>
                </c:pt>
                <c:pt idx="4360">
                  <c:v>97.21</c:v>
                </c:pt>
                <c:pt idx="4361">
                  <c:v>97.23</c:v>
                </c:pt>
                <c:pt idx="4362">
                  <c:v>97.25</c:v>
                </c:pt>
                <c:pt idx="4363">
                  <c:v>97.27</c:v>
                </c:pt>
                <c:pt idx="4364">
                  <c:v>97.29</c:v>
                </c:pt>
                <c:pt idx="4365">
                  <c:v>97.31</c:v>
                </c:pt>
                <c:pt idx="4366">
                  <c:v>97.33</c:v>
                </c:pt>
                <c:pt idx="4367">
                  <c:v>97.35</c:v>
                </c:pt>
                <c:pt idx="4368">
                  <c:v>97.37</c:v>
                </c:pt>
                <c:pt idx="4369">
                  <c:v>97.39</c:v>
                </c:pt>
                <c:pt idx="4370">
                  <c:v>97.41</c:v>
                </c:pt>
                <c:pt idx="4371">
                  <c:v>97.43</c:v>
                </c:pt>
                <c:pt idx="4372">
                  <c:v>97.45</c:v>
                </c:pt>
                <c:pt idx="4373">
                  <c:v>97.47</c:v>
                </c:pt>
                <c:pt idx="4374">
                  <c:v>97.49</c:v>
                </c:pt>
                <c:pt idx="4375">
                  <c:v>97.51</c:v>
                </c:pt>
                <c:pt idx="4376">
                  <c:v>97.53</c:v>
                </c:pt>
                <c:pt idx="4377">
                  <c:v>97.55</c:v>
                </c:pt>
                <c:pt idx="4378">
                  <c:v>97.57</c:v>
                </c:pt>
                <c:pt idx="4379">
                  <c:v>97.59</c:v>
                </c:pt>
                <c:pt idx="4380">
                  <c:v>97.61</c:v>
                </c:pt>
                <c:pt idx="4381">
                  <c:v>97.63</c:v>
                </c:pt>
                <c:pt idx="4382">
                  <c:v>97.65</c:v>
                </c:pt>
                <c:pt idx="4383">
                  <c:v>97.67</c:v>
                </c:pt>
                <c:pt idx="4384">
                  <c:v>97.69</c:v>
                </c:pt>
                <c:pt idx="4385">
                  <c:v>97.71</c:v>
                </c:pt>
                <c:pt idx="4386">
                  <c:v>97.73</c:v>
                </c:pt>
                <c:pt idx="4387">
                  <c:v>97.75</c:v>
                </c:pt>
                <c:pt idx="4388">
                  <c:v>97.77</c:v>
                </c:pt>
                <c:pt idx="4389">
                  <c:v>97.79</c:v>
                </c:pt>
                <c:pt idx="4390">
                  <c:v>97.81</c:v>
                </c:pt>
                <c:pt idx="4391">
                  <c:v>97.83</c:v>
                </c:pt>
                <c:pt idx="4392">
                  <c:v>97.85</c:v>
                </c:pt>
                <c:pt idx="4393">
                  <c:v>97.87</c:v>
                </c:pt>
                <c:pt idx="4394">
                  <c:v>97.89</c:v>
                </c:pt>
                <c:pt idx="4395">
                  <c:v>97.91</c:v>
                </c:pt>
                <c:pt idx="4396">
                  <c:v>97.93</c:v>
                </c:pt>
                <c:pt idx="4397">
                  <c:v>97.95</c:v>
                </c:pt>
                <c:pt idx="4398">
                  <c:v>97.97</c:v>
                </c:pt>
                <c:pt idx="4399">
                  <c:v>97.99</c:v>
                </c:pt>
                <c:pt idx="4400">
                  <c:v>98.01</c:v>
                </c:pt>
                <c:pt idx="4401">
                  <c:v>98.03</c:v>
                </c:pt>
                <c:pt idx="4402">
                  <c:v>98.05</c:v>
                </c:pt>
                <c:pt idx="4403">
                  <c:v>98.07</c:v>
                </c:pt>
                <c:pt idx="4404">
                  <c:v>98.09</c:v>
                </c:pt>
                <c:pt idx="4405">
                  <c:v>98.11</c:v>
                </c:pt>
                <c:pt idx="4406">
                  <c:v>98.13</c:v>
                </c:pt>
                <c:pt idx="4407">
                  <c:v>98.15</c:v>
                </c:pt>
                <c:pt idx="4408">
                  <c:v>98.17</c:v>
                </c:pt>
                <c:pt idx="4409">
                  <c:v>98.19</c:v>
                </c:pt>
                <c:pt idx="4410">
                  <c:v>98.21</c:v>
                </c:pt>
                <c:pt idx="4411">
                  <c:v>98.23</c:v>
                </c:pt>
                <c:pt idx="4412">
                  <c:v>98.25</c:v>
                </c:pt>
                <c:pt idx="4413">
                  <c:v>98.27</c:v>
                </c:pt>
                <c:pt idx="4414">
                  <c:v>98.29</c:v>
                </c:pt>
                <c:pt idx="4415">
                  <c:v>98.31</c:v>
                </c:pt>
                <c:pt idx="4416">
                  <c:v>98.33</c:v>
                </c:pt>
                <c:pt idx="4417">
                  <c:v>98.35</c:v>
                </c:pt>
                <c:pt idx="4418">
                  <c:v>98.37</c:v>
                </c:pt>
                <c:pt idx="4419">
                  <c:v>98.39</c:v>
                </c:pt>
                <c:pt idx="4420">
                  <c:v>98.41</c:v>
                </c:pt>
                <c:pt idx="4421">
                  <c:v>98.43</c:v>
                </c:pt>
                <c:pt idx="4422">
                  <c:v>98.45</c:v>
                </c:pt>
                <c:pt idx="4423">
                  <c:v>98.47</c:v>
                </c:pt>
                <c:pt idx="4424">
                  <c:v>98.49</c:v>
                </c:pt>
                <c:pt idx="4425">
                  <c:v>98.51</c:v>
                </c:pt>
                <c:pt idx="4426">
                  <c:v>98.53</c:v>
                </c:pt>
                <c:pt idx="4427">
                  <c:v>98.55</c:v>
                </c:pt>
                <c:pt idx="4428">
                  <c:v>98.57</c:v>
                </c:pt>
                <c:pt idx="4429">
                  <c:v>98.59</c:v>
                </c:pt>
                <c:pt idx="4430">
                  <c:v>98.61</c:v>
                </c:pt>
                <c:pt idx="4431">
                  <c:v>98.63</c:v>
                </c:pt>
                <c:pt idx="4432">
                  <c:v>98.65</c:v>
                </c:pt>
                <c:pt idx="4433">
                  <c:v>98.67</c:v>
                </c:pt>
                <c:pt idx="4434">
                  <c:v>98.69</c:v>
                </c:pt>
                <c:pt idx="4435">
                  <c:v>98.71</c:v>
                </c:pt>
                <c:pt idx="4436">
                  <c:v>98.73</c:v>
                </c:pt>
                <c:pt idx="4437">
                  <c:v>98.75</c:v>
                </c:pt>
                <c:pt idx="4438">
                  <c:v>98.77</c:v>
                </c:pt>
                <c:pt idx="4439">
                  <c:v>98.79</c:v>
                </c:pt>
                <c:pt idx="4440">
                  <c:v>98.81</c:v>
                </c:pt>
                <c:pt idx="4441">
                  <c:v>98.83</c:v>
                </c:pt>
                <c:pt idx="4442">
                  <c:v>98.85</c:v>
                </c:pt>
                <c:pt idx="4443">
                  <c:v>98.87</c:v>
                </c:pt>
                <c:pt idx="4444">
                  <c:v>98.89</c:v>
                </c:pt>
                <c:pt idx="4445">
                  <c:v>98.91</c:v>
                </c:pt>
                <c:pt idx="4446">
                  <c:v>98.93</c:v>
                </c:pt>
                <c:pt idx="4447">
                  <c:v>98.95</c:v>
                </c:pt>
                <c:pt idx="4448">
                  <c:v>98.97</c:v>
                </c:pt>
                <c:pt idx="4449">
                  <c:v>98.99</c:v>
                </c:pt>
                <c:pt idx="4450">
                  <c:v>99.01</c:v>
                </c:pt>
                <c:pt idx="4451">
                  <c:v>99.03</c:v>
                </c:pt>
                <c:pt idx="4452">
                  <c:v>99.05</c:v>
                </c:pt>
                <c:pt idx="4453">
                  <c:v>99.07</c:v>
                </c:pt>
                <c:pt idx="4454">
                  <c:v>99.09</c:v>
                </c:pt>
                <c:pt idx="4455">
                  <c:v>99.11</c:v>
                </c:pt>
                <c:pt idx="4456">
                  <c:v>99.13</c:v>
                </c:pt>
                <c:pt idx="4457">
                  <c:v>99.15</c:v>
                </c:pt>
                <c:pt idx="4458">
                  <c:v>99.17</c:v>
                </c:pt>
                <c:pt idx="4459">
                  <c:v>99.19</c:v>
                </c:pt>
                <c:pt idx="4460">
                  <c:v>99.21</c:v>
                </c:pt>
                <c:pt idx="4461">
                  <c:v>99.23</c:v>
                </c:pt>
                <c:pt idx="4462">
                  <c:v>99.25</c:v>
                </c:pt>
                <c:pt idx="4463">
                  <c:v>99.27</c:v>
                </c:pt>
                <c:pt idx="4464">
                  <c:v>99.29</c:v>
                </c:pt>
                <c:pt idx="4465">
                  <c:v>99.31</c:v>
                </c:pt>
                <c:pt idx="4466">
                  <c:v>99.33</c:v>
                </c:pt>
                <c:pt idx="4467">
                  <c:v>99.35</c:v>
                </c:pt>
                <c:pt idx="4468">
                  <c:v>99.37</c:v>
                </c:pt>
                <c:pt idx="4469">
                  <c:v>99.39</c:v>
                </c:pt>
                <c:pt idx="4470">
                  <c:v>99.41</c:v>
                </c:pt>
                <c:pt idx="4471">
                  <c:v>99.43</c:v>
                </c:pt>
                <c:pt idx="4472">
                  <c:v>99.45</c:v>
                </c:pt>
                <c:pt idx="4473">
                  <c:v>99.47</c:v>
                </c:pt>
                <c:pt idx="4474">
                  <c:v>99.49</c:v>
                </c:pt>
                <c:pt idx="4475">
                  <c:v>99.51</c:v>
                </c:pt>
                <c:pt idx="4476">
                  <c:v>99.53</c:v>
                </c:pt>
                <c:pt idx="4477">
                  <c:v>99.55</c:v>
                </c:pt>
                <c:pt idx="4478">
                  <c:v>99.57</c:v>
                </c:pt>
                <c:pt idx="4479">
                  <c:v>99.59</c:v>
                </c:pt>
                <c:pt idx="4480">
                  <c:v>99.61</c:v>
                </c:pt>
                <c:pt idx="4481">
                  <c:v>99.63</c:v>
                </c:pt>
                <c:pt idx="4482">
                  <c:v>99.65</c:v>
                </c:pt>
                <c:pt idx="4483">
                  <c:v>99.67</c:v>
                </c:pt>
                <c:pt idx="4484">
                  <c:v>99.69</c:v>
                </c:pt>
                <c:pt idx="4485">
                  <c:v>99.71</c:v>
                </c:pt>
                <c:pt idx="4486">
                  <c:v>99.73</c:v>
                </c:pt>
                <c:pt idx="4487">
                  <c:v>99.75</c:v>
                </c:pt>
                <c:pt idx="4488">
                  <c:v>99.77</c:v>
                </c:pt>
                <c:pt idx="4489">
                  <c:v>99.79</c:v>
                </c:pt>
                <c:pt idx="4490">
                  <c:v>99.81</c:v>
                </c:pt>
                <c:pt idx="4491">
                  <c:v>99.83</c:v>
                </c:pt>
                <c:pt idx="4492">
                  <c:v>99.85</c:v>
                </c:pt>
                <c:pt idx="4493">
                  <c:v>99.87</c:v>
                </c:pt>
                <c:pt idx="4494">
                  <c:v>99.89</c:v>
                </c:pt>
                <c:pt idx="4495">
                  <c:v>99.91</c:v>
                </c:pt>
                <c:pt idx="4496">
                  <c:v>99.93</c:v>
                </c:pt>
                <c:pt idx="4497">
                  <c:v>99.95</c:v>
                </c:pt>
                <c:pt idx="4498">
                  <c:v>99.97</c:v>
                </c:pt>
                <c:pt idx="4499">
                  <c:v>99.99</c:v>
                </c:pt>
                <c:pt idx="4500">
                  <c:v>100.01</c:v>
                </c:pt>
                <c:pt idx="4501">
                  <c:v>100.03</c:v>
                </c:pt>
                <c:pt idx="4502">
                  <c:v>100.05</c:v>
                </c:pt>
                <c:pt idx="4503">
                  <c:v>100.07</c:v>
                </c:pt>
                <c:pt idx="4504">
                  <c:v>100.09</c:v>
                </c:pt>
                <c:pt idx="4505">
                  <c:v>100.11</c:v>
                </c:pt>
                <c:pt idx="4506">
                  <c:v>100.13</c:v>
                </c:pt>
                <c:pt idx="4507">
                  <c:v>100.15</c:v>
                </c:pt>
                <c:pt idx="4508">
                  <c:v>100.17</c:v>
                </c:pt>
                <c:pt idx="4509">
                  <c:v>100.19</c:v>
                </c:pt>
                <c:pt idx="4510">
                  <c:v>100.21</c:v>
                </c:pt>
                <c:pt idx="4511">
                  <c:v>100.23</c:v>
                </c:pt>
                <c:pt idx="4512">
                  <c:v>100.25</c:v>
                </c:pt>
                <c:pt idx="4513">
                  <c:v>100.27</c:v>
                </c:pt>
                <c:pt idx="4514">
                  <c:v>100.29</c:v>
                </c:pt>
                <c:pt idx="4515">
                  <c:v>100.31</c:v>
                </c:pt>
                <c:pt idx="4516">
                  <c:v>100.33</c:v>
                </c:pt>
                <c:pt idx="4517">
                  <c:v>100.35</c:v>
                </c:pt>
                <c:pt idx="4518">
                  <c:v>100.37</c:v>
                </c:pt>
                <c:pt idx="4519">
                  <c:v>100.39</c:v>
                </c:pt>
                <c:pt idx="4520">
                  <c:v>100.41</c:v>
                </c:pt>
                <c:pt idx="4521">
                  <c:v>100.43</c:v>
                </c:pt>
                <c:pt idx="4522">
                  <c:v>100.45</c:v>
                </c:pt>
                <c:pt idx="4523">
                  <c:v>100.47</c:v>
                </c:pt>
                <c:pt idx="4524">
                  <c:v>100.49</c:v>
                </c:pt>
                <c:pt idx="4525">
                  <c:v>100.51</c:v>
                </c:pt>
                <c:pt idx="4526">
                  <c:v>100.53</c:v>
                </c:pt>
                <c:pt idx="4527">
                  <c:v>100.55</c:v>
                </c:pt>
                <c:pt idx="4528">
                  <c:v>100.57</c:v>
                </c:pt>
                <c:pt idx="4529">
                  <c:v>100.59</c:v>
                </c:pt>
                <c:pt idx="4530">
                  <c:v>100.61</c:v>
                </c:pt>
                <c:pt idx="4531">
                  <c:v>100.63</c:v>
                </c:pt>
                <c:pt idx="4532">
                  <c:v>100.65</c:v>
                </c:pt>
                <c:pt idx="4533">
                  <c:v>100.67</c:v>
                </c:pt>
                <c:pt idx="4534">
                  <c:v>100.69</c:v>
                </c:pt>
                <c:pt idx="4535">
                  <c:v>100.71</c:v>
                </c:pt>
                <c:pt idx="4536">
                  <c:v>100.73</c:v>
                </c:pt>
                <c:pt idx="4537">
                  <c:v>100.75</c:v>
                </c:pt>
                <c:pt idx="4538">
                  <c:v>100.77</c:v>
                </c:pt>
                <c:pt idx="4539">
                  <c:v>100.79</c:v>
                </c:pt>
                <c:pt idx="4540">
                  <c:v>100.81</c:v>
                </c:pt>
                <c:pt idx="4541">
                  <c:v>100.83</c:v>
                </c:pt>
                <c:pt idx="4542">
                  <c:v>100.85</c:v>
                </c:pt>
                <c:pt idx="4543">
                  <c:v>100.87</c:v>
                </c:pt>
                <c:pt idx="4544">
                  <c:v>100.89</c:v>
                </c:pt>
                <c:pt idx="4545">
                  <c:v>100.91</c:v>
                </c:pt>
                <c:pt idx="4546">
                  <c:v>100.93</c:v>
                </c:pt>
                <c:pt idx="4547">
                  <c:v>100.95</c:v>
                </c:pt>
                <c:pt idx="4548">
                  <c:v>100.97</c:v>
                </c:pt>
                <c:pt idx="4549">
                  <c:v>100.99</c:v>
                </c:pt>
                <c:pt idx="4550">
                  <c:v>101.01</c:v>
                </c:pt>
                <c:pt idx="4551">
                  <c:v>101.03</c:v>
                </c:pt>
                <c:pt idx="4552">
                  <c:v>101.05</c:v>
                </c:pt>
                <c:pt idx="4553">
                  <c:v>101.07</c:v>
                </c:pt>
                <c:pt idx="4554">
                  <c:v>101.09</c:v>
                </c:pt>
                <c:pt idx="4555">
                  <c:v>101.11</c:v>
                </c:pt>
                <c:pt idx="4556">
                  <c:v>101.13</c:v>
                </c:pt>
                <c:pt idx="4557">
                  <c:v>101.15</c:v>
                </c:pt>
                <c:pt idx="4558">
                  <c:v>101.17</c:v>
                </c:pt>
                <c:pt idx="4559">
                  <c:v>101.19</c:v>
                </c:pt>
                <c:pt idx="4560">
                  <c:v>101.21</c:v>
                </c:pt>
                <c:pt idx="4561">
                  <c:v>101.23</c:v>
                </c:pt>
                <c:pt idx="4562">
                  <c:v>101.25</c:v>
                </c:pt>
                <c:pt idx="4563">
                  <c:v>101.27</c:v>
                </c:pt>
                <c:pt idx="4564">
                  <c:v>101.29</c:v>
                </c:pt>
                <c:pt idx="4565">
                  <c:v>101.31</c:v>
                </c:pt>
                <c:pt idx="4566">
                  <c:v>101.33</c:v>
                </c:pt>
                <c:pt idx="4567">
                  <c:v>101.35</c:v>
                </c:pt>
                <c:pt idx="4568">
                  <c:v>101.37</c:v>
                </c:pt>
                <c:pt idx="4569">
                  <c:v>101.39</c:v>
                </c:pt>
                <c:pt idx="4570">
                  <c:v>101.41</c:v>
                </c:pt>
                <c:pt idx="4571">
                  <c:v>101.43</c:v>
                </c:pt>
                <c:pt idx="4572">
                  <c:v>101.45</c:v>
                </c:pt>
                <c:pt idx="4573">
                  <c:v>101.47</c:v>
                </c:pt>
                <c:pt idx="4574">
                  <c:v>101.49</c:v>
                </c:pt>
                <c:pt idx="4575">
                  <c:v>101.51</c:v>
                </c:pt>
                <c:pt idx="4576">
                  <c:v>101.53</c:v>
                </c:pt>
                <c:pt idx="4577">
                  <c:v>101.55</c:v>
                </c:pt>
                <c:pt idx="4578">
                  <c:v>101.57</c:v>
                </c:pt>
                <c:pt idx="4579">
                  <c:v>101.59</c:v>
                </c:pt>
                <c:pt idx="4580">
                  <c:v>101.61</c:v>
                </c:pt>
                <c:pt idx="4581">
                  <c:v>101.63</c:v>
                </c:pt>
                <c:pt idx="4582">
                  <c:v>101.65</c:v>
                </c:pt>
                <c:pt idx="4583">
                  <c:v>101.67</c:v>
                </c:pt>
                <c:pt idx="4584">
                  <c:v>101.69</c:v>
                </c:pt>
                <c:pt idx="4585">
                  <c:v>101.71</c:v>
                </c:pt>
                <c:pt idx="4586">
                  <c:v>101.73</c:v>
                </c:pt>
                <c:pt idx="4587">
                  <c:v>101.75</c:v>
                </c:pt>
                <c:pt idx="4588">
                  <c:v>101.77</c:v>
                </c:pt>
                <c:pt idx="4589">
                  <c:v>101.79</c:v>
                </c:pt>
                <c:pt idx="4590">
                  <c:v>101.81</c:v>
                </c:pt>
                <c:pt idx="4591">
                  <c:v>101.83</c:v>
                </c:pt>
                <c:pt idx="4592">
                  <c:v>101.85</c:v>
                </c:pt>
                <c:pt idx="4593">
                  <c:v>101.87</c:v>
                </c:pt>
                <c:pt idx="4594">
                  <c:v>101.89</c:v>
                </c:pt>
                <c:pt idx="4595">
                  <c:v>101.91</c:v>
                </c:pt>
                <c:pt idx="4596">
                  <c:v>101.93</c:v>
                </c:pt>
                <c:pt idx="4597">
                  <c:v>101.95</c:v>
                </c:pt>
                <c:pt idx="4598">
                  <c:v>101.97</c:v>
                </c:pt>
                <c:pt idx="4599">
                  <c:v>101.99</c:v>
                </c:pt>
                <c:pt idx="4600">
                  <c:v>102.01</c:v>
                </c:pt>
                <c:pt idx="4601">
                  <c:v>102.03</c:v>
                </c:pt>
                <c:pt idx="4602">
                  <c:v>102.05</c:v>
                </c:pt>
                <c:pt idx="4603">
                  <c:v>102.07</c:v>
                </c:pt>
                <c:pt idx="4604">
                  <c:v>102.09</c:v>
                </c:pt>
                <c:pt idx="4605">
                  <c:v>102.11</c:v>
                </c:pt>
                <c:pt idx="4606">
                  <c:v>102.13</c:v>
                </c:pt>
                <c:pt idx="4607">
                  <c:v>102.15</c:v>
                </c:pt>
                <c:pt idx="4608">
                  <c:v>102.17</c:v>
                </c:pt>
                <c:pt idx="4609">
                  <c:v>102.19</c:v>
                </c:pt>
                <c:pt idx="4610">
                  <c:v>102.21</c:v>
                </c:pt>
                <c:pt idx="4611">
                  <c:v>102.23</c:v>
                </c:pt>
                <c:pt idx="4612">
                  <c:v>102.25</c:v>
                </c:pt>
                <c:pt idx="4613">
                  <c:v>102.27</c:v>
                </c:pt>
                <c:pt idx="4614">
                  <c:v>102.29</c:v>
                </c:pt>
                <c:pt idx="4615">
                  <c:v>102.31</c:v>
                </c:pt>
                <c:pt idx="4616">
                  <c:v>102.33</c:v>
                </c:pt>
                <c:pt idx="4617">
                  <c:v>102.35</c:v>
                </c:pt>
                <c:pt idx="4618">
                  <c:v>102.37</c:v>
                </c:pt>
                <c:pt idx="4619">
                  <c:v>102.39</c:v>
                </c:pt>
                <c:pt idx="4620">
                  <c:v>102.41</c:v>
                </c:pt>
                <c:pt idx="4621">
                  <c:v>102.43</c:v>
                </c:pt>
                <c:pt idx="4622">
                  <c:v>102.45</c:v>
                </c:pt>
                <c:pt idx="4623">
                  <c:v>102.47</c:v>
                </c:pt>
                <c:pt idx="4624">
                  <c:v>102.49</c:v>
                </c:pt>
                <c:pt idx="4625">
                  <c:v>102.51</c:v>
                </c:pt>
                <c:pt idx="4626">
                  <c:v>102.53</c:v>
                </c:pt>
                <c:pt idx="4627">
                  <c:v>102.55</c:v>
                </c:pt>
                <c:pt idx="4628">
                  <c:v>102.57</c:v>
                </c:pt>
                <c:pt idx="4629">
                  <c:v>102.59</c:v>
                </c:pt>
                <c:pt idx="4630">
                  <c:v>102.61</c:v>
                </c:pt>
                <c:pt idx="4631">
                  <c:v>102.63</c:v>
                </c:pt>
                <c:pt idx="4632">
                  <c:v>102.65</c:v>
                </c:pt>
                <c:pt idx="4633">
                  <c:v>102.67</c:v>
                </c:pt>
                <c:pt idx="4634">
                  <c:v>102.69</c:v>
                </c:pt>
                <c:pt idx="4635">
                  <c:v>102.71</c:v>
                </c:pt>
                <c:pt idx="4636">
                  <c:v>102.73</c:v>
                </c:pt>
                <c:pt idx="4637">
                  <c:v>102.75</c:v>
                </c:pt>
                <c:pt idx="4638">
                  <c:v>102.77</c:v>
                </c:pt>
                <c:pt idx="4639">
                  <c:v>102.79</c:v>
                </c:pt>
                <c:pt idx="4640">
                  <c:v>102.81</c:v>
                </c:pt>
                <c:pt idx="4641">
                  <c:v>102.83</c:v>
                </c:pt>
                <c:pt idx="4642">
                  <c:v>102.85</c:v>
                </c:pt>
                <c:pt idx="4643">
                  <c:v>102.87</c:v>
                </c:pt>
                <c:pt idx="4644">
                  <c:v>102.89</c:v>
                </c:pt>
                <c:pt idx="4645">
                  <c:v>102.91</c:v>
                </c:pt>
                <c:pt idx="4646">
                  <c:v>102.93</c:v>
                </c:pt>
                <c:pt idx="4647">
                  <c:v>102.95</c:v>
                </c:pt>
                <c:pt idx="4648">
                  <c:v>102.97</c:v>
                </c:pt>
                <c:pt idx="4649">
                  <c:v>102.99</c:v>
                </c:pt>
                <c:pt idx="4650">
                  <c:v>103.01</c:v>
                </c:pt>
                <c:pt idx="4651">
                  <c:v>103.03</c:v>
                </c:pt>
                <c:pt idx="4652">
                  <c:v>103.05</c:v>
                </c:pt>
                <c:pt idx="4653">
                  <c:v>103.07</c:v>
                </c:pt>
                <c:pt idx="4654">
                  <c:v>103.09</c:v>
                </c:pt>
                <c:pt idx="4655">
                  <c:v>103.11</c:v>
                </c:pt>
                <c:pt idx="4656">
                  <c:v>103.13</c:v>
                </c:pt>
                <c:pt idx="4657">
                  <c:v>103.15</c:v>
                </c:pt>
                <c:pt idx="4658">
                  <c:v>103.17</c:v>
                </c:pt>
                <c:pt idx="4659">
                  <c:v>103.19</c:v>
                </c:pt>
                <c:pt idx="4660">
                  <c:v>103.21</c:v>
                </c:pt>
                <c:pt idx="4661">
                  <c:v>103.23</c:v>
                </c:pt>
                <c:pt idx="4662">
                  <c:v>103.25</c:v>
                </c:pt>
                <c:pt idx="4663">
                  <c:v>103.27</c:v>
                </c:pt>
                <c:pt idx="4664">
                  <c:v>103.29</c:v>
                </c:pt>
                <c:pt idx="4665">
                  <c:v>103.31</c:v>
                </c:pt>
                <c:pt idx="4666">
                  <c:v>103.33</c:v>
                </c:pt>
                <c:pt idx="4667">
                  <c:v>103.35</c:v>
                </c:pt>
                <c:pt idx="4668">
                  <c:v>103.37</c:v>
                </c:pt>
                <c:pt idx="4669">
                  <c:v>103.39</c:v>
                </c:pt>
                <c:pt idx="4670">
                  <c:v>103.41</c:v>
                </c:pt>
                <c:pt idx="4671">
                  <c:v>103.43</c:v>
                </c:pt>
                <c:pt idx="4672">
                  <c:v>103.45</c:v>
                </c:pt>
                <c:pt idx="4673">
                  <c:v>103.47</c:v>
                </c:pt>
                <c:pt idx="4674">
                  <c:v>103.49</c:v>
                </c:pt>
                <c:pt idx="4675">
                  <c:v>103.51</c:v>
                </c:pt>
                <c:pt idx="4676">
                  <c:v>103.53</c:v>
                </c:pt>
                <c:pt idx="4677">
                  <c:v>103.55</c:v>
                </c:pt>
                <c:pt idx="4678">
                  <c:v>103.57</c:v>
                </c:pt>
                <c:pt idx="4679">
                  <c:v>103.59</c:v>
                </c:pt>
                <c:pt idx="4680">
                  <c:v>103.61</c:v>
                </c:pt>
                <c:pt idx="4681">
                  <c:v>103.63</c:v>
                </c:pt>
                <c:pt idx="4682">
                  <c:v>103.65</c:v>
                </c:pt>
                <c:pt idx="4683">
                  <c:v>103.67</c:v>
                </c:pt>
                <c:pt idx="4684">
                  <c:v>103.69</c:v>
                </c:pt>
                <c:pt idx="4685">
                  <c:v>103.71</c:v>
                </c:pt>
                <c:pt idx="4686">
                  <c:v>103.73</c:v>
                </c:pt>
                <c:pt idx="4687">
                  <c:v>103.75</c:v>
                </c:pt>
                <c:pt idx="4688">
                  <c:v>103.77</c:v>
                </c:pt>
                <c:pt idx="4689">
                  <c:v>103.79</c:v>
                </c:pt>
                <c:pt idx="4690">
                  <c:v>103.81</c:v>
                </c:pt>
                <c:pt idx="4691">
                  <c:v>103.83</c:v>
                </c:pt>
                <c:pt idx="4692">
                  <c:v>103.85</c:v>
                </c:pt>
                <c:pt idx="4693">
                  <c:v>103.87</c:v>
                </c:pt>
                <c:pt idx="4694">
                  <c:v>103.89</c:v>
                </c:pt>
                <c:pt idx="4695">
                  <c:v>103.91</c:v>
                </c:pt>
                <c:pt idx="4696">
                  <c:v>103.93</c:v>
                </c:pt>
                <c:pt idx="4697">
                  <c:v>103.95</c:v>
                </c:pt>
                <c:pt idx="4698">
                  <c:v>103.97</c:v>
                </c:pt>
                <c:pt idx="4699">
                  <c:v>103.99</c:v>
                </c:pt>
                <c:pt idx="4700">
                  <c:v>104.01</c:v>
                </c:pt>
                <c:pt idx="4701">
                  <c:v>104.03</c:v>
                </c:pt>
                <c:pt idx="4702">
                  <c:v>104.05</c:v>
                </c:pt>
                <c:pt idx="4703">
                  <c:v>104.07</c:v>
                </c:pt>
                <c:pt idx="4704">
                  <c:v>104.09</c:v>
                </c:pt>
                <c:pt idx="4705">
                  <c:v>104.11</c:v>
                </c:pt>
                <c:pt idx="4706">
                  <c:v>104.13</c:v>
                </c:pt>
                <c:pt idx="4707">
                  <c:v>104.15</c:v>
                </c:pt>
                <c:pt idx="4708">
                  <c:v>104.17</c:v>
                </c:pt>
                <c:pt idx="4709">
                  <c:v>104.19</c:v>
                </c:pt>
                <c:pt idx="4710">
                  <c:v>104.21</c:v>
                </c:pt>
                <c:pt idx="4711">
                  <c:v>104.23</c:v>
                </c:pt>
                <c:pt idx="4712">
                  <c:v>104.25</c:v>
                </c:pt>
                <c:pt idx="4713">
                  <c:v>104.27</c:v>
                </c:pt>
                <c:pt idx="4714">
                  <c:v>104.29</c:v>
                </c:pt>
                <c:pt idx="4715">
                  <c:v>104.31</c:v>
                </c:pt>
                <c:pt idx="4716">
                  <c:v>104.33</c:v>
                </c:pt>
                <c:pt idx="4717">
                  <c:v>104.35</c:v>
                </c:pt>
                <c:pt idx="4718">
                  <c:v>104.37</c:v>
                </c:pt>
                <c:pt idx="4719">
                  <c:v>104.39</c:v>
                </c:pt>
                <c:pt idx="4720">
                  <c:v>104.41</c:v>
                </c:pt>
                <c:pt idx="4721">
                  <c:v>104.43</c:v>
                </c:pt>
                <c:pt idx="4722">
                  <c:v>104.45</c:v>
                </c:pt>
                <c:pt idx="4723">
                  <c:v>104.47</c:v>
                </c:pt>
                <c:pt idx="4724">
                  <c:v>104.49</c:v>
                </c:pt>
                <c:pt idx="4725">
                  <c:v>104.51</c:v>
                </c:pt>
                <c:pt idx="4726">
                  <c:v>104.53</c:v>
                </c:pt>
                <c:pt idx="4727">
                  <c:v>104.55</c:v>
                </c:pt>
                <c:pt idx="4728">
                  <c:v>104.57</c:v>
                </c:pt>
                <c:pt idx="4729">
                  <c:v>104.59</c:v>
                </c:pt>
                <c:pt idx="4730">
                  <c:v>104.61</c:v>
                </c:pt>
                <c:pt idx="4731">
                  <c:v>104.63</c:v>
                </c:pt>
                <c:pt idx="4732">
                  <c:v>104.65</c:v>
                </c:pt>
                <c:pt idx="4733">
                  <c:v>104.67</c:v>
                </c:pt>
                <c:pt idx="4734">
                  <c:v>104.69</c:v>
                </c:pt>
                <c:pt idx="4735">
                  <c:v>104.71</c:v>
                </c:pt>
                <c:pt idx="4736">
                  <c:v>104.73</c:v>
                </c:pt>
                <c:pt idx="4737">
                  <c:v>104.75</c:v>
                </c:pt>
                <c:pt idx="4738">
                  <c:v>104.77</c:v>
                </c:pt>
                <c:pt idx="4739">
                  <c:v>104.79</c:v>
                </c:pt>
                <c:pt idx="4740">
                  <c:v>104.81</c:v>
                </c:pt>
                <c:pt idx="4741">
                  <c:v>104.83</c:v>
                </c:pt>
                <c:pt idx="4742">
                  <c:v>104.85</c:v>
                </c:pt>
                <c:pt idx="4743">
                  <c:v>104.87</c:v>
                </c:pt>
                <c:pt idx="4744">
                  <c:v>104.89</c:v>
                </c:pt>
                <c:pt idx="4745">
                  <c:v>104.91</c:v>
                </c:pt>
                <c:pt idx="4746">
                  <c:v>104.93</c:v>
                </c:pt>
                <c:pt idx="4747">
                  <c:v>104.95</c:v>
                </c:pt>
                <c:pt idx="4748">
                  <c:v>104.97</c:v>
                </c:pt>
                <c:pt idx="4749">
                  <c:v>104.99</c:v>
                </c:pt>
                <c:pt idx="4750">
                  <c:v>105.01</c:v>
                </c:pt>
                <c:pt idx="4751">
                  <c:v>105.03</c:v>
                </c:pt>
                <c:pt idx="4752">
                  <c:v>105.05</c:v>
                </c:pt>
                <c:pt idx="4753">
                  <c:v>105.07</c:v>
                </c:pt>
                <c:pt idx="4754">
                  <c:v>105.09</c:v>
                </c:pt>
                <c:pt idx="4755">
                  <c:v>105.11</c:v>
                </c:pt>
                <c:pt idx="4756">
                  <c:v>105.13</c:v>
                </c:pt>
                <c:pt idx="4757">
                  <c:v>105.15</c:v>
                </c:pt>
                <c:pt idx="4758">
                  <c:v>105.17</c:v>
                </c:pt>
                <c:pt idx="4759">
                  <c:v>105.19</c:v>
                </c:pt>
                <c:pt idx="4760">
                  <c:v>105.21</c:v>
                </c:pt>
                <c:pt idx="4761">
                  <c:v>105.23</c:v>
                </c:pt>
                <c:pt idx="4762">
                  <c:v>105.25</c:v>
                </c:pt>
                <c:pt idx="4763">
                  <c:v>105.27</c:v>
                </c:pt>
                <c:pt idx="4764">
                  <c:v>105.29</c:v>
                </c:pt>
                <c:pt idx="4765">
                  <c:v>105.31</c:v>
                </c:pt>
                <c:pt idx="4766">
                  <c:v>105.33</c:v>
                </c:pt>
                <c:pt idx="4767">
                  <c:v>105.35</c:v>
                </c:pt>
                <c:pt idx="4768">
                  <c:v>105.37</c:v>
                </c:pt>
                <c:pt idx="4769">
                  <c:v>105.39</c:v>
                </c:pt>
                <c:pt idx="4770">
                  <c:v>105.41</c:v>
                </c:pt>
                <c:pt idx="4771">
                  <c:v>105.43</c:v>
                </c:pt>
                <c:pt idx="4772">
                  <c:v>105.45</c:v>
                </c:pt>
                <c:pt idx="4773">
                  <c:v>105.47</c:v>
                </c:pt>
                <c:pt idx="4774">
                  <c:v>105.49</c:v>
                </c:pt>
                <c:pt idx="4775">
                  <c:v>105.51</c:v>
                </c:pt>
                <c:pt idx="4776">
                  <c:v>105.53</c:v>
                </c:pt>
                <c:pt idx="4777">
                  <c:v>105.55</c:v>
                </c:pt>
                <c:pt idx="4778">
                  <c:v>105.57</c:v>
                </c:pt>
                <c:pt idx="4779">
                  <c:v>105.59</c:v>
                </c:pt>
                <c:pt idx="4780">
                  <c:v>105.61</c:v>
                </c:pt>
                <c:pt idx="4781">
                  <c:v>105.63</c:v>
                </c:pt>
                <c:pt idx="4782">
                  <c:v>105.65</c:v>
                </c:pt>
                <c:pt idx="4783">
                  <c:v>105.67</c:v>
                </c:pt>
                <c:pt idx="4784">
                  <c:v>105.69</c:v>
                </c:pt>
                <c:pt idx="4785">
                  <c:v>105.71</c:v>
                </c:pt>
                <c:pt idx="4786">
                  <c:v>105.73</c:v>
                </c:pt>
                <c:pt idx="4787">
                  <c:v>105.75</c:v>
                </c:pt>
                <c:pt idx="4788">
                  <c:v>105.77</c:v>
                </c:pt>
                <c:pt idx="4789">
                  <c:v>105.79</c:v>
                </c:pt>
                <c:pt idx="4790">
                  <c:v>105.81</c:v>
                </c:pt>
                <c:pt idx="4791">
                  <c:v>105.83</c:v>
                </c:pt>
                <c:pt idx="4792">
                  <c:v>105.85</c:v>
                </c:pt>
                <c:pt idx="4793">
                  <c:v>105.87</c:v>
                </c:pt>
                <c:pt idx="4794">
                  <c:v>105.89</c:v>
                </c:pt>
                <c:pt idx="4795">
                  <c:v>105.91</c:v>
                </c:pt>
                <c:pt idx="4796">
                  <c:v>105.93</c:v>
                </c:pt>
                <c:pt idx="4797">
                  <c:v>105.95</c:v>
                </c:pt>
                <c:pt idx="4798">
                  <c:v>105.97</c:v>
                </c:pt>
                <c:pt idx="4799">
                  <c:v>105.99</c:v>
                </c:pt>
                <c:pt idx="4800">
                  <c:v>106.01</c:v>
                </c:pt>
                <c:pt idx="4801">
                  <c:v>106.03</c:v>
                </c:pt>
                <c:pt idx="4802">
                  <c:v>106.05</c:v>
                </c:pt>
                <c:pt idx="4803">
                  <c:v>106.07</c:v>
                </c:pt>
                <c:pt idx="4804">
                  <c:v>106.09</c:v>
                </c:pt>
                <c:pt idx="4805">
                  <c:v>106.11</c:v>
                </c:pt>
                <c:pt idx="4806">
                  <c:v>106.13</c:v>
                </c:pt>
                <c:pt idx="4807">
                  <c:v>106.15</c:v>
                </c:pt>
                <c:pt idx="4808">
                  <c:v>106.17</c:v>
                </c:pt>
                <c:pt idx="4809">
                  <c:v>106.19</c:v>
                </c:pt>
                <c:pt idx="4810">
                  <c:v>106.21</c:v>
                </c:pt>
                <c:pt idx="4811">
                  <c:v>106.23</c:v>
                </c:pt>
                <c:pt idx="4812">
                  <c:v>106.25</c:v>
                </c:pt>
                <c:pt idx="4813">
                  <c:v>106.27</c:v>
                </c:pt>
                <c:pt idx="4814">
                  <c:v>106.29</c:v>
                </c:pt>
                <c:pt idx="4815">
                  <c:v>106.31</c:v>
                </c:pt>
                <c:pt idx="4816">
                  <c:v>106.33</c:v>
                </c:pt>
                <c:pt idx="4817">
                  <c:v>106.35</c:v>
                </c:pt>
                <c:pt idx="4818">
                  <c:v>106.37</c:v>
                </c:pt>
                <c:pt idx="4819">
                  <c:v>106.39</c:v>
                </c:pt>
                <c:pt idx="4820">
                  <c:v>106.41</c:v>
                </c:pt>
                <c:pt idx="4821">
                  <c:v>106.43</c:v>
                </c:pt>
                <c:pt idx="4822">
                  <c:v>106.45</c:v>
                </c:pt>
                <c:pt idx="4823">
                  <c:v>106.47</c:v>
                </c:pt>
                <c:pt idx="4824">
                  <c:v>106.49</c:v>
                </c:pt>
                <c:pt idx="4825">
                  <c:v>106.51</c:v>
                </c:pt>
                <c:pt idx="4826">
                  <c:v>106.53</c:v>
                </c:pt>
                <c:pt idx="4827">
                  <c:v>106.55</c:v>
                </c:pt>
                <c:pt idx="4828">
                  <c:v>106.57</c:v>
                </c:pt>
                <c:pt idx="4829">
                  <c:v>106.59</c:v>
                </c:pt>
                <c:pt idx="4830">
                  <c:v>106.61</c:v>
                </c:pt>
                <c:pt idx="4831">
                  <c:v>106.63</c:v>
                </c:pt>
                <c:pt idx="4832">
                  <c:v>106.65</c:v>
                </c:pt>
                <c:pt idx="4833">
                  <c:v>106.67</c:v>
                </c:pt>
                <c:pt idx="4834">
                  <c:v>106.69</c:v>
                </c:pt>
                <c:pt idx="4835">
                  <c:v>106.71</c:v>
                </c:pt>
                <c:pt idx="4836">
                  <c:v>106.73</c:v>
                </c:pt>
                <c:pt idx="4837">
                  <c:v>106.75</c:v>
                </c:pt>
                <c:pt idx="4838">
                  <c:v>106.77</c:v>
                </c:pt>
                <c:pt idx="4839">
                  <c:v>106.79</c:v>
                </c:pt>
                <c:pt idx="4840">
                  <c:v>106.81</c:v>
                </c:pt>
                <c:pt idx="4841">
                  <c:v>106.83</c:v>
                </c:pt>
                <c:pt idx="4842">
                  <c:v>106.85</c:v>
                </c:pt>
                <c:pt idx="4843">
                  <c:v>106.87</c:v>
                </c:pt>
                <c:pt idx="4844">
                  <c:v>106.89</c:v>
                </c:pt>
                <c:pt idx="4845">
                  <c:v>106.91</c:v>
                </c:pt>
                <c:pt idx="4846">
                  <c:v>106.93</c:v>
                </c:pt>
                <c:pt idx="4847">
                  <c:v>106.95</c:v>
                </c:pt>
                <c:pt idx="4848">
                  <c:v>106.97</c:v>
                </c:pt>
                <c:pt idx="4849">
                  <c:v>106.99</c:v>
                </c:pt>
                <c:pt idx="4850">
                  <c:v>107.01</c:v>
                </c:pt>
                <c:pt idx="4851">
                  <c:v>107.03</c:v>
                </c:pt>
                <c:pt idx="4852">
                  <c:v>107.05</c:v>
                </c:pt>
                <c:pt idx="4853">
                  <c:v>107.07</c:v>
                </c:pt>
                <c:pt idx="4854">
                  <c:v>107.09</c:v>
                </c:pt>
                <c:pt idx="4855">
                  <c:v>107.11</c:v>
                </c:pt>
                <c:pt idx="4856">
                  <c:v>107.13</c:v>
                </c:pt>
                <c:pt idx="4857">
                  <c:v>107.15</c:v>
                </c:pt>
                <c:pt idx="4858">
                  <c:v>107.17</c:v>
                </c:pt>
                <c:pt idx="4859">
                  <c:v>107.19</c:v>
                </c:pt>
                <c:pt idx="4860">
                  <c:v>107.21</c:v>
                </c:pt>
                <c:pt idx="4861">
                  <c:v>107.23</c:v>
                </c:pt>
                <c:pt idx="4862">
                  <c:v>107.25</c:v>
                </c:pt>
                <c:pt idx="4863">
                  <c:v>107.27</c:v>
                </c:pt>
                <c:pt idx="4864">
                  <c:v>107.29</c:v>
                </c:pt>
                <c:pt idx="4865">
                  <c:v>107.31</c:v>
                </c:pt>
                <c:pt idx="4866">
                  <c:v>107.33</c:v>
                </c:pt>
                <c:pt idx="4867">
                  <c:v>107.35</c:v>
                </c:pt>
                <c:pt idx="4868">
                  <c:v>107.37</c:v>
                </c:pt>
                <c:pt idx="4869">
                  <c:v>107.39</c:v>
                </c:pt>
                <c:pt idx="4870">
                  <c:v>107.41</c:v>
                </c:pt>
                <c:pt idx="4871">
                  <c:v>107.43</c:v>
                </c:pt>
                <c:pt idx="4872">
                  <c:v>107.45</c:v>
                </c:pt>
                <c:pt idx="4873">
                  <c:v>107.47</c:v>
                </c:pt>
                <c:pt idx="4874">
                  <c:v>107.49</c:v>
                </c:pt>
                <c:pt idx="4875">
                  <c:v>107.51</c:v>
                </c:pt>
                <c:pt idx="4876">
                  <c:v>107.53</c:v>
                </c:pt>
                <c:pt idx="4877">
                  <c:v>107.55</c:v>
                </c:pt>
                <c:pt idx="4878">
                  <c:v>107.57</c:v>
                </c:pt>
                <c:pt idx="4879">
                  <c:v>107.59</c:v>
                </c:pt>
                <c:pt idx="4880">
                  <c:v>107.61</c:v>
                </c:pt>
                <c:pt idx="4881">
                  <c:v>107.63</c:v>
                </c:pt>
                <c:pt idx="4882">
                  <c:v>107.65</c:v>
                </c:pt>
                <c:pt idx="4883">
                  <c:v>107.67</c:v>
                </c:pt>
                <c:pt idx="4884">
                  <c:v>107.69</c:v>
                </c:pt>
                <c:pt idx="4885">
                  <c:v>107.71</c:v>
                </c:pt>
                <c:pt idx="4886">
                  <c:v>107.73</c:v>
                </c:pt>
                <c:pt idx="4887">
                  <c:v>107.75</c:v>
                </c:pt>
                <c:pt idx="4888">
                  <c:v>107.77</c:v>
                </c:pt>
                <c:pt idx="4889">
                  <c:v>107.79</c:v>
                </c:pt>
                <c:pt idx="4890">
                  <c:v>107.81</c:v>
                </c:pt>
                <c:pt idx="4891">
                  <c:v>107.83</c:v>
                </c:pt>
                <c:pt idx="4892">
                  <c:v>107.85</c:v>
                </c:pt>
                <c:pt idx="4893">
                  <c:v>107.87</c:v>
                </c:pt>
                <c:pt idx="4894">
                  <c:v>107.89</c:v>
                </c:pt>
                <c:pt idx="4895">
                  <c:v>107.91</c:v>
                </c:pt>
                <c:pt idx="4896">
                  <c:v>107.93</c:v>
                </c:pt>
                <c:pt idx="4897">
                  <c:v>107.95</c:v>
                </c:pt>
                <c:pt idx="4898">
                  <c:v>107.97</c:v>
                </c:pt>
                <c:pt idx="4899">
                  <c:v>107.99</c:v>
                </c:pt>
                <c:pt idx="4900">
                  <c:v>108.01</c:v>
                </c:pt>
                <c:pt idx="4901">
                  <c:v>108.03</c:v>
                </c:pt>
                <c:pt idx="4902">
                  <c:v>108.05</c:v>
                </c:pt>
                <c:pt idx="4903">
                  <c:v>108.07</c:v>
                </c:pt>
                <c:pt idx="4904">
                  <c:v>108.09</c:v>
                </c:pt>
                <c:pt idx="4905">
                  <c:v>108.11</c:v>
                </c:pt>
                <c:pt idx="4906">
                  <c:v>108.13</c:v>
                </c:pt>
                <c:pt idx="4907">
                  <c:v>108.15</c:v>
                </c:pt>
                <c:pt idx="4908">
                  <c:v>108.17</c:v>
                </c:pt>
                <c:pt idx="4909">
                  <c:v>108.19</c:v>
                </c:pt>
                <c:pt idx="4910">
                  <c:v>108.21</c:v>
                </c:pt>
                <c:pt idx="4911">
                  <c:v>108.23</c:v>
                </c:pt>
                <c:pt idx="4912">
                  <c:v>108.25</c:v>
                </c:pt>
                <c:pt idx="4913">
                  <c:v>108.27</c:v>
                </c:pt>
                <c:pt idx="4914">
                  <c:v>108.29</c:v>
                </c:pt>
                <c:pt idx="4915">
                  <c:v>108.31</c:v>
                </c:pt>
                <c:pt idx="4916">
                  <c:v>108.33</c:v>
                </c:pt>
                <c:pt idx="4917">
                  <c:v>108.35</c:v>
                </c:pt>
                <c:pt idx="4918">
                  <c:v>108.37</c:v>
                </c:pt>
                <c:pt idx="4919">
                  <c:v>108.39</c:v>
                </c:pt>
                <c:pt idx="4920">
                  <c:v>108.41</c:v>
                </c:pt>
                <c:pt idx="4921">
                  <c:v>108.43</c:v>
                </c:pt>
                <c:pt idx="4922">
                  <c:v>108.45</c:v>
                </c:pt>
                <c:pt idx="4923">
                  <c:v>108.47</c:v>
                </c:pt>
                <c:pt idx="4924">
                  <c:v>108.49</c:v>
                </c:pt>
                <c:pt idx="4925">
                  <c:v>108.51</c:v>
                </c:pt>
                <c:pt idx="4926">
                  <c:v>108.53</c:v>
                </c:pt>
                <c:pt idx="4927">
                  <c:v>108.55</c:v>
                </c:pt>
                <c:pt idx="4928">
                  <c:v>108.57</c:v>
                </c:pt>
                <c:pt idx="4929">
                  <c:v>108.59</c:v>
                </c:pt>
                <c:pt idx="4930">
                  <c:v>108.61</c:v>
                </c:pt>
                <c:pt idx="4931">
                  <c:v>108.63</c:v>
                </c:pt>
                <c:pt idx="4932">
                  <c:v>108.65</c:v>
                </c:pt>
                <c:pt idx="4933">
                  <c:v>108.67</c:v>
                </c:pt>
                <c:pt idx="4934">
                  <c:v>108.69</c:v>
                </c:pt>
                <c:pt idx="4935">
                  <c:v>108.71</c:v>
                </c:pt>
                <c:pt idx="4936">
                  <c:v>108.73</c:v>
                </c:pt>
                <c:pt idx="4937">
                  <c:v>108.75</c:v>
                </c:pt>
                <c:pt idx="4938">
                  <c:v>108.77</c:v>
                </c:pt>
                <c:pt idx="4939">
                  <c:v>108.79</c:v>
                </c:pt>
                <c:pt idx="4940">
                  <c:v>108.81</c:v>
                </c:pt>
                <c:pt idx="4941">
                  <c:v>108.83</c:v>
                </c:pt>
                <c:pt idx="4942">
                  <c:v>108.85</c:v>
                </c:pt>
                <c:pt idx="4943">
                  <c:v>108.87</c:v>
                </c:pt>
                <c:pt idx="4944">
                  <c:v>108.89</c:v>
                </c:pt>
                <c:pt idx="4945">
                  <c:v>108.91</c:v>
                </c:pt>
                <c:pt idx="4946">
                  <c:v>108.93</c:v>
                </c:pt>
                <c:pt idx="4947">
                  <c:v>108.95</c:v>
                </c:pt>
                <c:pt idx="4948">
                  <c:v>108.97</c:v>
                </c:pt>
                <c:pt idx="4949">
                  <c:v>108.99</c:v>
                </c:pt>
                <c:pt idx="4950">
                  <c:v>109.01</c:v>
                </c:pt>
                <c:pt idx="4951">
                  <c:v>109.03</c:v>
                </c:pt>
                <c:pt idx="4952">
                  <c:v>109.05</c:v>
                </c:pt>
                <c:pt idx="4953">
                  <c:v>109.07</c:v>
                </c:pt>
                <c:pt idx="4954">
                  <c:v>109.09</c:v>
                </c:pt>
                <c:pt idx="4955">
                  <c:v>109.11</c:v>
                </c:pt>
                <c:pt idx="4956">
                  <c:v>109.13</c:v>
                </c:pt>
                <c:pt idx="4957">
                  <c:v>109.15</c:v>
                </c:pt>
                <c:pt idx="4958">
                  <c:v>109.17</c:v>
                </c:pt>
                <c:pt idx="4959">
                  <c:v>109.19</c:v>
                </c:pt>
                <c:pt idx="4960">
                  <c:v>109.21</c:v>
                </c:pt>
                <c:pt idx="4961">
                  <c:v>109.23</c:v>
                </c:pt>
                <c:pt idx="4962">
                  <c:v>109.25</c:v>
                </c:pt>
                <c:pt idx="4963">
                  <c:v>109.27</c:v>
                </c:pt>
                <c:pt idx="4964">
                  <c:v>109.29</c:v>
                </c:pt>
                <c:pt idx="4965">
                  <c:v>109.31</c:v>
                </c:pt>
                <c:pt idx="4966">
                  <c:v>109.33</c:v>
                </c:pt>
                <c:pt idx="4967">
                  <c:v>109.35</c:v>
                </c:pt>
                <c:pt idx="4968">
                  <c:v>109.37</c:v>
                </c:pt>
                <c:pt idx="4969">
                  <c:v>109.39</c:v>
                </c:pt>
                <c:pt idx="4970">
                  <c:v>109.41</c:v>
                </c:pt>
                <c:pt idx="4971">
                  <c:v>109.43</c:v>
                </c:pt>
                <c:pt idx="4972">
                  <c:v>109.45</c:v>
                </c:pt>
                <c:pt idx="4973">
                  <c:v>109.47</c:v>
                </c:pt>
                <c:pt idx="4974">
                  <c:v>109.49</c:v>
                </c:pt>
                <c:pt idx="4975">
                  <c:v>109.51</c:v>
                </c:pt>
                <c:pt idx="4976">
                  <c:v>109.53</c:v>
                </c:pt>
                <c:pt idx="4977">
                  <c:v>109.55</c:v>
                </c:pt>
                <c:pt idx="4978">
                  <c:v>109.57</c:v>
                </c:pt>
                <c:pt idx="4979">
                  <c:v>109.59</c:v>
                </c:pt>
                <c:pt idx="4980">
                  <c:v>109.61</c:v>
                </c:pt>
                <c:pt idx="4981">
                  <c:v>109.63</c:v>
                </c:pt>
                <c:pt idx="4982">
                  <c:v>109.65</c:v>
                </c:pt>
                <c:pt idx="4983">
                  <c:v>109.67</c:v>
                </c:pt>
                <c:pt idx="4984">
                  <c:v>109.69</c:v>
                </c:pt>
                <c:pt idx="4985">
                  <c:v>109.71</c:v>
                </c:pt>
                <c:pt idx="4986">
                  <c:v>109.73</c:v>
                </c:pt>
                <c:pt idx="4987">
                  <c:v>109.75</c:v>
                </c:pt>
                <c:pt idx="4988">
                  <c:v>109.77</c:v>
                </c:pt>
                <c:pt idx="4989">
                  <c:v>109.79</c:v>
                </c:pt>
                <c:pt idx="4990">
                  <c:v>109.81</c:v>
                </c:pt>
                <c:pt idx="4991">
                  <c:v>109.83</c:v>
                </c:pt>
                <c:pt idx="4992">
                  <c:v>109.85</c:v>
                </c:pt>
                <c:pt idx="4993">
                  <c:v>109.87</c:v>
                </c:pt>
                <c:pt idx="4994">
                  <c:v>109.89</c:v>
                </c:pt>
                <c:pt idx="4995">
                  <c:v>109.91</c:v>
                </c:pt>
                <c:pt idx="4996">
                  <c:v>109.93</c:v>
                </c:pt>
                <c:pt idx="4997">
                  <c:v>109.95</c:v>
                </c:pt>
                <c:pt idx="4998">
                  <c:v>109.97</c:v>
                </c:pt>
                <c:pt idx="4999">
                  <c:v>109.99</c:v>
                </c:pt>
                <c:pt idx="5000">
                  <c:v>110.01</c:v>
                </c:pt>
                <c:pt idx="5001">
                  <c:v>110.03</c:v>
                </c:pt>
                <c:pt idx="5002">
                  <c:v>110.05</c:v>
                </c:pt>
                <c:pt idx="5003">
                  <c:v>110.07</c:v>
                </c:pt>
                <c:pt idx="5004">
                  <c:v>110.09</c:v>
                </c:pt>
                <c:pt idx="5005">
                  <c:v>110.11</c:v>
                </c:pt>
                <c:pt idx="5006">
                  <c:v>110.13</c:v>
                </c:pt>
                <c:pt idx="5007">
                  <c:v>110.15</c:v>
                </c:pt>
                <c:pt idx="5008">
                  <c:v>110.17</c:v>
                </c:pt>
                <c:pt idx="5009">
                  <c:v>110.19</c:v>
                </c:pt>
                <c:pt idx="5010">
                  <c:v>110.21</c:v>
                </c:pt>
                <c:pt idx="5011">
                  <c:v>110.23</c:v>
                </c:pt>
                <c:pt idx="5012">
                  <c:v>110.25</c:v>
                </c:pt>
                <c:pt idx="5013">
                  <c:v>110.27</c:v>
                </c:pt>
                <c:pt idx="5014">
                  <c:v>110.29</c:v>
                </c:pt>
                <c:pt idx="5015">
                  <c:v>110.31</c:v>
                </c:pt>
                <c:pt idx="5016">
                  <c:v>110.33</c:v>
                </c:pt>
                <c:pt idx="5017">
                  <c:v>110.35</c:v>
                </c:pt>
                <c:pt idx="5018">
                  <c:v>110.37</c:v>
                </c:pt>
                <c:pt idx="5019">
                  <c:v>110.39</c:v>
                </c:pt>
                <c:pt idx="5020">
                  <c:v>110.41</c:v>
                </c:pt>
                <c:pt idx="5021">
                  <c:v>110.43</c:v>
                </c:pt>
                <c:pt idx="5022">
                  <c:v>110.45</c:v>
                </c:pt>
                <c:pt idx="5023">
                  <c:v>110.47</c:v>
                </c:pt>
                <c:pt idx="5024">
                  <c:v>110.49</c:v>
                </c:pt>
                <c:pt idx="5025">
                  <c:v>110.51</c:v>
                </c:pt>
                <c:pt idx="5026">
                  <c:v>110.53</c:v>
                </c:pt>
                <c:pt idx="5027">
                  <c:v>110.55</c:v>
                </c:pt>
                <c:pt idx="5028">
                  <c:v>110.57</c:v>
                </c:pt>
                <c:pt idx="5029">
                  <c:v>110.59</c:v>
                </c:pt>
                <c:pt idx="5030">
                  <c:v>110.61</c:v>
                </c:pt>
                <c:pt idx="5031">
                  <c:v>110.63</c:v>
                </c:pt>
                <c:pt idx="5032">
                  <c:v>110.65</c:v>
                </c:pt>
                <c:pt idx="5033">
                  <c:v>110.67</c:v>
                </c:pt>
                <c:pt idx="5034">
                  <c:v>110.69</c:v>
                </c:pt>
                <c:pt idx="5035">
                  <c:v>110.71</c:v>
                </c:pt>
                <c:pt idx="5036">
                  <c:v>110.73</c:v>
                </c:pt>
                <c:pt idx="5037">
                  <c:v>110.75</c:v>
                </c:pt>
                <c:pt idx="5038">
                  <c:v>110.77</c:v>
                </c:pt>
                <c:pt idx="5039">
                  <c:v>110.79</c:v>
                </c:pt>
                <c:pt idx="5040">
                  <c:v>110.81</c:v>
                </c:pt>
                <c:pt idx="5041">
                  <c:v>110.83</c:v>
                </c:pt>
                <c:pt idx="5042">
                  <c:v>110.85</c:v>
                </c:pt>
                <c:pt idx="5043">
                  <c:v>110.87</c:v>
                </c:pt>
                <c:pt idx="5044">
                  <c:v>110.89</c:v>
                </c:pt>
                <c:pt idx="5045">
                  <c:v>110.91</c:v>
                </c:pt>
                <c:pt idx="5046">
                  <c:v>110.93</c:v>
                </c:pt>
                <c:pt idx="5047">
                  <c:v>110.95</c:v>
                </c:pt>
                <c:pt idx="5048">
                  <c:v>110.97</c:v>
                </c:pt>
                <c:pt idx="5049">
                  <c:v>110.99</c:v>
                </c:pt>
                <c:pt idx="5050">
                  <c:v>111.01</c:v>
                </c:pt>
                <c:pt idx="5051">
                  <c:v>111.03</c:v>
                </c:pt>
                <c:pt idx="5052">
                  <c:v>111.05</c:v>
                </c:pt>
                <c:pt idx="5053">
                  <c:v>111.07</c:v>
                </c:pt>
                <c:pt idx="5054">
                  <c:v>111.09</c:v>
                </c:pt>
                <c:pt idx="5055">
                  <c:v>111.11</c:v>
                </c:pt>
                <c:pt idx="5056">
                  <c:v>111.13</c:v>
                </c:pt>
                <c:pt idx="5057">
                  <c:v>111.15</c:v>
                </c:pt>
                <c:pt idx="5058">
                  <c:v>111.17</c:v>
                </c:pt>
                <c:pt idx="5059">
                  <c:v>111.19</c:v>
                </c:pt>
                <c:pt idx="5060">
                  <c:v>111.21</c:v>
                </c:pt>
                <c:pt idx="5061">
                  <c:v>111.23</c:v>
                </c:pt>
                <c:pt idx="5062">
                  <c:v>111.25</c:v>
                </c:pt>
                <c:pt idx="5063">
                  <c:v>111.27</c:v>
                </c:pt>
                <c:pt idx="5064">
                  <c:v>111.29</c:v>
                </c:pt>
                <c:pt idx="5065">
                  <c:v>111.31</c:v>
                </c:pt>
                <c:pt idx="5066">
                  <c:v>111.33</c:v>
                </c:pt>
                <c:pt idx="5067">
                  <c:v>111.35</c:v>
                </c:pt>
                <c:pt idx="5068">
                  <c:v>111.37</c:v>
                </c:pt>
                <c:pt idx="5069">
                  <c:v>111.39</c:v>
                </c:pt>
                <c:pt idx="5070">
                  <c:v>111.41</c:v>
                </c:pt>
                <c:pt idx="5071">
                  <c:v>111.43</c:v>
                </c:pt>
                <c:pt idx="5072">
                  <c:v>111.45</c:v>
                </c:pt>
                <c:pt idx="5073">
                  <c:v>111.47</c:v>
                </c:pt>
                <c:pt idx="5074">
                  <c:v>111.49</c:v>
                </c:pt>
                <c:pt idx="5075">
                  <c:v>111.51</c:v>
                </c:pt>
                <c:pt idx="5076">
                  <c:v>111.53</c:v>
                </c:pt>
                <c:pt idx="5077">
                  <c:v>111.55</c:v>
                </c:pt>
                <c:pt idx="5078">
                  <c:v>111.57</c:v>
                </c:pt>
                <c:pt idx="5079">
                  <c:v>111.59</c:v>
                </c:pt>
                <c:pt idx="5080">
                  <c:v>111.61</c:v>
                </c:pt>
                <c:pt idx="5081">
                  <c:v>111.63</c:v>
                </c:pt>
                <c:pt idx="5082">
                  <c:v>111.65</c:v>
                </c:pt>
                <c:pt idx="5083">
                  <c:v>111.67</c:v>
                </c:pt>
                <c:pt idx="5084">
                  <c:v>111.69</c:v>
                </c:pt>
                <c:pt idx="5085">
                  <c:v>111.71</c:v>
                </c:pt>
                <c:pt idx="5086">
                  <c:v>111.73</c:v>
                </c:pt>
                <c:pt idx="5087">
                  <c:v>111.75</c:v>
                </c:pt>
                <c:pt idx="5088">
                  <c:v>111.77</c:v>
                </c:pt>
                <c:pt idx="5089">
                  <c:v>111.79</c:v>
                </c:pt>
                <c:pt idx="5090">
                  <c:v>111.81</c:v>
                </c:pt>
                <c:pt idx="5091">
                  <c:v>111.83</c:v>
                </c:pt>
                <c:pt idx="5092">
                  <c:v>111.85</c:v>
                </c:pt>
                <c:pt idx="5093">
                  <c:v>111.87</c:v>
                </c:pt>
                <c:pt idx="5094">
                  <c:v>111.89</c:v>
                </c:pt>
                <c:pt idx="5095">
                  <c:v>111.91</c:v>
                </c:pt>
                <c:pt idx="5096">
                  <c:v>111.93</c:v>
                </c:pt>
                <c:pt idx="5097">
                  <c:v>111.95</c:v>
                </c:pt>
                <c:pt idx="5098">
                  <c:v>111.97</c:v>
                </c:pt>
                <c:pt idx="5099">
                  <c:v>111.99</c:v>
                </c:pt>
                <c:pt idx="5100">
                  <c:v>112.01</c:v>
                </c:pt>
                <c:pt idx="5101">
                  <c:v>112.03</c:v>
                </c:pt>
                <c:pt idx="5102">
                  <c:v>112.05</c:v>
                </c:pt>
                <c:pt idx="5103">
                  <c:v>112.07</c:v>
                </c:pt>
                <c:pt idx="5104">
                  <c:v>112.09</c:v>
                </c:pt>
                <c:pt idx="5105">
                  <c:v>112.11</c:v>
                </c:pt>
                <c:pt idx="5106">
                  <c:v>112.13</c:v>
                </c:pt>
                <c:pt idx="5107">
                  <c:v>112.15</c:v>
                </c:pt>
                <c:pt idx="5108">
                  <c:v>112.17</c:v>
                </c:pt>
                <c:pt idx="5109">
                  <c:v>112.19</c:v>
                </c:pt>
                <c:pt idx="5110">
                  <c:v>112.21</c:v>
                </c:pt>
                <c:pt idx="5111">
                  <c:v>112.23</c:v>
                </c:pt>
                <c:pt idx="5112">
                  <c:v>112.25</c:v>
                </c:pt>
                <c:pt idx="5113">
                  <c:v>112.27</c:v>
                </c:pt>
                <c:pt idx="5114">
                  <c:v>112.29</c:v>
                </c:pt>
                <c:pt idx="5115">
                  <c:v>112.31</c:v>
                </c:pt>
                <c:pt idx="5116">
                  <c:v>112.33</c:v>
                </c:pt>
                <c:pt idx="5117">
                  <c:v>112.35</c:v>
                </c:pt>
                <c:pt idx="5118">
                  <c:v>112.37</c:v>
                </c:pt>
                <c:pt idx="5119">
                  <c:v>112.39</c:v>
                </c:pt>
                <c:pt idx="5120">
                  <c:v>112.41</c:v>
                </c:pt>
                <c:pt idx="5121">
                  <c:v>112.43</c:v>
                </c:pt>
                <c:pt idx="5122">
                  <c:v>112.45</c:v>
                </c:pt>
                <c:pt idx="5123">
                  <c:v>112.47</c:v>
                </c:pt>
                <c:pt idx="5124">
                  <c:v>112.49</c:v>
                </c:pt>
                <c:pt idx="5125">
                  <c:v>112.51</c:v>
                </c:pt>
                <c:pt idx="5126">
                  <c:v>112.53</c:v>
                </c:pt>
                <c:pt idx="5127">
                  <c:v>112.55</c:v>
                </c:pt>
                <c:pt idx="5128">
                  <c:v>112.57</c:v>
                </c:pt>
                <c:pt idx="5129">
                  <c:v>112.59</c:v>
                </c:pt>
                <c:pt idx="5130">
                  <c:v>112.61</c:v>
                </c:pt>
                <c:pt idx="5131">
                  <c:v>112.63</c:v>
                </c:pt>
                <c:pt idx="5132">
                  <c:v>112.65</c:v>
                </c:pt>
                <c:pt idx="5133">
                  <c:v>112.67</c:v>
                </c:pt>
                <c:pt idx="5134">
                  <c:v>112.69</c:v>
                </c:pt>
                <c:pt idx="5135">
                  <c:v>112.71</c:v>
                </c:pt>
                <c:pt idx="5136">
                  <c:v>112.73</c:v>
                </c:pt>
                <c:pt idx="5137">
                  <c:v>112.75</c:v>
                </c:pt>
                <c:pt idx="5138">
                  <c:v>112.77</c:v>
                </c:pt>
                <c:pt idx="5139">
                  <c:v>112.79</c:v>
                </c:pt>
                <c:pt idx="5140">
                  <c:v>112.81</c:v>
                </c:pt>
                <c:pt idx="5141">
                  <c:v>112.83</c:v>
                </c:pt>
                <c:pt idx="5142">
                  <c:v>112.85</c:v>
                </c:pt>
                <c:pt idx="5143">
                  <c:v>112.87</c:v>
                </c:pt>
                <c:pt idx="5144">
                  <c:v>112.89</c:v>
                </c:pt>
                <c:pt idx="5145">
                  <c:v>112.91</c:v>
                </c:pt>
                <c:pt idx="5146">
                  <c:v>112.93</c:v>
                </c:pt>
                <c:pt idx="5147">
                  <c:v>112.95</c:v>
                </c:pt>
                <c:pt idx="5148">
                  <c:v>112.97</c:v>
                </c:pt>
                <c:pt idx="5149">
                  <c:v>112.99</c:v>
                </c:pt>
                <c:pt idx="5150">
                  <c:v>113.01</c:v>
                </c:pt>
                <c:pt idx="5151">
                  <c:v>113.03</c:v>
                </c:pt>
                <c:pt idx="5152">
                  <c:v>113.05</c:v>
                </c:pt>
                <c:pt idx="5153">
                  <c:v>113.07</c:v>
                </c:pt>
                <c:pt idx="5154">
                  <c:v>113.09</c:v>
                </c:pt>
                <c:pt idx="5155">
                  <c:v>113.11</c:v>
                </c:pt>
                <c:pt idx="5156">
                  <c:v>113.13</c:v>
                </c:pt>
                <c:pt idx="5157">
                  <c:v>113.15</c:v>
                </c:pt>
                <c:pt idx="5158">
                  <c:v>113.17</c:v>
                </c:pt>
                <c:pt idx="5159">
                  <c:v>113.19</c:v>
                </c:pt>
                <c:pt idx="5160">
                  <c:v>113.21</c:v>
                </c:pt>
                <c:pt idx="5161">
                  <c:v>113.23</c:v>
                </c:pt>
                <c:pt idx="5162">
                  <c:v>113.25</c:v>
                </c:pt>
                <c:pt idx="5163">
                  <c:v>113.27</c:v>
                </c:pt>
                <c:pt idx="5164">
                  <c:v>113.29</c:v>
                </c:pt>
                <c:pt idx="5165">
                  <c:v>113.31</c:v>
                </c:pt>
                <c:pt idx="5166">
                  <c:v>113.33</c:v>
                </c:pt>
                <c:pt idx="5167">
                  <c:v>113.35</c:v>
                </c:pt>
                <c:pt idx="5168">
                  <c:v>113.37</c:v>
                </c:pt>
                <c:pt idx="5169">
                  <c:v>113.39</c:v>
                </c:pt>
                <c:pt idx="5170">
                  <c:v>113.41</c:v>
                </c:pt>
                <c:pt idx="5171">
                  <c:v>113.43</c:v>
                </c:pt>
                <c:pt idx="5172">
                  <c:v>113.45</c:v>
                </c:pt>
                <c:pt idx="5173">
                  <c:v>113.47</c:v>
                </c:pt>
                <c:pt idx="5174">
                  <c:v>113.49</c:v>
                </c:pt>
                <c:pt idx="5175">
                  <c:v>113.51</c:v>
                </c:pt>
                <c:pt idx="5176">
                  <c:v>113.53</c:v>
                </c:pt>
                <c:pt idx="5177">
                  <c:v>113.55</c:v>
                </c:pt>
                <c:pt idx="5178">
                  <c:v>113.57</c:v>
                </c:pt>
                <c:pt idx="5179">
                  <c:v>113.59</c:v>
                </c:pt>
                <c:pt idx="5180">
                  <c:v>113.61</c:v>
                </c:pt>
                <c:pt idx="5181">
                  <c:v>113.63</c:v>
                </c:pt>
                <c:pt idx="5182">
                  <c:v>113.65</c:v>
                </c:pt>
                <c:pt idx="5183">
                  <c:v>113.67</c:v>
                </c:pt>
                <c:pt idx="5184">
                  <c:v>113.69</c:v>
                </c:pt>
                <c:pt idx="5185">
                  <c:v>113.71</c:v>
                </c:pt>
                <c:pt idx="5186">
                  <c:v>113.73</c:v>
                </c:pt>
                <c:pt idx="5187">
                  <c:v>113.75</c:v>
                </c:pt>
                <c:pt idx="5188">
                  <c:v>113.77</c:v>
                </c:pt>
                <c:pt idx="5189">
                  <c:v>113.79</c:v>
                </c:pt>
                <c:pt idx="5190">
                  <c:v>113.81</c:v>
                </c:pt>
                <c:pt idx="5191">
                  <c:v>113.83</c:v>
                </c:pt>
                <c:pt idx="5192">
                  <c:v>113.85</c:v>
                </c:pt>
                <c:pt idx="5193">
                  <c:v>113.87</c:v>
                </c:pt>
                <c:pt idx="5194">
                  <c:v>113.89</c:v>
                </c:pt>
                <c:pt idx="5195">
                  <c:v>113.91</c:v>
                </c:pt>
                <c:pt idx="5196">
                  <c:v>113.93</c:v>
                </c:pt>
                <c:pt idx="5197">
                  <c:v>113.95</c:v>
                </c:pt>
                <c:pt idx="5198">
                  <c:v>113.97</c:v>
                </c:pt>
                <c:pt idx="5199">
                  <c:v>113.99</c:v>
                </c:pt>
                <c:pt idx="5200">
                  <c:v>114.01</c:v>
                </c:pt>
                <c:pt idx="5201">
                  <c:v>114.03</c:v>
                </c:pt>
                <c:pt idx="5202">
                  <c:v>114.05</c:v>
                </c:pt>
                <c:pt idx="5203">
                  <c:v>114.07</c:v>
                </c:pt>
                <c:pt idx="5204">
                  <c:v>114.09</c:v>
                </c:pt>
                <c:pt idx="5205">
                  <c:v>114.11</c:v>
                </c:pt>
                <c:pt idx="5206">
                  <c:v>114.13</c:v>
                </c:pt>
                <c:pt idx="5207">
                  <c:v>114.15</c:v>
                </c:pt>
                <c:pt idx="5208">
                  <c:v>114.17</c:v>
                </c:pt>
                <c:pt idx="5209">
                  <c:v>114.19</c:v>
                </c:pt>
                <c:pt idx="5210">
                  <c:v>114.21</c:v>
                </c:pt>
                <c:pt idx="5211">
                  <c:v>114.23</c:v>
                </c:pt>
                <c:pt idx="5212">
                  <c:v>114.25</c:v>
                </c:pt>
                <c:pt idx="5213">
                  <c:v>114.27</c:v>
                </c:pt>
                <c:pt idx="5214">
                  <c:v>114.29</c:v>
                </c:pt>
                <c:pt idx="5215">
                  <c:v>114.31</c:v>
                </c:pt>
                <c:pt idx="5216">
                  <c:v>114.33</c:v>
                </c:pt>
                <c:pt idx="5217">
                  <c:v>114.35</c:v>
                </c:pt>
                <c:pt idx="5218">
                  <c:v>114.37</c:v>
                </c:pt>
                <c:pt idx="5219">
                  <c:v>114.39</c:v>
                </c:pt>
                <c:pt idx="5220">
                  <c:v>114.41</c:v>
                </c:pt>
                <c:pt idx="5221">
                  <c:v>114.43</c:v>
                </c:pt>
                <c:pt idx="5222">
                  <c:v>114.45</c:v>
                </c:pt>
                <c:pt idx="5223">
                  <c:v>114.47</c:v>
                </c:pt>
                <c:pt idx="5224">
                  <c:v>114.49</c:v>
                </c:pt>
                <c:pt idx="5225">
                  <c:v>114.51</c:v>
                </c:pt>
                <c:pt idx="5226">
                  <c:v>114.53</c:v>
                </c:pt>
                <c:pt idx="5227">
                  <c:v>114.55</c:v>
                </c:pt>
                <c:pt idx="5228">
                  <c:v>114.57</c:v>
                </c:pt>
                <c:pt idx="5229">
                  <c:v>114.59</c:v>
                </c:pt>
                <c:pt idx="5230">
                  <c:v>114.61</c:v>
                </c:pt>
                <c:pt idx="5231">
                  <c:v>114.63</c:v>
                </c:pt>
                <c:pt idx="5232">
                  <c:v>114.65</c:v>
                </c:pt>
                <c:pt idx="5233">
                  <c:v>114.67</c:v>
                </c:pt>
                <c:pt idx="5234">
                  <c:v>114.69</c:v>
                </c:pt>
                <c:pt idx="5235">
                  <c:v>114.71</c:v>
                </c:pt>
                <c:pt idx="5236">
                  <c:v>114.73</c:v>
                </c:pt>
                <c:pt idx="5237">
                  <c:v>114.75</c:v>
                </c:pt>
                <c:pt idx="5238">
                  <c:v>114.77</c:v>
                </c:pt>
                <c:pt idx="5239">
                  <c:v>114.79</c:v>
                </c:pt>
                <c:pt idx="5240">
                  <c:v>114.81</c:v>
                </c:pt>
                <c:pt idx="5241">
                  <c:v>114.83</c:v>
                </c:pt>
                <c:pt idx="5242">
                  <c:v>114.85</c:v>
                </c:pt>
                <c:pt idx="5243">
                  <c:v>114.87</c:v>
                </c:pt>
                <c:pt idx="5244">
                  <c:v>114.89</c:v>
                </c:pt>
                <c:pt idx="5245">
                  <c:v>114.91</c:v>
                </c:pt>
                <c:pt idx="5246">
                  <c:v>114.93</c:v>
                </c:pt>
                <c:pt idx="5247">
                  <c:v>114.95</c:v>
                </c:pt>
                <c:pt idx="5248">
                  <c:v>114.97</c:v>
                </c:pt>
                <c:pt idx="5249">
                  <c:v>114.99</c:v>
                </c:pt>
                <c:pt idx="5250">
                  <c:v>115.01</c:v>
                </c:pt>
                <c:pt idx="5251">
                  <c:v>115.03</c:v>
                </c:pt>
                <c:pt idx="5252">
                  <c:v>115.05</c:v>
                </c:pt>
                <c:pt idx="5253">
                  <c:v>115.07</c:v>
                </c:pt>
                <c:pt idx="5254">
                  <c:v>115.09</c:v>
                </c:pt>
                <c:pt idx="5255">
                  <c:v>115.11</c:v>
                </c:pt>
                <c:pt idx="5256">
                  <c:v>115.13</c:v>
                </c:pt>
                <c:pt idx="5257">
                  <c:v>115.15</c:v>
                </c:pt>
                <c:pt idx="5258">
                  <c:v>115.17</c:v>
                </c:pt>
                <c:pt idx="5259">
                  <c:v>115.19</c:v>
                </c:pt>
                <c:pt idx="5260">
                  <c:v>115.21</c:v>
                </c:pt>
                <c:pt idx="5261">
                  <c:v>115.23</c:v>
                </c:pt>
                <c:pt idx="5262">
                  <c:v>115.25</c:v>
                </c:pt>
                <c:pt idx="5263">
                  <c:v>115.27</c:v>
                </c:pt>
                <c:pt idx="5264">
                  <c:v>115.29</c:v>
                </c:pt>
                <c:pt idx="5265">
                  <c:v>115.31</c:v>
                </c:pt>
                <c:pt idx="5266">
                  <c:v>115.33</c:v>
                </c:pt>
                <c:pt idx="5267">
                  <c:v>115.35</c:v>
                </c:pt>
                <c:pt idx="5268">
                  <c:v>115.37</c:v>
                </c:pt>
                <c:pt idx="5269">
                  <c:v>115.39</c:v>
                </c:pt>
                <c:pt idx="5270">
                  <c:v>115.41</c:v>
                </c:pt>
                <c:pt idx="5271">
                  <c:v>115.43</c:v>
                </c:pt>
                <c:pt idx="5272">
                  <c:v>115.45</c:v>
                </c:pt>
                <c:pt idx="5273">
                  <c:v>115.47</c:v>
                </c:pt>
                <c:pt idx="5274">
                  <c:v>115.49</c:v>
                </c:pt>
                <c:pt idx="5275">
                  <c:v>115.51</c:v>
                </c:pt>
                <c:pt idx="5276">
                  <c:v>115.53</c:v>
                </c:pt>
                <c:pt idx="5277">
                  <c:v>115.55</c:v>
                </c:pt>
                <c:pt idx="5278">
                  <c:v>115.57</c:v>
                </c:pt>
                <c:pt idx="5279">
                  <c:v>115.59</c:v>
                </c:pt>
                <c:pt idx="5280">
                  <c:v>115.61</c:v>
                </c:pt>
                <c:pt idx="5281">
                  <c:v>115.63</c:v>
                </c:pt>
                <c:pt idx="5282">
                  <c:v>115.65</c:v>
                </c:pt>
                <c:pt idx="5283">
                  <c:v>115.67</c:v>
                </c:pt>
                <c:pt idx="5284">
                  <c:v>115.69</c:v>
                </c:pt>
                <c:pt idx="5285">
                  <c:v>115.71</c:v>
                </c:pt>
                <c:pt idx="5286">
                  <c:v>115.73</c:v>
                </c:pt>
                <c:pt idx="5287">
                  <c:v>115.75</c:v>
                </c:pt>
                <c:pt idx="5288">
                  <c:v>115.77</c:v>
                </c:pt>
                <c:pt idx="5289">
                  <c:v>115.79</c:v>
                </c:pt>
                <c:pt idx="5290">
                  <c:v>115.81</c:v>
                </c:pt>
                <c:pt idx="5291">
                  <c:v>115.83</c:v>
                </c:pt>
                <c:pt idx="5292">
                  <c:v>115.85</c:v>
                </c:pt>
                <c:pt idx="5293">
                  <c:v>115.87</c:v>
                </c:pt>
                <c:pt idx="5294">
                  <c:v>115.89</c:v>
                </c:pt>
                <c:pt idx="5295">
                  <c:v>115.91</c:v>
                </c:pt>
                <c:pt idx="5296">
                  <c:v>115.93</c:v>
                </c:pt>
                <c:pt idx="5297">
                  <c:v>115.95</c:v>
                </c:pt>
                <c:pt idx="5298">
                  <c:v>115.97</c:v>
                </c:pt>
                <c:pt idx="5299">
                  <c:v>115.99</c:v>
                </c:pt>
                <c:pt idx="5300">
                  <c:v>116.01</c:v>
                </c:pt>
                <c:pt idx="5301">
                  <c:v>116.03</c:v>
                </c:pt>
                <c:pt idx="5302">
                  <c:v>116.05</c:v>
                </c:pt>
                <c:pt idx="5303">
                  <c:v>116.07</c:v>
                </c:pt>
                <c:pt idx="5304">
                  <c:v>116.09</c:v>
                </c:pt>
                <c:pt idx="5305">
                  <c:v>116.11</c:v>
                </c:pt>
                <c:pt idx="5306">
                  <c:v>116.13</c:v>
                </c:pt>
                <c:pt idx="5307">
                  <c:v>116.15</c:v>
                </c:pt>
                <c:pt idx="5308">
                  <c:v>116.17</c:v>
                </c:pt>
                <c:pt idx="5309">
                  <c:v>116.19</c:v>
                </c:pt>
                <c:pt idx="5310">
                  <c:v>116.21</c:v>
                </c:pt>
                <c:pt idx="5311">
                  <c:v>116.23</c:v>
                </c:pt>
                <c:pt idx="5312">
                  <c:v>116.25</c:v>
                </c:pt>
                <c:pt idx="5313">
                  <c:v>116.27</c:v>
                </c:pt>
                <c:pt idx="5314">
                  <c:v>116.29</c:v>
                </c:pt>
                <c:pt idx="5315">
                  <c:v>116.31</c:v>
                </c:pt>
                <c:pt idx="5316">
                  <c:v>116.33</c:v>
                </c:pt>
                <c:pt idx="5317">
                  <c:v>116.35</c:v>
                </c:pt>
                <c:pt idx="5318">
                  <c:v>116.37</c:v>
                </c:pt>
                <c:pt idx="5319">
                  <c:v>116.39</c:v>
                </c:pt>
                <c:pt idx="5320">
                  <c:v>116.41</c:v>
                </c:pt>
                <c:pt idx="5321">
                  <c:v>116.43</c:v>
                </c:pt>
                <c:pt idx="5322">
                  <c:v>116.45</c:v>
                </c:pt>
                <c:pt idx="5323">
                  <c:v>116.47</c:v>
                </c:pt>
                <c:pt idx="5324">
                  <c:v>116.49</c:v>
                </c:pt>
                <c:pt idx="5325">
                  <c:v>116.51</c:v>
                </c:pt>
                <c:pt idx="5326">
                  <c:v>116.53</c:v>
                </c:pt>
                <c:pt idx="5327">
                  <c:v>116.55</c:v>
                </c:pt>
                <c:pt idx="5328">
                  <c:v>116.57</c:v>
                </c:pt>
                <c:pt idx="5329">
                  <c:v>116.59</c:v>
                </c:pt>
                <c:pt idx="5330">
                  <c:v>116.61</c:v>
                </c:pt>
                <c:pt idx="5331">
                  <c:v>116.63</c:v>
                </c:pt>
                <c:pt idx="5332">
                  <c:v>116.65</c:v>
                </c:pt>
                <c:pt idx="5333">
                  <c:v>116.67</c:v>
                </c:pt>
                <c:pt idx="5334">
                  <c:v>116.69</c:v>
                </c:pt>
                <c:pt idx="5335">
                  <c:v>116.71</c:v>
                </c:pt>
                <c:pt idx="5336">
                  <c:v>116.73</c:v>
                </c:pt>
                <c:pt idx="5337">
                  <c:v>116.75</c:v>
                </c:pt>
                <c:pt idx="5338">
                  <c:v>116.77</c:v>
                </c:pt>
                <c:pt idx="5339">
                  <c:v>116.79</c:v>
                </c:pt>
                <c:pt idx="5340">
                  <c:v>116.81</c:v>
                </c:pt>
                <c:pt idx="5341">
                  <c:v>116.83</c:v>
                </c:pt>
                <c:pt idx="5342">
                  <c:v>116.85</c:v>
                </c:pt>
                <c:pt idx="5343">
                  <c:v>116.87</c:v>
                </c:pt>
                <c:pt idx="5344">
                  <c:v>116.89</c:v>
                </c:pt>
                <c:pt idx="5345">
                  <c:v>116.91</c:v>
                </c:pt>
                <c:pt idx="5346">
                  <c:v>116.93</c:v>
                </c:pt>
                <c:pt idx="5347">
                  <c:v>116.95</c:v>
                </c:pt>
                <c:pt idx="5348">
                  <c:v>116.97</c:v>
                </c:pt>
                <c:pt idx="5349">
                  <c:v>116.99</c:v>
                </c:pt>
                <c:pt idx="5350">
                  <c:v>117.01</c:v>
                </c:pt>
                <c:pt idx="5351">
                  <c:v>117.03</c:v>
                </c:pt>
                <c:pt idx="5352">
                  <c:v>117.05</c:v>
                </c:pt>
                <c:pt idx="5353">
                  <c:v>117.07</c:v>
                </c:pt>
                <c:pt idx="5354">
                  <c:v>117.09</c:v>
                </c:pt>
                <c:pt idx="5355">
                  <c:v>117.11</c:v>
                </c:pt>
                <c:pt idx="5356">
                  <c:v>117.13</c:v>
                </c:pt>
                <c:pt idx="5357">
                  <c:v>117.15</c:v>
                </c:pt>
                <c:pt idx="5358">
                  <c:v>117.17</c:v>
                </c:pt>
                <c:pt idx="5359">
                  <c:v>117.19</c:v>
                </c:pt>
                <c:pt idx="5360">
                  <c:v>117.21</c:v>
                </c:pt>
                <c:pt idx="5361">
                  <c:v>117.23</c:v>
                </c:pt>
                <c:pt idx="5362">
                  <c:v>117.25</c:v>
                </c:pt>
                <c:pt idx="5363">
                  <c:v>117.27</c:v>
                </c:pt>
                <c:pt idx="5364">
                  <c:v>117.29</c:v>
                </c:pt>
                <c:pt idx="5365">
                  <c:v>117.31</c:v>
                </c:pt>
                <c:pt idx="5366">
                  <c:v>117.33</c:v>
                </c:pt>
                <c:pt idx="5367">
                  <c:v>117.35</c:v>
                </c:pt>
                <c:pt idx="5368">
                  <c:v>117.37</c:v>
                </c:pt>
                <c:pt idx="5369">
                  <c:v>117.39</c:v>
                </c:pt>
                <c:pt idx="5370">
                  <c:v>117.41</c:v>
                </c:pt>
                <c:pt idx="5371">
                  <c:v>117.43</c:v>
                </c:pt>
                <c:pt idx="5372">
                  <c:v>117.45</c:v>
                </c:pt>
                <c:pt idx="5373">
                  <c:v>117.47</c:v>
                </c:pt>
                <c:pt idx="5374">
                  <c:v>117.49</c:v>
                </c:pt>
                <c:pt idx="5375">
                  <c:v>117.51</c:v>
                </c:pt>
                <c:pt idx="5376">
                  <c:v>117.53</c:v>
                </c:pt>
                <c:pt idx="5377">
                  <c:v>117.55</c:v>
                </c:pt>
                <c:pt idx="5378">
                  <c:v>117.57</c:v>
                </c:pt>
                <c:pt idx="5379">
                  <c:v>117.59</c:v>
                </c:pt>
                <c:pt idx="5380">
                  <c:v>117.61</c:v>
                </c:pt>
                <c:pt idx="5381">
                  <c:v>117.63</c:v>
                </c:pt>
                <c:pt idx="5382">
                  <c:v>117.65</c:v>
                </c:pt>
                <c:pt idx="5383">
                  <c:v>117.67</c:v>
                </c:pt>
                <c:pt idx="5384">
                  <c:v>117.69</c:v>
                </c:pt>
                <c:pt idx="5385">
                  <c:v>117.71</c:v>
                </c:pt>
                <c:pt idx="5386">
                  <c:v>117.73</c:v>
                </c:pt>
                <c:pt idx="5387">
                  <c:v>117.75</c:v>
                </c:pt>
                <c:pt idx="5388">
                  <c:v>117.77</c:v>
                </c:pt>
                <c:pt idx="5389">
                  <c:v>117.79</c:v>
                </c:pt>
                <c:pt idx="5390">
                  <c:v>117.81</c:v>
                </c:pt>
                <c:pt idx="5391">
                  <c:v>117.83</c:v>
                </c:pt>
                <c:pt idx="5392">
                  <c:v>117.85</c:v>
                </c:pt>
                <c:pt idx="5393">
                  <c:v>117.87</c:v>
                </c:pt>
                <c:pt idx="5394">
                  <c:v>117.89</c:v>
                </c:pt>
                <c:pt idx="5395">
                  <c:v>117.91</c:v>
                </c:pt>
                <c:pt idx="5396">
                  <c:v>117.93</c:v>
                </c:pt>
                <c:pt idx="5397">
                  <c:v>117.95</c:v>
                </c:pt>
                <c:pt idx="5398">
                  <c:v>117.97</c:v>
                </c:pt>
                <c:pt idx="5399">
                  <c:v>117.99</c:v>
                </c:pt>
                <c:pt idx="5400">
                  <c:v>118.01</c:v>
                </c:pt>
                <c:pt idx="5401">
                  <c:v>118.03</c:v>
                </c:pt>
                <c:pt idx="5402">
                  <c:v>118.05</c:v>
                </c:pt>
                <c:pt idx="5403">
                  <c:v>118.07</c:v>
                </c:pt>
                <c:pt idx="5404">
                  <c:v>118.09</c:v>
                </c:pt>
                <c:pt idx="5405">
                  <c:v>118.11</c:v>
                </c:pt>
                <c:pt idx="5406">
                  <c:v>118.13</c:v>
                </c:pt>
                <c:pt idx="5407">
                  <c:v>118.15</c:v>
                </c:pt>
                <c:pt idx="5408">
                  <c:v>118.17</c:v>
                </c:pt>
                <c:pt idx="5409">
                  <c:v>118.19</c:v>
                </c:pt>
                <c:pt idx="5410">
                  <c:v>118.21</c:v>
                </c:pt>
                <c:pt idx="5411">
                  <c:v>118.23</c:v>
                </c:pt>
                <c:pt idx="5412">
                  <c:v>118.25</c:v>
                </c:pt>
                <c:pt idx="5413">
                  <c:v>118.27</c:v>
                </c:pt>
                <c:pt idx="5414">
                  <c:v>118.29</c:v>
                </c:pt>
                <c:pt idx="5415">
                  <c:v>118.31</c:v>
                </c:pt>
                <c:pt idx="5416">
                  <c:v>118.33</c:v>
                </c:pt>
                <c:pt idx="5417">
                  <c:v>118.35</c:v>
                </c:pt>
                <c:pt idx="5418">
                  <c:v>118.37</c:v>
                </c:pt>
                <c:pt idx="5419">
                  <c:v>118.39</c:v>
                </c:pt>
                <c:pt idx="5420">
                  <c:v>118.41</c:v>
                </c:pt>
                <c:pt idx="5421">
                  <c:v>118.43</c:v>
                </c:pt>
                <c:pt idx="5422">
                  <c:v>118.45</c:v>
                </c:pt>
                <c:pt idx="5423">
                  <c:v>118.47</c:v>
                </c:pt>
                <c:pt idx="5424">
                  <c:v>118.49</c:v>
                </c:pt>
                <c:pt idx="5425">
                  <c:v>118.51</c:v>
                </c:pt>
                <c:pt idx="5426">
                  <c:v>118.53</c:v>
                </c:pt>
                <c:pt idx="5427">
                  <c:v>118.55</c:v>
                </c:pt>
                <c:pt idx="5428">
                  <c:v>118.57</c:v>
                </c:pt>
                <c:pt idx="5429">
                  <c:v>118.59</c:v>
                </c:pt>
                <c:pt idx="5430">
                  <c:v>118.61</c:v>
                </c:pt>
                <c:pt idx="5431">
                  <c:v>118.63</c:v>
                </c:pt>
                <c:pt idx="5432">
                  <c:v>118.65</c:v>
                </c:pt>
                <c:pt idx="5433">
                  <c:v>118.67</c:v>
                </c:pt>
                <c:pt idx="5434">
                  <c:v>118.69</c:v>
                </c:pt>
                <c:pt idx="5435">
                  <c:v>118.71</c:v>
                </c:pt>
                <c:pt idx="5436">
                  <c:v>118.73</c:v>
                </c:pt>
                <c:pt idx="5437">
                  <c:v>118.75</c:v>
                </c:pt>
                <c:pt idx="5438">
                  <c:v>118.77</c:v>
                </c:pt>
                <c:pt idx="5439">
                  <c:v>118.79</c:v>
                </c:pt>
                <c:pt idx="5440">
                  <c:v>118.81</c:v>
                </c:pt>
                <c:pt idx="5441">
                  <c:v>118.83</c:v>
                </c:pt>
                <c:pt idx="5442">
                  <c:v>118.85</c:v>
                </c:pt>
                <c:pt idx="5443">
                  <c:v>118.87</c:v>
                </c:pt>
                <c:pt idx="5444">
                  <c:v>118.89</c:v>
                </c:pt>
                <c:pt idx="5445">
                  <c:v>118.91</c:v>
                </c:pt>
                <c:pt idx="5446">
                  <c:v>118.93</c:v>
                </c:pt>
                <c:pt idx="5447">
                  <c:v>118.95</c:v>
                </c:pt>
                <c:pt idx="5448">
                  <c:v>118.97</c:v>
                </c:pt>
                <c:pt idx="5449">
                  <c:v>118.99</c:v>
                </c:pt>
                <c:pt idx="5450">
                  <c:v>119.01</c:v>
                </c:pt>
                <c:pt idx="5451">
                  <c:v>119.03</c:v>
                </c:pt>
                <c:pt idx="5452">
                  <c:v>119.05</c:v>
                </c:pt>
                <c:pt idx="5453">
                  <c:v>119.07</c:v>
                </c:pt>
                <c:pt idx="5454">
                  <c:v>119.09</c:v>
                </c:pt>
                <c:pt idx="5455">
                  <c:v>119.11</c:v>
                </c:pt>
                <c:pt idx="5456">
                  <c:v>119.13</c:v>
                </c:pt>
                <c:pt idx="5457">
                  <c:v>119.15</c:v>
                </c:pt>
                <c:pt idx="5458">
                  <c:v>119.17</c:v>
                </c:pt>
                <c:pt idx="5459">
                  <c:v>119.19</c:v>
                </c:pt>
                <c:pt idx="5460">
                  <c:v>119.21</c:v>
                </c:pt>
                <c:pt idx="5461">
                  <c:v>119.23</c:v>
                </c:pt>
                <c:pt idx="5462">
                  <c:v>119.25</c:v>
                </c:pt>
                <c:pt idx="5463">
                  <c:v>119.27</c:v>
                </c:pt>
                <c:pt idx="5464">
                  <c:v>119.29</c:v>
                </c:pt>
                <c:pt idx="5465">
                  <c:v>119.31</c:v>
                </c:pt>
                <c:pt idx="5466">
                  <c:v>119.33</c:v>
                </c:pt>
                <c:pt idx="5467">
                  <c:v>119.35</c:v>
                </c:pt>
                <c:pt idx="5468">
                  <c:v>119.37</c:v>
                </c:pt>
                <c:pt idx="5469">
                  <c:v>119.39</c:v>
                </c:pt>
                <c:pt idx="5470">
                  <c:v>119.41</c:v>
                </c:pt>
                <c:pt idx="5471">
                  <c:v>119.43</c:v>
                </c:pt>
                <c:pt idx="5472">
                  <c:v>119.45</c:v>
                </c:pt>
                <c:pt idx="5473">
                  <c:v>119.47</c:v>
                </c:pt>
                <c:pt idx="5474">
                  <c:v>119.49</c:v>
                </c:pt>
                <c:pt idx="5475">
                  <c:v>119.51</c:v>
                </c:pt>
                <c:pt idx="5476">
                  <c:v>119.53</c:v>
                </c:pt>
                <c:pt idx="5477">
                  <c:v>119.55</c:v>
                </c:pt>
                <c:pt idx="5478">
                  <c:v>119.57</c:v>
                </c:pt>
                <c:pt idx="5479">
                  <c:v>119.59</c:v>
                </c:pt>
                <c:pt idx="5480">
                  <c:v>119.61</c:v>
                </c:pt>
                <c:pt idx="5481">
                  <c:v>119.63</c:v>
                </c:pt>
                <c:pt idx="5482">
                  <c:v>119.65</c:v>
                </c:pt>
                <c:pt idx="5483">
                  <c:v>119.67</c:v>
                </c:pt>
                <c:pt idx="5484">
                  <c:v>119.69</c:v>
                </c:pt>
                <c:pt idx="5485">
                  <c:v>119.71</c:v>
                </c:pt>
                <c:pt idx="5486">
                  <c:v>119.73</c:v>
                </c:pt>
                <c:pt idx="5487">
                  <c:v>119.75</c:v>
                </c:pt>
                <c:pt idx="5488">
                  <c:v>119.77</c:v>
                </c:pt>
                <c:pt idx="5489">
                  <c:v>119.79</c:v>
                </c:pt>
                <c:pt idx="5490">
                  <c:v>119.81</c:v>
                </c:pt>
                <c:pt idx="5491">
                  <c:v>119.83</c:v>
                </c:pt>
                <c:pt idx="5492">
                  <c:v>119.85</c:v>
                </c:pt>
                <c:pt idx="5493">
                  <c:v>119.87</c:v>
                </c:pt>
                <c:pt idx="5494">
                  <c:v>119.89</c:v>
                </c:pt>
                <c:pt idx="5495">
                  <c:v>119.91</c:v>
                </c:pt>
                <c:pt idx="5496">
                  <c:v>119.93</c:v>
                </c:pt>
                <c:pt idx="5497">
                  <c:v>119.95</c:v>
                </c:pt>
                <c:pt idx="5498">
                  <c:v>119.97</c:v>
                </c:pt>
                <c:pt idx="5499">
                  <c:v>119.99</c:v>
                </c:pt>
              </c:numCache>
            </c:numRef>
          </c:xVal>
          <c:yVal>
            <c:numRef>
              <c:f>'Mg2Ni+Mg as cast 19-06-12'!$D$1:$D$5500</c:f>
              <c:numCache>
                <c:formatCode>General</c:formatCode>
                <c:ptCount val="5500"/>
                <c:pt idx="0">
                  <c:v>3.5349567949725061E-2</c:v>
                </c:pt>
                <c:pt idx="1">
                  <c:v>3.2992930086410056E-2</c:v>
                </c:pt>
                <c:pt idx="2">
                  <c:v>3.2992930086410056E-2</c:v>
                </c:pt>
                <c:pt idx="3">
                  <c:v>2.9850746268656716E-2</c:v>
                </c:pt>
                <c:pt idx="4">
                  <c:v>2.1209740769835034E-2</c:v>
                </c:pt>
                <c:pt idx="5">
                  <c:v>3.6135113904163393E-2</c:v>
                </c:pt>
                <c:pt idx="6">
                  <c:v>2.9850746268656716E-2</c:v>
                </c:pt>
                <c:pt idx="7">
                  <c:v>1.8853102906520033E-2</c:v>
                </c:pt>
                <c:pt idx="8">
                  <c:v>3.6135113904163393E-2</c:v>
                </c:pt>
                <c:pt idx="9">
                  <c:v>3.0636292223095052E-2</c:v>
                </c:pt>
                <c:pt idx="10">
                  <c:v>2.8279654359780047E-2</c:v>
                </c:pt>
                <c:pt idx="11">
                  <c:v>3.5349567949725061E-2</c:v>
                </c:pt>
                <c:pt idx="12">
                  <c:v>3.8491751767478398E-2</c:v>
                </c:pt>
                <c:pt idx="13">
                  <c:v>2.4351924587588374E-2</c:v>
                </c:pt>
                <c:pt idx="14">
                  <c:v>2.9065200314218383E-2</c:v>
                </c:pt>
                <c:pt idx="15">
                  <c:v>2.8279654359780047E-2</c:v>
                </c:pt>
                <c:pt idx="16">
                  <c:v>3.2992930086410056E-2</c:v>
                </c:pt>
                <c:pt idx="17">
                  <c:v>2.7494108405341711E-2</c:v>
                </c:pt>
                <c:pt idx="18">
                  <c:v>2.6708562450903379E-2</c:v>
                </c:pt>
                <c:pt idx="19">
                  <c:v>3.0636292223095052E-2</c:v>
                </c:pt>
                <c:pt idx="20">
                  <c:v>2.7494108405341711E-2</c:v>
                </c:pt>
                <c:pt idx="21">
                  <c:v>2.9065200314218383E-2</c:v>
                </c:pt>
                <c:pt idx="22">
                  <c:v>3.0636292223095052E-2</c:v>
                </c:pt>
                <c:pt idx="23">
                  <c:v>3.0636292223095052E-2</c:v>
                </c:pt>
                <c:pt idx="24">
                  <c:v>2.5923016496465043E-2</c:v>
                </c:pt>
                <c:pt idx="25">
                  <c:v>2.513747054202671E-2</c:v>
                </c:pt>
                <c:pt idx="26">
                  <c:v>2.9065200314218383E-2</c:v>
                </c:pt>
                <c:pt idx="27">
                  <c:v>3.0636292223095052E-2</c:v>
                </c:pt>
                <c:pt idx="28">
                  <c:v>2.513747054202671E-2</c:v>
                </c:pt>
                <c:pt idx="29">
                  <c:v>2.9850746268656716E-2</c:v>
                </c:pt>
                <c:pt idx="30">
                  <c:v>2.8279654359780047E-2</c:v>
                </c:pt>
                <c:pt idx="31">
                  <c:v>2.199528672427337E-2</c:v>
                </c:pt>
                <c:pt idx="32">
                  <c:v>2.0424194815396701E-2</c:v>
                </c:pt>
                <c:pt idx="33">
                  <c:v>1.5710919088766692E-2</c:v>
                </c:pt>
                <c:pt idx="34">
                  <c:v>2.513747054202671E-2</c:v>
                </c:pt>
                <c:pt idx="35">
                  <c:v>3.8491751767478398E-2</c:v>
                </c:pt>
                <c:pt idx="36">
                  <c:v>3.0636292223095052E-2</c:v>
                </c:pt>
                <c:pt idx="37">
                  <c:v>1.7282010997643361E-2</c:v>
                </c:pt>
                <c:pt idx="38">
                  <c:v>3.2207384131971717E-2</c:v>
                </c:pt>
                <c:pt idx="39">
                  <c:v>2.6708562450903379E-2</c:v>
                </c:pt>
                <c:pt idx="40">
                  <c:v>2.7494108405341711E-2</c:v>
                </c:pt>
                <c:pt idx="41">
                  <c:v>2.5923016496465043E-2</c:v>
                </c:pt>
                <c:pt idx="42">
                  <c:v>2.8279654359780047E-2</c:v>
                </c:pt>
                <c:pt idx="43">
                  <c:v>2.4351924587588374E-2</c:v>
                </c:pt>
                <c:pt idx="44">
                  <c:v>3.5349567949725061E-2</c:v>
                </c:pt>
                <c:pt idx="45">
                  <c:v>2.199528672427337E-2</c:v>
                </c:pt>
                <c:pt idx="46">
                  <c:v>2.8279654359780047E-2</c:v>
                </c:pt>
                <c:pt idx="47">
                  <c:v>2.0424194815396701E-2</c:v>
                </c:pt>
                <c:pt idx="48">
                  <c:v>2.8279654359780047E-2</c:v>
                </c:pt>
                <c:pt idx="49">
                  <c:v>2.6708562450903379E-2</c:v>
                </c:pt>
                <c:pt idx="50">
                  <c:v>3.1421838177533384E-2</c:v>
                </c:pt>
                <c:pt idx="51">
                  <c:v>3.5349567949725061E-2</c:v>
                </c:pt>
                <c:pt idx="52">
                  <c:v>1.9638648860958365E-2</c:v>
                </c:pt>
                <c:pt idx="53">
                  <c:v>2.3566378633150038E-2</c:v>
                </c:pt>
                <c:pt idx="54">
                  <c:v>2.4351924587588374E-2</c:v>
                </c:pt>
                <c:pt idx="55">
                  <c:v>2.7494108405341711E-2</c:v>
                </c:pt>
                <c:pt idx="56">
                  <c:v>2.0424194815396701E-2</c:v>
                </c:pt>
                <c:pt idx="57">
                  <c:v>2.9850746268656716E-2</c:v>
                </c:pt>
                <c:pt idx="58">
                  <c:v>2.8279654359780047E-2</c:v>
                </c:pt>
                <c:pt idx="59">
                  <c:v>2.5923016496465043E-2</c:v>
                </c:pt>
                <c:pt idx="60">
                  <c:v>2.6708562450903379E-2</c:v>
                </c:pt>
                <c:pt idx="61">
                  <c:v>3.4564021995286721E-2</c:v>
                </c:pt>
                <c:pt idx="62">
                  <c:v>2.6708562450903379E-2</c:v>
                </c:pt>
                <c:pt idx="63">
                  <c:v>2.7494108405341711E-2</c:v>
                </c:pt>
                <c:pt idx="64">
                  <c:v>1.6496465043205028E-2</c:v>
                </c:pt>
                <c:pt idx="65">
                  <c:v>3.6920659858601726E-2</c:v>
                </c:pt>
                <c:pt idx="66">
                  <c:v>2.4351924587588374E-2</c:v>
                </c:pt>
                <c:pt idx="67">
                  <c:v>2.4351924587588374E-2</c:v>
                </c:pt>
                <c:pt idx="68">
                  <c:v>2.7494108405341711E-2</c:v>
                </c:pt>
                <c:pt idx="69">
                  <c:v>2.3566378633150038E-2</c:v>
                </c:pt>
                <c:pt idx="70">
                  <c:v>2.1209740769835034E-2</c:v>
                </c:pt>
                <c:pt idx="71">
                  <c:v>2.6708562450903379E-2</c:v>
                </c:pt>
                <c:pt idx="72">
                  <c:v>2.0424194815396701E-2</c:v>
                </c:pt>
                <c:pt idx="73">
                  <c:v>2.2780832678711706E-2</c:v>
                </c:pt>
                <c:pt idx="74">
                  <c:v>2.9065200314218383E-2</c:v>
                </c:pt>
                <c:pt idx="75">
                  <c:v>3.0636292223095052E-2</c:v>
                </c:pt>
                <c:pt idx="76">
                  <c:v>2.513747054202671E-2</c:v>
                </c:pt>
                <c:pt idx="77">
                  <c:v>1.8853102906520033E-2</c:v>
                </c:pt>
                <c:pt idx="78">
                  <c:v>2.199528672427337E-2</c:v>
                </c:pt>
                <c:pt idx="79">
                  <c:v>3.6135113904163393E-2</c:v>
                </c:pt>
                <c:pt idx="80">
                  <c:v>3.5349567949725061E-2</c:v>
                </c:pt>
                <c:pt idx="81">
                  <c:v>2.1209740769835034E-2</c:v>
                </c:pt>
                <c:pt idx="82">
                  <c:v>2.0424194815396701E-2</c:v>
                </c:pt>
                <c:pt idx="83">
                  <c:v>2.4351924587588374E-2</c:v>
                </c:pt>
                <c:pt idx="84">
                  <c:v>2.9065200314218383E-2</c:v>
                </c:pt>
                <c:pt idx="85">
                  <c:v>1.5710919088766692E-2</c:v>
                </c:pt>
                <c:pt idx="86">
                  <c:v>1.8853102906520033E-2</c:v>
                </c:pt>
                <c:pt idx="87">
                  <c:v>2.5923016496465043E-2</c:v>
                </c:pt>
                <c:pt idx="88">
                  <c:v>2.7494108405341711E-2</c:v>
                </c:pt>
                <c:pt idx="89">
                  <c:v>2.0424194815396701E-2</c:v>
                </c:pt>
                <c:pt idx="90">
                  <c:v>2.6708562450903379E-2</c:v>
                </c:pt>
                <c:pt idx="91">
                  <c:v>2.8279654359780047E-2</c:v>
                </c:pt>
                <c:pt idx="92">
                  <c:v>1.8067556952081697E-2</c:v>
                </c:pt>
                <c:pt idx="93">
                  <c:v>2.6708562450903379E-2</c:v>
                </c:pt>
                <c:pt idx="94">
                  <c:v>2.199528672427337E-2</c:v>
                </c:pt>
                <c:pt idx="95">
                  <c:v>2.513747054202671E-2</c:v>
                </c:pt>
                <c:pt idx="96">
                  <c:v>1.8853102906520033E-2</c:v>
                </c:pt>
                <c:pt idx="97">
                  <c:v>2.0424194815396701E-2</c:v>
                </c:pt>
                <c:pt idx="98">
                  <c:v>1.4925373134328358E-2</c:v>
                </c:pt>
                <c:pt idx="99">
                  <c:v>2.4351924587588374E-2</c:v>
                </c:pt>
                <c:pt idx="100">
                  <c:v>2.0424194815396701E-2</c:v>
                </c:pt>
                <c:pt idx="101">
                  <c:v>2.3566378633150038E-2</c:v>
                </c:pt>
                <c:pt idx="102">
                  <c:v>2.6708562450903379E-2</c:v>
                </c:pt>
                <c:pt idx="103">
                  <c:v>2.199528672427337E-2</c:v>
                </c:pt>
                <c:pt idx="104">
                  <c:v>1.7282010997643361E-2</c:v>
                </c:pt>
                <c:pt idx="105">
                  <c:v>2.1209740769835034E-2</c:v>
                </c:pt>
                <c:pt idx="106">
                  <c:v>2.2780832678711706E-2</c:v>
                </c:pt>
                <c:pt idx="107">
                  <c:v>2.199528672427337E-2</c:v>
                </c:pt>
                <c:pt idx="108">
                  <c:v>2.2780832678711706E-2</c:v>
                </c:pt>
                <c:pt idx="109">
                  <c:v>1.9638648860958365E-2</c:v>
                </c:pt>
                <c:pt idx="110">
                  <c:v>2.9065200314218383E-2</c:v>
                </c:pt>
                <c:pt idx="111">
                  <c:v>2.0424194815396701E-2</c:v>
                </c:pt>
                <c:pt idx="112">
                  <c:v>1.7282010997643361E-2</c:v>
                </c:pt>
                <c:pt idx="113">
                  <c:v>1.8853102906520033E-2</c:v>
                </c:pt>
                <c:pt idx="114">
                  <c:v>2.8279654359780047E-2</c:v>
                </c:pt>
                <c:pt idx="115">
                  <c:v>2.199528672427337E-2</c:v>
                </c:pt>
                <c:pt idx="116">
                  <c:v>1.8067556952081697E-2</c:v>
                </c:pt>
                <c:pt idx="117">
                  <c:v>2.7494108405341711E-2</c:v>
                </c:pt>
                <c:pt idx="118">
                  <c:v>1.2568735271013355E-2</c:v>
                </c:pt>
                <c:pt idx="119">
                  <c:v>3.1421838177533384E-2</c:v>
                </c:pt>
                <c:pt idx="120">
                  <c:v>3.2992930086410056E-2</c:v>
                </c:pt>
                <c:pt idx="121">
                  <c:v>1.8067556952081697E-2</c:v>
                </c:pt>
                <c:pt idx="122">
                  <c:v>2.9065200314218383E-2</c:v>
                </c:pt>
                <c:pt idx="123">
                  <c:v>3.0636292223095052E-2</c:v>
                </c:pt>
                <c:pt idx="124">
                  <c:v>2.4351924587588374E-2</c:v>
                </c:pt>
                <c:pt idx="125">
                  <c:v>2.7494108405341711E-2</c:v>
                </c:pt>
                <c:pt idx="126">
                  <c:v>2.0424194815396701E-2</c:v>
                </c:pt>
                <c:pt idx="127">
                  <c:v>2.199528672427337E-2</c:v>
                </c:pt>
                <c:pt idx="128">
                  <c:v>2.513747054202671E-2</c:v>
                </c:pt>
                <c:pt idx="129">
                  <c:v>2.513747054202671E-2</c:v>
                </c:pt>
                <c:pt idx="130">
                  <c:v>2.1209740769835034E-2</c:v>
                </c:pt>
                <c:pt idx="131">
                  <c:v>1.5710919088766692E-2</c:v>
                </c:pt>
                <c:pt idx="132">
                  <c:v>2.0424194815396701E-2</c:v>
                </c:pt>
                <c:pt idx="133">
                  <c:v>2.3566378633150038E-2</c:v>
                </c:pt>
                <c:pt idx="134">
                  <c:v>2.3566378633150038E-2</c:v>
                </c:pt>
                <c:pt idx="135">
                  <c:v>2.0424194815396701E-2</c:v>
                </c:pt>
                <c:pt idx="136">
                  <c:v>2.1209740769835034E-2</c:v>
                </c:pt>
                <c:pt idx="137">
                  <c:v>2.199528672427337E-2</c:v>
                </c:pt>
                <c:pt idx="138">
                  <c:v>2.0424194815396701E-2</c:v>
                </c:pt>
                <c:pt idx="139">
                  <c:v>2.3566378633150038E-2</c:v>
                </c:pt>
                <c:pt idx="140">
                  <c:v>2.0424194815396701E-2</c:v>
                </c:pt>
                <c:pt idx="141">
                  <c:v>2.3566378633150038E-2</c:v>
                </c:pt>
                <c:pt idx="142">
                  <c:v>2.513747054202671E-2</c:v>
                </c:pt>
                <c:pt idx="143">
                  <c:v>1.6496465043205028E-2</c:v>
                </c:pt>
                <c:pt idx="144">
                  <c:v>2.199528672427337E-2</c:v>
                </c:pt>
                <c:pt idx="145">
                  <c:v>2.9065200314218383E-2</c:v>
                </c:pt>
                <c:pt idx="146">
                  <c:v>2.4351924587588374E-2</c:v>
                </c:pt>
                <c:pt idx="147">
                  <c:v>1.7282010997643361E-2</c:v>
                </c:pt>
                <c:pt idx="148">
                  <c:v>1.5710919088766692E-2</c:v>
                </c:pt>
                <c:pt idx="149">
                  <c:v>2.3566378633150038E-2</c:v>
                </c:pt>
                <c:pt idx="150">
                  <c:v>1.8853102906520033E-2</c:v>
                </c:pt>
                <c:pt idx="151">
                  <c:v>2.3566378633150038E-2</c:v>
                </c:pt>
                <c:pt idx="152">
                  <c:v>1.7282010997643361E-2</c:v>
                </c:pt>
                <c:pt idx="153">
                  <c:v>1.2568735271013355E-2</c:v>
                </c:pt>
                <c:pt idx="154">
                  <c:v>1.8067556952081697E-2</c:v>
                </c:pt>
                <c:pt idx="155">
                  <c:v>2.1209740769835034E-2</c:v>
                </c:pt>
                <c:pt idx="156">
                  <c:v>1.5710919088766692E-2</c:v>
                </c:pt>
                <c:pt idx="157">
                  <c:v>2.4351924587588374E-2</c:v>
                </c:pt>
                <c:pt idx="158">
                  <c:v>2.199528672427337E-2</c:v>
                </c:pt>
                <c:pt idx="159">
                  <c:v>1.8853102906520033E-2</c:v>
                </c:pt>
                <c:pt idx="160">
                  <c:v>2.2780832678711706E-2</c:v>
                </c:pt>
                <c:pt idx="161">
                  <c:v>2.7494108405341711E-2</c:v>
                </c:pt>
                <c:pt idx="162">
                  <c:v>2.8279654359780047E-2</c:v>
                </c:pt>
                <c:pt idx="163">
                  <c:v>2.9850746268656716E-2</c:v>
                </c:pt>
                <c:pt idx="164">
                  <c:v>1.6496465043205028E-2</c:v>
                </c:pt>
                <c:pt idx="165">
                  <c:v>1.4925373134328358E-2</c:v>
                </c:pt>
                <c:pt idx="166">
                  <c:v>1.9638648860958365E-2</c:v>
                </c:pt>
                <c:pt idx="167">
                  <c:v>1.1783189316575019E-2</c:v>
                </c:pt>
                <c:pt idx="168">
                  <c:v>1.8067556952081697E-2</c:v>
                </c:pt>
                <c:pt idx="169">
                  <c:v>2.2780832678711706E-2</c:v>
                </c:pt>
                <c:pt idx="170">
                  <c:v>2.513747054202671E-2</c:v>
                </c:pt>
                <c:pt idx="171">
                  <c:v>1.8067556952081697E-2</c:v>
                </c:pt>
                <c:pt idx="172">
                  <c:v>2.513747054202671E-2</c:v>
                </c:pt>
                <c:pt idx="173">
                  <c:v>2.2780832678711706E-2</c:v>
                </c:pt>
                <c:pt idx="174">
                  <c:v>2.3566378633150038E-2</c:v>
                </c:pt>
                <c:pt idx="175">
                  <c:v>2.2780832678711706E-2</c:v>
                </c:pt>
                <c:pt idx="176">
                  <c:v>2.0424194815396701E-2</c:v>
                </c:pt>
                <c:pt idx="177">
                  <c:v>1.6496465043205028E-2</c:v>
                </c:pt>
                <c:pt idx="178">
                  <c:v>1.4139827179890024E-2</c:v>
                </c:pt>
                <c:pt idx="179">
                  <c:v>2.513747054202671E-2</c:v>
                </c:pt>
                <c:pt idx="180">
                  <c:v>1.8067556952081697E-2</c:v>
                </c:pt>
                <c:pt idx="181">
                  <c:v>2.199528672427337E-2</c:v>
                </c:pt>
                <c:pt idx="182">
                  <c:v>2.0424194815396701E-2</c:v>
                </c:pt>
                <c:pt idx="183">
                  <c:v>1.9638648860958365E-2</c:v>
                </c:pt>
                <c:pt idx="184">
                  <c:v>1.8067556952081697E-2</c:v>
                </c:pt>
                <c:pt idx="185">
                  <c:v>1.8067556952081697E-2</c:v>
                </c:pt>
                <c:pt idx="186">
                  <c:v>2.5923016496465043E-2</c:v>
                </c:pt>
                <c:pt idx="187">
                  <c:v>2.1209740769835034E-2</c:v>
                </c:pt>
                <c:pt idx="188">
                  <c:v>1.8853102906520033E-2</c:v>
                </c:pt>
                <c:pt idx="189">
                  <c:v>1.9638648860958365E-2</c:v>
                </c:pt>
                <c:pt idx="190">
                  <c:v>2.1209740769835034E-2</c:v>
                </c:pt>
                <c:pt idx="191">
                  <c:v>2.0424194815396701E-2</c:v>
                </c:pt>
                <c:pt idx="192">
                  <c:v>1.5710919088766692E-2</c:v>
                </c:pt>
                <c:pt idx="193">
                  <c:v>1.6496465043205028E-2</c:v>
                </c:pt>
                <c:pt idx="194">
                  <c:v>2.1209740769835034E-2</c:v>
                </c:pt>
                <c:pt idx="195">
                  <c:v>1.8067556952081697E-2</c:v>
                </c:pt>
                <c:pt idx="196">
                  <c:v>2.2780832678711706E-2</c:v>
                </c:pt>
                <c:pt idx="197">
                  <c:v>1.4925373134328358E-2</c:v>
                </c:pt>
                <c:pt idx="198">
                  <c:v>1.2568735271013355E-2</c:v>
                </c:pt>
                <c:pt idx="199">
                  <c:v>2.4351924587588374E-2</c:v>
                </c:pt>
                <c:pt idx="200">
                  <c:v>1.2568735271013355E-2</c:v>
                </c:pt>
                <c:pt idx="201">
                  <c:v>2.199528672427337E-2</c:v>
                </c:pt>
                <c:pt idx="202">
                  <c:v>3.0636292223095052E-2</c:v>
                </c:pt>
                <c:pt idx="203">
                  <c:v>1.2568735271013355E-2</c:v>
                </c:pt>
                <c:pt idx="204">
                  <c:v>2.1209740769835034E-2</c:v>
                </c:pt>
                <c:pt idx="205">
                  <c:v>2.0424194815396701E-2</c:v>
                </c:pt>
                <c:pt idx="206">
                  <c:v>1.5710919088766692E-2</c:v>
                </c:pt>
                <c:pt idx="207">
                  <c:v>1.6496465043205028E-2</c:v>
                </c:pt>
                <c:pt idx="208">
                  <c:v>2.513747054202671E-2</c:v>
                </c:pt>
                <c:pt idx="209">
                  <c:v>2.2780832678711706E-2</c:v>
                </c:pt>
                <c:pt idx="210">
                  <c:v>2.6708562450903379E-2</c:v>
                </c:pt>
                <c:pt idx="211">
                  <c:v>2.5923016496465043E-2</c:v>
                </c:pt>
                <c:pt idx="212">
                  <c:v>2.0424194815396701E-2</c:v>
                </c:pt>
                <c:pt idx="213">
                  <c:v>1.5710919088766692E-2</c:v>
                </c:pt>
                <c:pt idx="214">
                  <c:v>2.2780832678711706E-2</c:v>
                </c:pt>
                <c:pt idx="215">
                  <c:v>1.7282010997643361E-2</c:v>
                </c:pt>
                <c:pt idx="216">
                  <c:v>1.0997643362136685E-2</c:v>
                </c:pt>
                <c:pt idx="217">
                  <c:v>1.8853102906520033E-2</c:v>
                </c:pt>
                <c:pt idx="218">
                  <c:v>1.4925373134328358E-2</c:v>
                </c:pt>
                <c:pt idx="219">
                  <c:v>1.4139827179890024E-2</c:v>
                </c:pt>
                <c:pt idx="220">
                  <c:v>1.6496465043205028E-2</c:v>
                </c:pt>
                <c:pt idx="221">
                  <c:v>1.4925373134328358E-2</c:v>
                </c:pt>
                <c:pt idx="222">
                  <c:v>1.6496465043205028E-2</c:v>
                </c:pt>
                <c:pt idx="223">
                  <c:v>1.8853102906520033E-2</c:v>
                </c:pt>
                <c:pt idx="224">
                  <c:v>1.8067556952081697E-2</c:v>
                </c:pt>
                <c:pt idx="225">
                  <c:v>1.2568735271013355E-2</c:v>
                </c:pt>
                <c:pt idx="226">
                  <c:v>1.8853102906520033E-2</c:v>
                </c:pt>
                <c:pt idx="227">
                  <c:v>2.0424194815396701E-2</c:v>
                </c:pt>
                <c:pt idx="228">
                  <c:v>2.5923016496465043E-2</c:v>
                </c:pt>
                <c:pt idx="229">
                  <c:v>1.9638648860958365E-2</c:v>
                </c:pt>
                <c:pt idx="230">
                  <c:v>2.2780832678711706E-2</c:v>
                </c:pt>
                <c:pt idx="231">
                  <c:v>1.5710919088766692E-2</c:v>
                </c:pt>
                <c:pt idx="232">
                  <c:v>1.7282010997643361E-2</c:v>
                </c:pt>
                <c:pt idx="233">
                  <c:v>1.4139827179890024E-2</c:v>
                </c:pt>
                <c:pt idx="234">
                  <c:v>1.0212097407698351E-2</c:v>
                </c:pt>
                <c:pt idx="235">
                  <c:v>2.199528672427337E-2</c:v>
                </c:pt>
                <c:pt idx="236">
                  <c:v>1.3354281225451689E-2</c:v>
                </c:pt>
                <c:pt idx="237">
                  <c:v>1.6496465043205028E-2</c:v>
                </c:pt>
                <c:pt idx="238">
                  <c:v>1.1783189316575019E-2</c:v>
                </c:pt>
                <c:pt idx="239">
                  <c:v>1.8067556952081697E-2</c:v>
                </c:pt>
                <c:pt idx="240">
                  <c:v>1.8853102906520033E-2</c:v>
                </c:pt>
                <c:pt idx="241">
                  <c:v>1.6496465043205028E-2</c:v>
                </c:pt>
                <c:pt idx="242">
                  <c:v>1.8067556952081697E-2</c:v>
                </c:pt>
                <c:pt idx="243">
                  <c:v>1.8067556952081697E-2</c:v>
                </c:pt>
                <c:pt idx="244">
                  <c:v>1.8067556952081697E-2</c:v>
                </c:pt>
                <c:pt idx="245">
                  <c:v>1.8853102906520033E-2</c:v>
                </c:pt>
                <c:pt idx="246">
                  <c:v>1.4139827179890024E-2</c:v>
                </c:pt>
                <c:pt idx="247">
                  <c:v>1.5710919088766692E-2</c:v>
                </c:pt>
                <c:pt idx="248">
                  <c:v>1.1783189316575019E-2</c:v>
                </c:pt>
                <c:pt idx="249">
                  <c:v>1.8067556952081697E-2</c:v>
                </c:pt>
                <c:pt idx="250">
                  <c:v>1.6496465043205028E-2</c:v>
                </c:pt>
                <c:pt idx="251">
                  <c:v>2.0424194815396701E-2</c:v>
                </c:pt>
                <c:pt idx="252">
                  <c:v>1.5710919088766692E-2</c:v>
                </c:pt>
                <c:pt idx="253">
                  <c:v>1.4139827179890024E-2</c:v>
                </c:pt>
                <c:pt idx="254">
                  <c:v>2.5923016496465043E-2</c:v>
                </c:pt>
                <c:pt idx="255">
                  <c:v>1.8067556952081697E-2</c:v>
                </c:pt>
                <c:pt idx="256">
                  <c:v>1.7282010997643361E-2</c:v>
                </c:pt>
                <c:pt idx="257">
                  <c:v>1.4139827179890024E-2</c:v>
                </c:pt>
                <c:pt idx="258">
                  <c:v>1.8853102906520033E-2</c:v>
                </c:pt>
                <c:pt idx="259">
                  <c:v>1.3354281225451689E-2</c:v>
                </c:pt>
                <c:pt idx="260">
                  <c:v>1.6496465043205028E-2</c:v>
                </c:pt>
                <c:pt idx="261">
                  <c:v>1.1783189316575019E-2</c:v>
                </c:pt>
                <c:pt idx="262">
                  <c:v>1.4139827179890024E-2</c:v>
                </c:pt>
                <c:pt idx="263">
                  <c:v>1.7282010997643361E-2</c:v>
                </c:pt>
                <c:pt idx="264">
                  <c:v>1.8067556952081697E-2</c:v>
                </c:pt>
                <c:pt idx="265">
                  <c:v>1.5710919088766692E-2</c:v>
                </c:pt>
                <c:pt idx="266">
                  <c:v>1.8853102906520033E-2</c:v>
                </c:pt>
                <c:pt idx="267">
                  <c:v>1.8853102906520033E-2</c:v>
                </c:pt>
                <c:pt idx="268">
                  <c:v>2.4351924587588374E-2</c:v>
                </c:pt>
                <c:pt idx="269">
                  <c:v>1.4925373134328358E-2</c:v>
                </c:pt>
                <c:pt idx="270">
                  <c:v>1.8853102906520033E-2</c:v>
                </c:pt>
                <c:pt idx="271">
                  <c:v>1.8067556952081697E-2</c:v>
                </c:pt>
                <c:pt idx="272">
                  <c:v>1.7282010997643361E-2</c:v>
                </c:pt>
                <c:pt idx="273">
                  <c:v>1.8067556952081697E-2</c:v>
                </c:pt>
                <c:pt idx="274">
                  <c:v>2.1209740769835034E-2</c:v>
                </c:pt>
                <c:pt idx="275">
                  <c:v>1.8067556952081697E-2</c:v>
                </c:pt>
                <c:pt idx="276">
                  <c:v>1.7282010997643361E-2</c:v>
                </c:pt>
                <c:pt idx="277">
                  <c:v>1.5710919088766692E-2</c:v>
                </c:pt>
                <c:pt idx="278">
                  <c:v>1.9638648860958365E-2</c:v>
                </c:pt>
                <c:pt idx="279">
                  <c:v>1.8067556952081697E-2</c:v>
                </c:pt>
                <c:pt idx="280">
                  <c:v>1.8067556952081697E-2</c:v>
                </c:pt>
                <c:pt idx="281">
                  <c:v>1.5710919088766692E-2</c:v>
                </c:pt>
                <c:pt idx="282">
                  <c:v>1.5710919088766692E-2</c:v>
                </c:pt>
                <c:pt idx="283">
                  <c:v>2.1209740769835034E-2</c:v>
                </c:pt>
                <c:pt idx="284">
                  <c:v>1.4139827179890024E-2</c:v>
                </c:pt>
                <c:pt idx="285">
                  <c:v>1.5710919088766692E-2</c:v>
                </c:pt>
                <c:pt idx="286">
                  <c:v>2.1209740769835034E-2</c:v>
                </c:pt>
                <c:pt idx="287">
                  <c:v>1.5710919088766692E-2</c:v>
                </c:pt>
                <c:pt idx="288">
                  <c:v>1.7282010997643361E-2</c:v>
                </c:pt>
                <c:pt idx="289">
                  <c:v>1.1783189316575019E-2</c:v>
                </c:pt>
                <c:pt idx="290">
                  <c:v>2.0424194815396701E-2</c:v>
                </c:pt>
                <c:pt idx="291">
                  <c:v>1.3354281225451689E-2</c:v>
                </c:pt>
                <c:pt idx="292">
                  <c:v>1.4925373134328358E-2</c:v>
                </c:pt>
                <c:pt idx="293">
                  <c:v>2.0424194815396701E-2</c:v>
                </c:pt>
                <c:pt idx="294">
                  <c:v>1.8067556952081697E-2</c:v>
                </c:pt>
                <c:pt idx="295">
                  <c:v>1.8853102906520033E-2</c:v>
                </c:pt>
                <c:pt idx="296">
                  <c:v>1.4925373134328358E-2</c:v>
                </c:pt>
                <c:pt idx="297">
                  <c:v>1.0212097407698351E-2</c:v>
                </c:pt>
                <c:pt idx="298">
                  <c:v>1.7282010997643361E-2</c:v>
                </c:pt>
                <c:pt idx="299">
                  <c:v>1.3354281225451689E-2</c:v>
                </c:pt>
                <c:pt idx="300">
                  <c:v>1.8853102906520033E-2</c:v>
                </c:pt>
                <c:pt idx="301">
                  <c:v>1.7282010997643361E-2</c:v>
                </c:pt>
                <c:pt idx="302">
                  <c:v>1.5710919088766692E-2</c:v>
                </c:pt>
                <c:pt idx="303">
                  <c:v>1.4925373134328358E-2</c:v>
                </c:pt>
                <c:pt idx="304">
                  <c:v>1.2568735271013355E-2</c:v>
                </c:pt>
                <c:pt idx="305">
                  <c:v>1.0997643362136685E-2</c:v>
                </c:pt>
                <c:pt idx="306">
                  <c:v>1.9638648860958365E-2</c:v>
                </c:pt>
                <c:pt idx="307">
                  <c:v>1.8067556952081697E-2</c:v>
                </c:pt>
                <c:pt idx="308">
                  <c:v>1.8853102906520033E-2</c:v>
                </c:pt>
                <c:pt idx="309">
                  <c:v>1.7282010997643361E-2</c:v>
                </c:pt>
                <c:pt idx="310">
                  <c:v>1.4925373134328358E-2</c:v>
                </c:pt>
                <c:pt idx="311">
                  <c:v>1.4139827179890024E-2</c:v>
                </c:pt>
                <c:pt idx="312">
                  <c:v>1.4139827179890024E-2</c:v>
                </c:pt>
                <c:pt idx="313">
                  <c:v>1.2568735271013355E-2</c:v>
                </c:pt>
                <c:pt idx="314">
                  <c:v>1.0997643362136685E-2</c:v>
                </c:pt>
                <c:pt idx="315">
                  <c:v>1.4139827179890024E-2</c:v>
                </c:pt>
                <c:pt idx="316">
                  <c:v>1.0997643362136685E-2</c:v>
                </c:pt>
                <c:pt idx="317">
                  <c:v>1.8853102906520033E-2</c:v>
                </c:pt>
                <c:pt idx="318">
                  <c:v>1.4925373134328358E-2</c:v>
                </c:pt>
                <c:pt idx="319">
                  <c:v>8.6410054988216804E-3</c:v>
                </c:pt>
                <c:pt idx="320">
                  <c:v>1.4925373134328358E-2</c:v>
                </c:pt>
                <c:pt idx="321">
                  <c:v>1.4925373134328358E-2</c:v>
                </c:pt>
                <c:pt idx="322">
                  <c:v>1.3354281225451689E-2</c:v>
                </c:pt>
                <c:pt idx="323">
                  <c:v>1.5710919088766692E-2</c:v>
                </c:pt>
                <c:pt idx="324">
                  <c:v>1.4139827179890024E-2</c:v>
                </c:pt>
                <c:pt idx="325">
                  <c:v>1.6496465043205028E-2</c:v>
                </c:pt>
                <c:pt idx="326">
                  <c:v>1.5710919088766692E-2</c:v>
                </c:pt>
                <c:pt idx="327">
                  <c:v>1.2568735271013355E-2</c:v>
                </c:pt>
                <c:pt idx="328">
                  <c:v>1.6496465043205028E-2</c:v>
                </c:pt>
                <c:pt idx="329">
                  <c:v>1.5710919088766692E-2</c:v>
                </c:pt>
                <c:pt idx="330">
                  <c:v>1.0212097407698351E-2</c:v>
                </c:pt>
                <c:pt idx="331">
                  <c:v>1.4139827179890024E-2</c:v>
                </c:pt>
                <c:pt idx="332">
                  <c:v>1.2568735271013355E-2</c:v>
                </c:pt>
                <c:pt idx="333">
                  <c:v>1.4925373134328358E-2</c:v>
                </c:pt>
                <c:pt idx="334">
                  <c:v>1.3354281225451689E-2</c:v>
                </c:pt>
                <c:pt idx="335">
                  <c:v>1.5710919088766692E-2</c:v>
                </c:pt>
                <c:pt idx="336">
                  <c:v>1.3354281225451689E-2</c:v>
                </c:pt>
                <c:pt idx="337">
                  <c:v>1.4139827179890024E-2</c:v>
                </c:pt>
                <c:pt idx="338">
                  <c:v>1.1783189316575019E-2</c:v>
                </c:pt>
                <c:pt idx="339">
                  <c:v>1.7282010997643361E-2</c:v>
                </c:pt>
                <c:pt idx="340">
                  <c:v>1.0212097407698351E-2</c:v>
                </c:pt>
                <c:pt idx="341">
                  <c:v>1.4139827179890024E-2</c:v>
                </c:pt>
                <c:pt idx="342">
                  <c:v>1.3354281225451689E-2</c:v>
                </c:pt>
                <c:pt idx="343">
                  <c:v>9.4265514532600164E-3</c:v>
                </c:pt>
                <c:pt idx="344">
                  <c:v>1.0997643362136685E-2</c:v>
                </c:pt>
                <c:pt idx="345">
                  <c:v>9.4265514532600164E-3</c:v>
                </c:pt>
                <c:pt idx="346">
                  <c:v>1.5710919088766692E-2</c:v>
                </c:pt>
                <c:pt idx="347">
                  <c:v>1.8853102906520033E-2</c:v>
                </c:pt>
                <c:pt idx="348">
                  <c:v>1.4139827179890024E-2</c:v>
                </c:pt>
                <c:pt idx="349">
                  <c:v>1.9638648860958365E-2</c:v>
                </c:pt>
                <c:pt idx="350">
                  <c:v>8.6410054988216804E-3</c:v>
                </c:pt>
                <c:pt idx="351">
                  <c:v>1.2568735271013355E-2</c:v>
                </c:pt>
                <c:pt idx="352">
                  <c:v>1.6496465043205028E-2</c:v>
                </c:pt>
                <c:pt idx="353">
                  <c:v>1.9638648860958365E-2</c:v>
                </c:pt>
                <c:pt idx="354">
                  <c:v>1.0212097407698351E-2</c:v>
                </c:pt>
                <c:pt idx="355">
                  <c:v>1.8067556952081697E-2</c:v>
                </c:pt>
                <c:pt idx="356">
                  <c:v>8.6410054988216804E-3</c:v>
                </c:pt>
                <c:pt idx="357">
                  <c:v>1.5710919088766692E-2</c:v>
                </c:pt>
                <c:pt idx="358">
                  <c:v>1.5710919088766692E-2</c:v>
                </c:pt>
                <c:pt idx="359">
                  <c:v>1.8853102906520033E-2</c:v>
                </c:pt>
                <c:pt idx="360">
                  <c:v>1.4925373134328358E-2</c:v>
                </c:pt>
                <c:pt idx="361">
                  <c:v>1.2568735271013355E-2</c:v>
                </c:pt>
                <c:pt idx="362">
                  <c:v>1.7282010997643361E-2</c:v>
                </c:pt>
                <c:pt idx="363">
                  <c:v>1.0212097407698351E-2</c:v>
                </c:pt>
                <c:pt idx="364">
                  <c:v>1.7282010997643361E-2</c:v>
                </c:pt>
                <c:pt idx="365">
                  <c:v>1.9638648860958365E-2</c:v>
                </c:pt>
                <c:pt idx="366">
                  <c:v>1.7282010997643361E-2</c:v>
                </c:pt>
                <c:pt idx="367">
                  <c:v>1.3354281225451689E-2</c:v>
                </c:pt>
                <c:pt idx="368">
                  <c:v>1.0997643362136685E-2</c:v>
                </c:pt>
                <c:pt idx="369">
                  <c:v>1.0212097407698351E-2</c:v>
                </c:pt>
                <c:pt idx="370">
                  <c:v>1.4139827179890024E-2</c:v>
                </c:pt>
                <c:pt idx="371">
                  <c:v>1.3354281225451689E-2</c:v>
                </c:pt>
                <c:pt idx="372">
                  <c:v>1.3354281225451689E-2</c:v>
                </c:pt>
                <c:pt idx="373">
                  <c:v>2.0424194815396701E-2</c:v>
                </c:pt>
                <c:pt idx="374">
                  <c:v>2.0424194815396701E-2</c:v>
                </c:pt>
                <c:pt idx="375">
                  <c:v>2.1209740769835034E-2</c:v>
                </c:pt>
                <c:pt idx="376">
                  <c:v>1.1783189316575019E-2</c:v>
                </c:pt>
                <c:pt idx="377">
                  <c:v>1.8853102906520033E-2</c:v>
                </c:pt>
                <c:pt idx="378">
                  <c:v>1.4139827179890024E-2</c:v>
                </c:pt>
                <c:pt idx="379">
                  <c:v>1.5710919088766692E-2</c:v>
                </c:pt>
                <c:pt idx="380">
                  <c:v>1.0997643362136685E-2</c:v>
                </c:pt>
                <c:pt idx="381">
                  <c:v>1.3354281225451689E-2</c:v>
                </c:pt>
                <c:pt idx="382">
                  <c:v>1.2568735271013355E-2</c:v>
                </c:pt>
                <c:pt idx="383">
                  <c:v>1.3354281225451689E-2</c:v>
                </c:pt>
                <c:pt idx="384">
                  <c:v>1.7282010997643361E-2</c:v>
                </c:pt>
                <c:pt idx="385">
                  <c:v>1.7282010997643361E-2</c:v>
                </c:pt>
                <c:pt idx="386">
                  <c:v>1.2568735271013355E-2</c:v>
                </c:pt>
                <c:pt idx="387">
                  <c:v>1.4139827179890024E-2</c:v>
                </c:pt>
                <c:pt idx="388">
                  <c:v>1.5710919088766692E-2</c:v>
                </c:pt>
                <c:pt idx="389">
                  <c:v>1.4139827179890024E-2</c:v>
                </c:pt>
                <c:pt idx="390">
                  <c:v>1.0997643362136685E-2</c:v>
                </c:pt>
                <c:pt idx="391">
                  <c:v>1.4925373134328358E-2</c:v>
                </c:pt>
                <c:pt idx="392">
                  <c:v>1.4139827179890024E-2</c:v>
                </c:pt>
                <c:pt idx="393">
                  <c:v>1.4925373134328358E-2</c:v>
                </c:pt>
                <c:pt idx="394">
                  <c:v>2.1209740769835034E-2</c:v>
                </c:pt>
                <c:pt idx="395">
                  <c:v>1.0997643362136685E-2</c:v>
                </c:pt>
                <c:pt idx="396">
                  <c:v>1.3354281225451689E-2</c:v>
                </c:pt>
                <c:pt idx="397">
                  <c:v>1.6496465043205028E-2</c:v>
                </c:pt>
                <c:pt idx="398">
                  <c:v>1.5710919088766692E-2</c:v>
                </c:pt>
                <c:pt idx="399">
                  <c:v>1.0997643362136685E-2</c:v>
                </c:pt>
                <c:pt idx="400">
                  <c:v>1.4925373134328358E-2</c:v>
                </c:pt>
                <c:pt idx="401">
                  <c:v>1.6496465043205028E-2</c:v>
                </c:pt>
                <c:pt idx="402">
                  <c:v>1.2568735271013355E-2</c:v>
                </c:pt>
                <c:pt idx="403">
                  <c:v>7.0699135899450118E-3</c:v>
                </c:pt>
                <c:pt idx="404">
                  <c:v>1.6496465043205028E-2</c:v>
                </c:pt>
                <c:pt idx="405">
                  <c:v>1.8067556952081697E-2</c:v>
                </c:pt>
                <c:pt idx="406">
                  <c:v>1.6496465043205028E-2</c:v>
                </c:pt>
                <c:pt idx="407">
                  <c:v>1.0997643362136685E-2</c:v>
                </c:pt>
                <c:pt idx="408">
                  <c:v>1.6496465043205028E-2</c:v>
                </c:pt>
                <c:pt idx="409">
                  <c:v>1.7282010997643361E-2</c:v>
                </c:pt>
                <c:pt idx="410">
                  <c:v>1.4925373134328358E-2</c:v>
                </c:pt>
                <c:pt idx="411">
                  <c:v>1.4139827179890024E-2</c:v>
                </c:pt>
                <c:pt idx="412">
                  <c:v>1.8853102906520033E-2</c:v>
                </c:pt>
                <c:pt idx="413">
                  <c:v>1.0212097407698351E-2</c:v>
                </c:pt>
                <c:pt idx="414">
                  <c:v>2.0424194815396701E-2</c:v>
                </c:pt>
                <c:pt idx="415">
                  <c:v>1.1783189316575019E-2</c:v>
                </c:pt>
                <c:pt idx="416">
                  <c:v>1.5710919088766692E-2</c:v>
                </c:pt>
                <c:pt idx="417">
                  <c:v>1.3354281225451689E-2</c:v>
                </c:pt>
                <c:pt idx="418">
                  <c:v>1.7282010997643361E-2</c:v>
                </c:pt>
                <c:pt idx="419">
                  <c:v>1.6496465043205028E-2</c:v>
                </c:pt>
                <c:pt idx="420">
                  <c:v>1.8853102906520033E-2</c:v>
                </c:pt>
                <c:pt idx="421">
                  <c:v>1.4925373134328358E-2</c:v>
                </c:pt>
                <c:pt idx="422">
                  <c:v>1.4925373134328358E-2</c:v>
                </c:pt>
                <c:pt idx="423">
                  <c:v>1.8067556952081697E-2</c:v>
                </c:pt>
                <c:pt idx="424">
                  <c:v>1.8853102906520033E-2</c:v>
                </c:pt>
                <c:pt idx="425">
                  <c:v>1.6496465043205028E-2</c:v>
                </c:pt>
                <c:pt idx="426">
                  <c:v>1.2568735271013355E-2</c:v>
                </c:pt>
                <c:pt idx="427">
                  <c:v>1.1783189316575019E-2</c:v>
                </c:pt>
                <c:pt idx="428">
                  <c:v>1.7282010997643361E-2</c:v>
                </c:pt>
                <c:pt idx="429">
                  <c:v>1.1783189316575019E-2</c:v>
                </c:pt>
                <c:pt idx="430">
                  <c:v>1.1783189316575019E-2</c:v>
                </c:pt>
                <c:pt idx="431">
                  <c:v>1.4925373134328358E-2</c:v>
                </c:pt>
                <c:pt idx="432">
                  <c:v>1.8853102906520033E-2</c:v>
                </c:pt>
                <c:pt idx="433">
                  <c:v>1.5710919088766692E-2</c:v>
                </c:pt>
                <c:pt idx="434">
                  <c:v>1.1783189316575019E-2</c:v>
                </c:pt>
                <c:pt idx="435">
                  <c:v>1.3354281225451689E-2</c:v>
                </c:pt>
                <c:pt idx="436">
                  <c:v>8.6410054988216804E-3</c:v>
                </c:pt>
                <c:pt idx="437">
                  <c:v>1.6496465043205028E-2</c:v>
                </c:pt>
                <c:pt idx="438">
                  <c:v>1.0997643362136685E-2</c:v>
                </c:pt>
                <c:pt idx="439">
                  <c:v>1.8067556952081697E-2</c:v>
                </c:pt>
                <c:pt idx="440">
                  <c:v>1.4139827179890024E-2</c:v>
                </c:pt>
                <c:pt idx="441">
                  <c:v>7.8554595443833461E-3</c:v>
                </c:pt>
                <c:pt idx="442">
                  <c:v>1.8067556952081697E-2</c:v>
                </c:pt>
                <c:pt idx="443">
                  <c:v>1.2568735271013355E-2</c:v>
                </c:pt>
                <c:pt idx="444">
                  <c:v>1.1783189316575019E-2</c:v>
                </c:pt>
                <c:pt idx="445">
                  <c:v>1.1783189316575019E-2</c:v>
                </c:pt>
                <c:pt idx="446">
                  <c:v>1.2568735271013355E-2</c:v>
                </c:pt>
                <c:pt idx="447">
                  <c:v>1.6496465043205028E-2</c:v>
                </c:pt>
                <c:pt idx="448">
                  <c:v>2.1209740769835034E-2</c:v>
                </c:pt>
                <c:pt idx="449">
                  <c:v>1.4139827179890024E-2</c:v>
                </c:pt>
                <c:pt idx="450">
                  <c:v>1.9638648860958365E-2</c:v>
                </c:pt>
                <c:pt idx="451">
                  <c:v>1.4139827179890024E-2</c:v>
                </c:pt>
                <c:pt idx="452">
                  <c:v>1.2568735271013355E-2</c:v>
                </c:pt>
                <c:pt idx="453">
                  <c:v>1.3354281225451689E-2</c:v>
                </c:pt>
                <c:pt idx="454">
                  <c:v>1.8853102906520033E-2</c:v>
                </c:pt>
                <c:pt idx="455">
                  <c:v>1.3354281225451689E-2</c:v>
                </c:pt>
                <c:pt idx="456">
                  <c:v>1.8067556952081697E-2</c:v>
                </c:pt>
                <c:pt idx="457">
                  <c:v>1.6496465043205028E-2</c:v>
                </c:pt>
                <c:pt idx="458">
                  <c:v>1.2568735271013355E-2</c:v>
                </c:pt>
                <c:pt idx="459">
                  <c:v>1.4139827179890024E-2</c:v>
                </c:pt>
                <c:pt idx="460">
                  <c:v>1.3354281225451689E-2</c:v>
                </c:pt>
                <c:pt idx="461">
                  <c:v>1.2568735271013355E-2</c:v>
                </c:pt>
                <c:pt idx="462">
                  <c:v>1.0997643362136685E-2</c:v>
                </c:pt>
                <c:pt idx="463">
                  <c:v>1.0212097407698351E-2</c:v>
                </c:pt>
                <c:pt idx="464">
                  <c:v>1.6496465043205028E-2</c:v>
                </c:pt>
                <c:pt idx="465">
                  <c:v>1.9638648860958365E-2</c:v>
                </c:pt>
                <c:pt idx="466">
                  <c:v>1.0997643362136685E-2</c:v>
                </c:pt>
                <c:pt idx="467">
                  <c:v>1.4925373134328358E-2</c:v>
                </c:pt>
                <c:pt idx="468">
                  <c:v>1.4925373134328358E-2</c:v>
                </c:pt>
                <c:pt idx="469">
                  <c:v>1.6496465043205028E-2</c:v>
                </c:pt>
                <c:pt idx="470">
                  <c:v>1.8853102906520033E-2</c:v>
                </c:pt>
                <c:pt idx="471">
                  <c:v>1.8853102906520033E-2</c:v>
                </c:pt>
                <c:pt idx="472">
                  <c:v>1.3354281225451689E-2</c:v>
                </c:pt>
                <c:pt idx="473">
                  <c:v>2.1209740769835034E-2</c:v>
                </c:pt>
                <c:pt idx="474">
                  <c:v>3.2992930086410056E-2</c:v>
                </c:pt>
                <c:pt idx="475">
                  <c:v>3.1421838177533384E-2</c:v>
                </c:pt>
                <c:pt idx="476">
                  <c:v>3.8491751767478398E-2</c:v>
                </c:pt>
                <c:pt idx="477">
                  <c:v>4.4776119402985072E-2</c:v>
                </c:pt>
                <c:pt idx="478">
                  <c:v>5.6559308719560095E-2</c:v>
                </c:pt>
                <c:pt idx="479">
                  <c:v>6.2058130400628436E-2</c:v>
                </c:pt>
                <c:pt idx="480">
                  <c:v>5.4988216810683423E-2</c:v>
                </c:pt>
                <c:pt idx="481">
                  <c:v>9.1908876669285156E-2</c:v>
                </c:pt>
                <c:pt idx="482">
                  <c:v>0.1044776119402985</c:v>
                </c:pt>
                <c:pt idx="483">
                  <c:v>0.10369206598586017</c:v>
                </c:pt>
                <c:pt idx="484">
                  <c:v>0.14925373134328357</c:v>
                </c:pt>
                <c:pt idx="485">
                  <c:v>9.9764336213668495E-2</c:v>
                </c:pt>
                <c:pt idx="486">
                  <c:v>7.3055773762765119E-2</c:v>
                </c:pt>
                <c:pt idx="487">
                  <c:v>4.9489395129615081E-2</c:v>
                </c:pt>
                <c:pt idx="488">
                  <c:v>4.2419481539670068E-2</c:v>
                </c:pt>
                <c:pt idx="489">
                  <c:v>3.3778476040848389E-2</c:v>
                </c:pt>
                <c:pt idx="490">
                  <c:v>2.7494108405341711E-2</c:v>
                </c:pt>
                <c:pt idx="491">
                  <c:v>3.7706205813040065E-2</c:v>
                </c:pt>
                <c:pt idx="492">
                  <c:v>3.0636292223095052E-2</c:v>
                </c:pt>
                <c:pt idx="493">
                  <c:v>3.6135113904163393E-2</c:v>
                </c:pt>
                <c:pt idx="494">
                  <c:v>2.9850746268656716E-2</c:v>
                </c:pt>
                <c:pt idx="495">
                  <c:v>3.6135113904163393E-2</c:v>
                </c:pt>
                <c:pt idx="496">
                  <c:v>4.0848389630793402E-2</c:v>
                </c:pt>
                <c:pt idx="497">
                  <c:v>6.0487038491751764E-2</c:v>
                </c:pt>
                <c:pt idx="498">
                  <c:v>6.2843676355066769E-2</c:v>
                </c:pt>
                <c:pt idx="499">
                  <c:v>9.3479968578161821E-2</c:v>
                </c:pt>
                <c:pt idx="500">
                  <c:v>9.5836606441476832E-2</c:v>
                </c:pt>
                <c:pt idx="501">
                  <c:v>0.12254516889238021</c:v>
                </c:pt>
                <c:pt idx="502">
                  <c:v>0.1249018067556952</c:v>
                </c:pt>
                <c:pt idx="503">
                  <c:v>0.16496465043205027</c:v>
                </c:pt>
                <c:pt idx="504">
                  <c:v>0.28750981932443048</c:v>
                </c:pt>
                <c:pt idx="505">
                  <c:v>0.31657501963864887</c:v>
                </c:pt>
                <c:pt idx="506">
                  <c:v>0.28593872741555382</c:v>
                </c:pt>
                <c:pt idx="507">
                  <c:v>0.28829536527886879</c:v>
                </c:pt>
                <c:pt idx="508">
                  <c:v>0.18224666142969365</c:v>
                </c:pt>
                <c:pt idx="509">
                  <c:v>0.14532600157109191</c:v>
                </c:pt>
                <c:pt idx="510">
                  <c:v>0.11547525530243519</c:v>
                </c:pt>
                <c:pt idx="511">
                  <c:v>5.7344854673998427E-2</c:v>
                </c:pt>
                <c:pt idx="512">
                  <c:v>4.006284367635507E-2</c:v>
                </c:pt>
                <c:pt idx="513">
                  <c:v>3.6135113904163393E-2</c:v>
                </c:pt>
                <c:pt idx="514">
                  <c:v>2.7494108405341711E-2</c:v>
                </c:pt>
                <c:pt idx="515">
                  <c:v>2.2780832678711706E-2</c:v>
                </c:pt>
                <c:pt idx="516">
                  <c:v>1.5710919088766692E-2</c:v>
                </c:pt>
                <c:pt idx="517">
                  <c:v>3.1421838177533384E-2</c:v>
                </c:pt>
                <c:pt idx="518">
                  <c:v>2.9065200314218383E-2</c:v>
                </c:pt>
                <c:pt idx="519">
                  <c:v>2.3566378633150038E-2</c:v>
                </c:pt>
                <c:pt idx="520">
                  <c:v>8.6410054988216804E-3</c:v>
                </c:pt>
                <c:pt idx="521">
                  <c:v>1.8853102906520033E-2</c:v>
                </c:pt>
                <c:pt idx="522">
                  <c:v>2.199528672427337E-2</c:v>
                </c:pt>
                <c:pt idx="523">
                  <c:v>2.3566378633150038E-2</c:v>
                </c:pt>
                <c:pt idx="524">
                  <c:v>2.3566378633150038E-2</c:v>
                </c:pt>
                <c:pt idx="525">
                  <c:v>2.4351924587588374E-2</c:v>
                </c:pt>
                <c:pt idx="526">
                  <c:v>2.5923016496465043E-2</c:v>
                </c:pt>
                <c:pt idx="527">
                  <c:v>2.4351924587588374E-2</c:v>
                </c:pt>
                <c:pt idx="528">
                  <c:v>2.8279654359780047E-2</c:v>
                </c:pt>
                <c:pt idx="529">
                  <c:v>3.1421838177533384E-2</c:v>
                </c:pt>
                <c:pt idx="530">
                  <c:v>4.2419481539670068E-2</c:v>
                </c:pt>
                <c:pt idx="531">
                  <c:v>4.8703849175176749E-2</c:v>
                </c:pt>
                <c:pt idx="532">
                  <c:v>5.8130400628436767E-2</c:v>
                </c:pt>
                <c:pt idx="533">
                  <c:v>7.1484681853888454E-2</c:v>
                </c:pt>
                <c:pt idx="534">
                  <c:v>7.2270227808326787E-2</c:v>
                </c:pt>
                <c:pt idx="535">
                  <c:v>9.4265514532600153E-2</c:v>
                </c:pt>
                <c:pt idx="536">
                  <c:v>0.13747054202670855</c:v>
                </c:pt>
                <c:pt idx="537">
                  <c:v>0.14139827179890024</c:v>
                </c:pt>
                <c:pt idx="538">
                  <c:v>0.16339355852317361</c:v>
                </c:pt>
                <c:pt idx="539">
                  <c:v>0.20974076983503534</c:v>
                </c:pt>
                <c:pt idx="540">
                  <c:v>0.25608798114689707</c:v>
                </c:pt>
                <c:pt idx="541">
                  <c:v>0.21209740769835037</c:v>
                </c:pt>
                <c:pt idx="542">
                  <c:v>0.14611154752553024</c:v>
                </c:pt>
                <c:pt idx="543">
                  <c:v>0.12097407698350353</c:v>
                </c:pt>
                <c:pt idx="544">
                  <c:v>9.8978790259230162E-2</c:v>
                </c:pt>
                <c:pt idx="545">
                  <c:v>5.2631578947368418E-2</c:v>
                </c:pt>
                <c:pt idx="546">
                  <c:v>3.3778476040848389E-2</c:v>
                </c:pt>
                <c:pt idx="547">
                  <c:v>2.6708562450903379E-2</c:v>
                </c:pt>
                <c:pt idx="548">
                  <c:v>2.4351924587588374E-2</c:v>
                </c:pt>
                <c:pt idx="549">
                  <c:v>2.2780832678711706E-2</c:v>
                </c:pt>
                <c:pt idx="550">
                  <c:v>2.1209740769835034E-2</c:v>
                </c:pt>
                <c:pt idx="551">
                  <c:v>1.8853102906520033E-2</c:v>
                </c:pt>
                <c:pt idx="552">
                  <c:v>1.8067556952081697E-2</c:v>
                </c:pt>
                <c:pt idx="553">
                  <c:v>1.0997643362136685E-2</c:v>
                </c:pt>
                <c:pt idx="554">
                  <c:v>1.8067556952081697E-2</c:v>
                </c:pt>
                <c:pt idx="555">
                  <c:v>1.8067556952081697E-2</c:v>
                </c:pt>
                <c:pt idx="556">
                  <c:v>1.7282010997643361E-2</c:v>
                </c:pt>
                <c:pt idx="557">
                  <c:v>2.1209740769835034E-2</c:v>
                </c:pt>
                <c:pt idx="558">
                  <c:v>1.5710919088766692E-2</c:v>
                </c:pt>
                <c:pt idx="559">
                  <c:v>1.9638648860958365E-2</c:v>
                </c:pt>
                <c:pt idx="560">
                  <c:v>1.2568735271013355E-2</c:v>
                </c:pt>
                <c:pt idx="561">
                  <c:v>2.1209740769835034E-2</c:v>
                </c:pt>
                <c:pt idx="562">
                  <c:v>1.4925373134328358E-2</c:v>
                </c:pt>
                <c:pt idx="563">
                  <c:v>2.2780832678711706E-2</c:v>
                </c:pt>
                <c:pt idx="564">
                  <c:v>2.199528672427337E-2</c:v>
                </c:pt>
                <c:pt idx="565">
                  <c:v>1.5710919088766692E-2</c:v>
                </c:pt>
                <c:pt idx="566">
                  <c:v>1.0997643362136685E-2</c:v>
                </c:pt>
                <c:pt idx="567">
                  <c:v>1.2568735271013355E-2</c:v>
                </c:pt>
                <c:pt idx="568">
                  <c:v>1.0997643362136685E-2</c:v>
                </c:pt>
                <c:pt idx="569">
                  <c:v>1.4139827179890024E-2</c:v>
                </c:pt>
                <c:pt idx="570">
                  <c:v>1.4925373134328358E-2</c:v>
                </c:pt>
                <c:pt idx="571">
                  <c:v>1.3354281225451689E-2</c:v>
                </c:pt>
                <c:pt idx="572">
                  <c:v>1.1783189316575019E-2</c:v>
                </c:pt>
                <c:pt idx="573">
                  <c:v>1.4925373134328358E-2</c:v>
                </c:pt>
                <c:pt idx="574">
                  <c:v>1.3354281225451689E-2</c:v>
                </c:pt>
                <c:pt idx="575">
                  <c:v>1.1783189316575019E-2</c:v>
                </c:pt>
                <c:pt idx="576">
                  <c:v>1.0212097407698351E-2</c:v>
                </c:pt>
                <c:pt idx="577">
                  <c:v>5.4988216810683424E-3</c:v>
                </c:pt>
                <c:pt idx="578">
                  <c:v>1.0997643362136685E-2</c:v>
                </c:pt>
                <c:pt idx="579">
                  <c:v>1.1783189316575019E-2</c:v>
                </c:pt>
                <c:pt idx="580">
                  <c:v>1.4139827179890024E-2</c:v>
                </c:pt>
                <c:pt idx="581">
                  <c:v>1.0212097407698351E-2</c:v>
                </c:pt>
                <c:pt idx="582">
                  <c:v>1.2568735271013355E-2</c:v>
                </c:pt>
                <c:pt idx="583">
                  <c:v>1.4139827179890024E-2</c:v>
                </c:pt>
                <c:pt idx="584">
                  <c:v>8.6410054988216804E-3</c:v>
                </c:pt>
                <c:pt idx="585">
                  <c:v>7.0699135899450118E-3</c:v>
                </c:pt>
                <c:pt idx="586">
                  <c:v>8.6410054988216804E-3</c:v>
                </c:pt>
                <c:pt idx="587">
                  <c:v>1.7282010997643361E-2</c:v>
                </c:pt>
                <c:pt idx="588">
                  <c:v>1.9638648860958365E-2</c:v>
                </c:pt>
                <c:pt idx="589">
                  <c:v>1.6496465043205028E-2</c:v>
                </c:pt>
                <c:pt idx="590">
                  <c:v>2.199528672427337E-2</c:v>
                </c:pt>
                <c:pt idx="591">
                  <c:v>1.7282010997643361E-2</c:v>
                </c:pt>
                <c:pt idx="592">
                  <c:v>1.7282010997643361E-2</c:v>
                </c:pt>
                <c:pt idx="593">
                  <c:v>1.6496465043205028E-2</c:v>
                </c:pt>
                <c:pt idx="594">
                  <c:v>1.4139827179890024E-2</c:v>
                </c:pt>
                <c:pt idx="595">
                  <c:v>2.1209740769835034E-2</c:v>
                </c:pt>
                <c:pt idx="596">
                  <c:v>1.4139827179890024E-2</c:v>
                </c:pt>
                <c:pt idx="597">
                  <c:v>2.199528672427337E-2</c:v>
                </c:pt>
                <c:pt idx="598">
                  <c:v>1.6496465043205028E-2</c:v>
                </c:pt>
                <c:pt idx="599">
                  <c:v>1.4925373134328358E-2</c:v>
                </c:pt>
                <c:pt idx="600">
                  <c:v>1.4139827179890024E-2</c:v>
                </c:pt>
                <c:pt idx="601">
                  <c:v>1.6496465043205028E-2</c:v>
                </c:pt>
                <c:pt idx="602">
                  <c:v>1.4139827179890024E-2</c:v>
                </c:pt>
                <c:pt idx="603">
                  <c:v>1.4139827179890024E-2</c:v>
                </c:pt>
                <c:pt idx="604">
                  <c:v>1.2568735271013355E-2</c:v>
                </c:pt>
                <c:pt idx="605">
                  <c:v>1.8853102906520033E-2</c:v>
                </c:pt>
                <c:pt idx="606">
                  <c:v>1.0212097407698351E-2</c:v>
                </c:pt>
                <c:pt idx="607">
                  <c:v>9.4265514532600164E-3</c:v>
                </c:pt>
                <c:pt idx="608">
                  <c:v>1.5710919088766692E-2</c:v>
                </c:pt>
                <c:pt idx="609">
                  <c:v>1.2568735271013355E-2</c:v>
                </c:pt>
                <c:pt idx="610">
                  <c:v>7.8554595443833461E-3</c:v>
                </c:pt>
                <c:pt idx="611">
                  <c:v>1.0212097407698351E-2</c:v>
                </c:pt>
                <c:pt idx="612">
                  <c:v>1.6496465043205028E-2</c:v>
                </c:pt>
                <c:pt idx="613">
                  <c:v>1.0212097407698351E-2</c:v>
                </c:pt>
                <c:pt idx="614">
                  <c:v>1.6496465043205028E-2</c:v>
                </c:pt>
                <c:pt idx="615">
                  <c:v>1.1783189316575019E-2</c:v>
                </c:pt>
                <c:pt idx="616">
                  <c:v>1.3354281225451689E-2</c:v>
                </c:pt>
                <c:pt idx="617">
                  <c:v>1.8067556952081697E-2</c:v>
                </c:pt>
                <c:pt idx="618">
                  <c:v>1.9638648860958365E-2</c:v>
                </c:pt>
                <c:pt idx="619">
                  <c:v>1.1783189316575019E-2</c:v>
                </c:pt>
                <c:pt idx="620">
                  <c:v>1.4139827179890024E-2</c:v>
                </c:pt>
                <c:pt idx="621">
                  <c:v>2.1209740769835034E-2</c:v>
                </c:pt>
                <c:pt idx="622">
                  <c:v>1.7282010997643361E-2</c:v>
                </c:pt>
                <c:pt idx="623">
                  <c:v>1.4925373134328358E-2</c:v>
                </c:pt>
                <c:pt idx="624">
                  <c:v>1.5710919088766692E-2</c:v>
                </c:pt>
                <c:pt idx="625">
                  <c:v>1.4925373134328358E-2</c:v>
                </c:pt>
                <c:pt idx="626">
                  <c:v>1.6496465043205028E-2</c:v>
                </c:pt>
                <c:pt idx="627">
                  <c:v>1.2568735271013355E-2</c:v>
                </c:pt>
                <c:pt idx="628">
                  <c:v>1.6496465043205028E-2</c:v>
                </c:pt>
                <c:pt idx="629">
                  <c:v>8.6410054988216804E-3</c:v>
                </c:pt>
                <c:pt idx="630">
                  <c:v>1.3354281225451689E-2</c:v>
                </c:pt>
                <c:pt idx="631">
                  <c:v>8.6410054988216804E-3</c:v>
                </c:pt>
                <c:pt idx="632">
                  <c:v>1.2568735271013355E-2</c:v>
                </c:pt>
                <c:pt idx="633">
                  <c:v>9.4265514532600164E-3</c:v>
                </c:pt>
                <c:pt idx="634">
                  <c:v>9.4265514532600164E-3</c:v>
                </c:pt>
                <c:pt idx="635">
                  <c:v>7.8554595443833461E-3</c:v>
                </c:pt>
                <c:pt idx="636">
                  <c:v>1.2568735271013355E-2</c:v>
                </c:pt>
                <c:pt idx="637">
                  <c:v>1.4139827179890024E-2</c:v>
                </c:pt>
                <c:pt idx="638">
                  <c:v>1.2568735271013355E-2</c:v>
                </c:pt>
                <c:pt idx="639">
                  <c:v>1.4925373134328358E-2</c:v>
                </c:pt>
                <c:pt idx="640">
                  <c:v>4.7132757266300082E-3</c:v>
                </c:pt>
                <c:pt idx="641">
                  <c:v>7.0699135899450118E-3</c:v>
                </c:pt>
                <c:pt idx="642">
                  <c:v>1.0212097407698351E-2</c:v>
                </c:pt>
                <c:pt idx="643">
                  <c:v>1.0212097407698351E-2</c:v>
                </c:pt>
                <c:pt idx="644">
                  <c:v>7.8554595443833461E-3</c:v>
                </c:pt>
                <c:pt idx="645">
                  <c:v>9.4265514532600164E-3</c:v>
                </c:pt>
                <c:pt idx="646">
                  <c:v>1.0212097407698351E-2</c:v>
                </c:pt>
                <c:pt idx="647">
                  <c:v>9.4265514532600164E-3</c:v>
                </c:pt>
                <c:pt idx="648">
                  <c:v>1.1783189316575019E-2</c:v>
                </c:pt>
                <c:pt idx="649">
                  <c:v>9.4265514532600164E-3</c:v>
                </c:pt>
                <c:pt idx="650">
                  <c:v>1.1783189316575019E-2</c:v>
                </c:pt>
                <c:pt idx="651">
                  <c:v>2.3566378633150041E-3</c:v>
                </c:pt>
                <c:pt idx="652">
                  <c:v>1.4139827179890024E-2</c:v>
                </c:pt>
                <c:pt idx="653">
                  <c:v>1.5710919088766692E-2</c:v>
                </c:pt>
                <c:pt idx="654">
                  <c:v>9.4265514532600164E-3</c:v>
                </c:pt>
                <c:pt idx="655">
                  <c:v>1.1783189316575019E-2</c:v>
                </c:pt>
                <c:pt idx="656">
                  <c:v>1.1783189316575019E-2</c:v>
                </c:pt>
                <c:pt idx="657">
                  <c:v>1.5710919088766692E-2</c:v>
                </c:pt>
                <c:pt idx="658">
                  <c:v>9.4265514532600164E-3</c:v>
                </c:pt>
                <c:pt idx="659">
                  <c:v>7.8554595443833461E-3</c:v>
                </c:pt>
                <c:pt idx="660">
                  <c:v>1.2568735271013355E-2</c:v>
                </c:pt>
                <c:pt idx="661">
                  <c:v>3.927729772191673E-3</c:v>
                </c:pt>
                <c:pt idx="662">
                  <c:v>1.3354281225451689E-2</c:v>
                </c:pt>
                <c:pt idx="663">
                  <c:v>1.0997643362136685E-2</c:v>
                </c:pt>
                <c:pt idx="664">
                  <c:v>7.8554595443833461E-3</c:v>
                </c:pt>
                <c:pt idx="665">
                  <c:v>1.5710919088766692E-2</c:v>
                </c:pt>
                <c:pt idx="666">
                  <c:v>1.0212097407698351E-2</c:v>
                </c:pt>
                <c:pt idx="667">
                  <c:v>1.3354281225451689E-2</c:v>
                </c:pt>
                <c:pt idx="668">
                  <c:v>7.8554595443833461E-3</c:v>
                </c:pt>
                <c:pt idx="669">
                  <c:v>1.6496465043205028E-2</c:v>
                </c:pt>
                <c:pt idx="670">
                  <c:v>1.2568735271013355E-2</c:v>
                </c:pt>
                <c:pt idx="671">
                  <c:v>8.6410054988216804E-3</c:v>
                </c:pt>
                <c:pt idx="672">
                  <c:v>1.3354281225451689E-2</c:v>
                </c:pt>
                <c:pt idx="673">
                  <c:v>6.2843676355066776E-3</c:v>
                </c:pt>
                <c:pt idx="674">
                  <c:v>1.2568735271013355E-2</c:v>
                </c:pt>
                <c:pt idx="675">
                  <c:v>1.0997643362136685E-2</c:v>
                </c:pt>
                <c:pt idx="676">
                  <c:v>1.0212097407698351E-2</c:v>
                </c:pt>
                <c:pt idx="677">
                  <c:v>1.0212097407698351E-2</c:v>
                </c:pt>
                <c:pt idx="678">
                  <c:v>1.2568735271013355E-2</c:v>
                </c:pt>
                <c:pt idx="679">
                  <c:v>1.2568735271013355E-2</c:v>
                </c:pt>
                <c:pt idx="680">
                  <c:v>2.2780832678711706E-2</c:v>
                </c:pt>
                <c:pt idx="681">
                  <c:v>1.3354281225451689E-2</c:v>
                </c:pt>
                <c:pt idx="682">
                  <c:v>1.6496465043205028E-2</c:v>
                </c:pt>
                <c:pt idx="683">
                  <c:v>2.1209740769835034E-2</c:v>
                </c:pt>
                <c:pt idx="684">
                  <c:v>2.3566378633150038E-2</c:v>
                </c:pt>
                <c:pt idx="685">
                  <c:v>2.3566378633150038E-2</c:v>
                </c:pt>
                <c:pt idx="686">
                  <c:v>3.3778476040848389E-2</c:v>
                </c:pt>
                <c:pt idx="687">
                  <c:v>3.7706205813040065E-2</c:v>
                </c:pt>
                <c:pt idx="688">
                  <c:v>5.1060487038491753E-2</c:v>
                </c:pt>
                <c:pt idx="689">
                  <c:v>4.7132757266300077E-2</c:v>
                </c:pt>
                <c:pt idx="690">
                  <c:v>7.5412411626080131E-2</c:v>
                </c:pt>
                <c:pt idx="691">
                  <c:v>0.11626080125687353</c:v>
                </c:pt>
                <c:pt idx="692">
                  <c:v>0.11154752553024352</c:v>
                </c:pt>
                <c:pt idx="693">
                  <c:v>0.11626080125687353</c:v>
                </c:pt>
                <c:pt idx="694">
                  <c:v>0.13432835820895522</c:v>
                </c:pt>
                <c:pt idx="695">
                  <c:v>0.14611154752553024</c:v>
                </c:pt>
                <c:pt idx="696">
                  <c:v>0.10919088766692851</c:v>
                </c:pt>
                <c:pt idx="697">
                  <c:v>9.5051060487038486E-2</c:v>
                </c:pt>
                <c:pt idx="698">
                  <c:v>7.2270227808326787E-2</c:v>
                </c:pt>
                <c:pt idx="699">
                  <c:v>5.1060487038491753E-2</c:v>
                </c:pt>
                <c:pt idx="700">
                  <c:v>5.7344854673998427E-2</c:v>
                </c:pt>
                <c:pt idx="701">
                  <c:v>4.1633935585231735E-2</c:v>
                </c:pt>
                <c:pt idx="702">
                  <c:v>3.1421838177533384E-2</c:v>
                </c:pt>
                <c:pt idx="703">
                  <c:v>3.5349567949725061E-2</c:v>
                </c:pt>
                <c:pt idx="704">
                  <c:v>2.4351924587588374E-2</c:v>
                </c:pt>
                <c:pt idx="705">
                  <c:v>2.0424194815396701E-2</c:v>
                </c:pt>
                <c:pt idx="706">
                  <c:v>1.2568735271013355E-2</c:v>
                </c:pt>
                <c:pt idx="707">
                  <c:v>1.0212097407698351E-2</c:v>
                </c:pt>
                <c:pt idx="708">
                  <c:v>1.5710919088766692E-2</c:v>
                </c:pt>
                <c:pt idx="709">
                  <c:v>8.6410054988216804E-3</c:v>
                </c:pt>
                <c:pt idx="710">
                  <c:v>1.2568735271013355E-2</c:v>
                </c:pt>
                <c:pt idx="711">
                  <c:v>9.4265514532600164E-3</c:v>
                </c:pt>
                <c:pt idx="712">
                  <c:v>1.2568735271013355E-2</c:v>
                </c:pt>
                <c:pt idx="713">
                  <c:v>1.0212097407698351E-2</c:v>
                </c:pt>
                <c:pt idx="714">
                  <c:v>1.0212097407698351E-2</c:v>
                </c:pt>
                <c:pt idx="715">
                  <c:v>1.0212097407698351E-2</c:v>
                </c:pt>
                <c:pt idx="716">
                  <c:v>1.0997643362136685E-2</c:v>
                </c:pt>
                <c:pt idx="717">
                  <c:v>1.0997643362136685E-2</c:v>
                </c:pt>
                <c:pt idx="718">
                  <c:v>1.0212097407698351E-2</c:v>
                </c:pt>
                <c:pt idx="719">
                  <c:v>1.3354281225451689E-2</c:v>
                </c:pt>
                <c:pt idx="720">
                  <c:v>1.1783189316575019E-2</c:v>
                </c:pt>
                <c:pt idx="721">
                  <c:v>1.3354281225451689E-2</c:v>
                </c:pt>
                <c:pt idx="722">
                  <c:v>1.0997643362136685E-2</c:v>
                </c:pt>
                <c:pt idx="723">
                  <c:v>8.6410054988216804E-3</c:v>
                </c:pt>
                <c:pt idx="724">
                  <c:v>1.2568735271013355E-2</c:v>
                </c:pt>
                <c:pt idx="725">
                  <c:v>1.0997643362136685E-2</c:v>
                </c:pt>
                <c:pt idx="726">
                  <c:v>1.3354281225451689E-2</c:v>
                </c:pt>
                <c:pt idx="727">
                  <c:v>1.2568735271013355E-2</c:v>
                </c:pt>
                <c:pt idx="728">
                  <c:v>7.8554595443833461E-3</c:v>
                </c:pt>
                <c:pt idx="729">
                  <c:v>1.2568735271013355E-2</c:v>
                </c:pt>
                <c:pt idx="730">
                  <c:v>1.0997643362136685E-2</c:v>
                </c:pt>
                <c:pt idx="731">
                  <c:v>9.4265514532600164E-3</c:v>
                </c:pt>
                <c:pt idx="732">
                  <c:v>9.4265514532600164E-3</c:v>
                </c:pt>
                <c:pt idx="733">
                  <c:v>8.6410054988216804E-3</c:v>
                </c:pt>
                <c:pt idx="734">
                  <c:v>7.0699135899450118E-3</c:v>
                </c:pt>
                <c:pt idx="735">
                  <c:v>1.0212097407698351E-2</c:v>
                </c:pt>
                <c:pt idx="736">
                  <c:v>9.4265514532600164E-3</c:v>
                </c:pt>
                <c:pt idx="737">
                  <c:v>7.8554595443833461E-3</c:v>
                </c:pt>
                <c:pt idx="738">
                  <c:v>8.6410054988216804E-3</c:v>
                </c:pt>
                <c:pt idx="739">
                  <c:v>7.0699135899450118E-3</c:v>
                </c:pt>
                <c:pt idx="740">
                  <c:v>1.0212097407698351E-2</c:v>
                </c:pt>
                <c:pt idx="741">
                  <c:v>1.1783189316575019E-2</c:v>
                </c:pt>
                <c:pt idx="742">
                  <c:v>8.6410054988216804E-3</c:v>
                </c:pt>
                <c:pt idx="743">
                  <c:v>9.4265514532600164E-3</c:v>
                </c:pt>
                <c:pt idx="744">
                  <c:v>1.0997643362136685E-2</c:v>
                </c:pt>
                <c:pt idx="745">
                  <c:v>1.2568735271013355E-2</c:v>
                </c:pt>
                <c:pt idx="746">
                  <c:v>1.5710919088766692E-2</c:v>
                </c:pt>
                <c:pt idx="747">
                  <c:v>1.1783189316575019E-2</c:v>
                </c:pt>
                <c:pt idx="748">
                  <c:v>8.6410054988216804E-3</c:v>
                </c:pt>
                <c:pt idx="749">
                  <c:v>1.0997643362136685E-2</c:v>
                </c:pt>
                <c:pt idx="750">
                  <c:v>1.0997643362136685E-2</c:v>
                </c:pt>
                <c:pt idx="751">
                  <c:v>7.8554595443833461E-3</c:v>
                </c:pt>
                <c:pt idx="752">
                  <c:v>7.8554595443833461E-3</c:v>
                </c:pt>
                <c:pt idx="753">
                  <c:v>5.4988216810683424E-3</c:v>
                </c:pt>
                <c:pt idx="754">
                  <c:v>1.0212097407698351E-2</c:v>
                </c:pt>
                <c:pt idx="755">
                  <c:v>6.2843676355066776E-3</c:v>
                </c:pt>
                <c:pt idx="756">
                  <c:v>1.0997643362136685E-2</c:v>
                </c:pt>
                <c:pt idx="757">
                  <c:v>1.0212097407698351E-2</c:v>
                </c:pt>
                <c:pt idx="758">
                  <c:v>1.0212097407698351E-2</c:v>
                </c:pt>
                <c:pt idx="759">
                  <c:v>1.4139827179890024E-2</c:v>
                </c:pt>
                <c:pt idx="760">
                  <c:v>9.4265514532600164E-3</c:v>
                </c:pt>
                <c:pt idx="761">
                  <c:v>1.0212097407698351E-2</c:v>
                </c:pt>
                <c:pt idx="762">
                  <c:v>7.8554595443833461E-3</c:v>
                </c:pt>
                <c:pt idx="763">
                  <c:v>1.3354281225451689E-2</c:v>
                </c:pt>
                <c:pt idx="764">
                  <c:v>8.6410054988216804E-3</c:v>
                </c:pt>
                <c:pt idx="765">
                  <c:v>9.4265514532600164E-3</c:v>
                </c:pt>
                <c:pt idx="766">
                  <c:v>4.7132757266300082E-3</c:v>
                </c:pt>
                <c:pt idx="767">
                  <c:v>7.0699135899450118E-3</c:v>
                </c:pt>
                <c:pt idx="768">
                  <c:v>5.4988216810683424E-3</c:v>
                </c:pt>
                <c:pt idx="769">
                  <c:v>1.1783189316575019E-2</c:v>
                </c:pt>
                <c:pt idx="770">
                  <c:v>7.8554595443833461E-3</c:v>
                </c:pt>
                <c:pt idx="771">
                  <c:v>4.7132757266300082E-3</c:v>
                </c:pt>
                <c:pt idx="772">
                  <c:v>7.8554595443833461E-3</c:v>
                </c:pt>
                <c:pt idx="773">
                  <c:v>8.6410054988216804E-3</c:v>
                </c:pt>
                <c:pt idx="774">
                  <c:v>8.6410054988216804E-3</c:v>
                </c:pt>
                <c:pt idx="775">
                  <c:v>7.8554595443833461E-3</c:v>
                </c:pt>
                <c:pt idx="776">
                  <c:v>1.1783189316575019E-2</c:v>
                </c:pt>
                <c:pt idx="777">
                  <c:v>9.4265514532600164E-3</c:v>
                </c:pt>
                <c:pt idx="778">
                  <c:v>1.0212097407698351E-2</c:v>
                </c:pt>
                <c:pt idx="779">
                  <c:v>6.2843676355066776E-3</c:v>
                </c:pt>
                <c:pt idx="780">
                  <c:v>1.0212097407698351E-2</c:v>
                </c:pt>
                <c:pt idx="781">
                  <c:v>1.0212097407698351E-2</c:v>
                </c:pt>
                <c:pt idx="782">
                  <c:v>1.0997643362136685E-2</c:v>
                </c:pt>
                <c:pt idx="783">
                  <c:v>9.4265514532600164E-3</c:v>
                </c:pt>
                <c:pt idx="784">
                  <c:v>7.0699135899450118E-3</c:v>
                </c:pt>
                <c:pt idx="785">
                  <c:v>1.4925373134328358E-2</c:v>
                </c:pt>
                <c:pt idx="786">
                  <c:v>7.0699135899450118E-3</c:v>
                </c:pt>
                <c:pt idx="787">
                  <c:v>7.8554595443833461E-3</c:v>
                </c:pt>
                <c:pt idx="788">
                  <c:v>7.0699135899450118E-3</c:v>
                </c:pt>
                <c:pt idx="789">
                  <c:v>1.0212097407698351E-2</c:v>
                </c:pt>
                <c:pt idx="790">
                  <c:v>6.2843676355066776E-3</c:v>
                </c:pt>
                <c:pt idx="791">
                  <c:v>9.4265514532600164E-3</c:v>
                </c:pt>
                <c:pt idx="792">
                  <c:v>1.3354281225451689E-2</c:v>
                </c:pt>
                <c:pt idx="793">
                  <c:v>7.8554595443833461E-3</c:v>
                </c:pt>
                <c:pt idx="794">
                  <c:v>8.6410054988216804E-3</c:v>
                </c:pt>
                <c:pt idx="795">
                  <c:v>8.6410054988216804E-3</c:v>
                </c:pt>
                <c:pt idx="796">
                  <c:v>7.8554595443833461E-3</c:v>
                </c:pt>
                <c:pt idx="797">
                  <c:v>1.4925373134328358E-2</c:v>
                </c:pt>
                <c:pt idx="798">
                  <c:v>7.0699135899450118E-3</c:v>
                </c:pt>
                <c:pt idx="799">
                  <c:v>1.3354281225451689E-2</c:v>
                </c:pt>
                <c:pt idx="800">
                  <c:v>1.2568735271013355E-2</c:v>
                </c:pt>
                <c:pt idx="801">
                  <c:v>1.3354281225451689E-2</c:v>
                </c:pt>
                <c:pt idx="802">
                  <c:v>7.8554595443833461E-3</c:v>
                </c:pt>
                <c:pt idx="803">
                  <c:v>1.0997643362136685E-2</c:v>
                </c:pt>
                <c:pt idx="804">
                  <c:v>7.0699135899450118E-3</c:v>
                </c:pt>
                <c:pt idx="805">
                  <c:v>1.0997643362136685E-2</c:v>
                </c:pt>
                <c:pt idx="806">
                  <c:v>7.0699135899450118E-3</c:v>
                </c:pt>
                <c:pt idx="807">
                  <c:v>1.2568735271013355E-2</c:v>
                </c:pt>
                <c:pt idx="808">
                  <c:v>8.6410054988216804E-3</c:v>
                </c:pt>
                <c:pt idx="809">
                  <c:v>9.4265514532600164E-3</c:v>
                </c:pt>
                <c:pt idx="810">
                  <c:v>4.7132757266300082E-3</c:v>
                </c:pt>
                <c:pt idx="811">
                  <c:v>8.6410054988216804E-3</c:v>
                </c:pt>
                <c:pt idx="812">
                  <c:v>1.1783189316575019E-2</c:v>
                </c:pt>
                <c:pt idx="813">
                  <c:v>1.2568735271013355E-2</c:v>
                </c:pt>
                <c:pt idx="814">
                  <c:v>1.3354281225451689E-2</c:v>
                </c:pt>
                <c:pt idx="815">
                  <c:v>1.8067556952081697E-2</c:v>
                </c:pt>
                <c:pt idx="816">
                  <c:v>6.2843676355066776E-3</c:v>
                </c:pt>
                <c:pt idx="817">
                  <c:v>7.0699135899450118E-3</c:v>
                </c:pt>
                <c:pt idx="818">
                  <c:v>1.2568735271013355E-2</c:v>
                </c:pt>
                <c:pt idx="819">
                  <c:v>5.4988216810683424E-3</c:v>
                </c:pt>
                <c:pt idx="820">
                  <c:v>1.0212097407698351E-2</c:v>
                </c:pt>
                <c:pt idx="821">
                  <c:v>1.0997643362136685E-2</c:v>
                </c:pt>
                <c:pt idx="822">
                  <c:v>7.8554595443833461E-3</c:v>
                </c:pt>
                <c:pt idx="823">
                  <c:v>7.0699135899450118E-3</c:v>
                </c:pt>
                <c:pt idx="824">
                  <c:v>8.6410054988216804E-3</c:v>
                </c:pt>
                <c:pt idx="825">
                  <c:v>7.0699135899450118E-3</c:v>
                </c:pt>
                <c:pt idx="826">
                  <c:v>6.2843676355066776E-3</c:v>
                </c:pt>
                <c:pt idx="827">
                  <c:v>1.3354281225451689E-2</c:v>
                </c:pt>
                <c:pt idx="828">
                  <c:v>1.1783189316575019E-2</c:v>
                </c:pt>
                <c:pt idx="829">
                  <c:v>1.0997643362136685E-2</c:v>
                </c:pt>
                <c:pt idx="830">
                  <c:v>1.2568735271013355E-2</c:v>
                </c:pt>
                <c:pt idx="831">
                  <c:v>7.8554595443833461E-3</c:v>
                </c:pt>
                <c:pt idx="832">
                  <c:v>7.0699135899450118E-3</c:v>
                </c:pt>
                <c:pt idx="833">
                  <c:v>8.6410054988216804E-3</c:v>
                </c:pt>
                <c:pt idx="834">
                  <c:v>4.7132757266300082E-3</c:v>
                </c:pt>
                <c:pt idx="835">
                  <c:v>9.4265514532600164E-3</c:v>
                </c:pt>
                <c:pt idx="836">
                  <c:v>6.2843676355066776E-3</c:v>
                </c:pt>
                <c:pt idx="837">
                  <c:v>7.0699135899450118E-3</c:v>
                </c:pt>
                <c:pt idx="838">
                  <c:v>1.0212097407698351E-2</c:v>
                </c:pt>
                <c:pt idx="839">
                  <c:v>1.0997643362136685E-2</c:v>
                </c:pt>
                <c:pt idx="840">
                  <c:v>5.4988216810683424E-3</c:v>
                </c:pt>
                <c:pt idx="841">
                  <c:v>5.4988216810683424E-3</c:v>
                </c:pt>
                <c:pt idx="842">
                  <c:v>9.4265514532600164E-3</c:v>
                </c:pt>
                <c:pt idx="843">
                  <c:v>3.927729772191673E-3</c:v>
                </c:pt>
                <c:pt idx="844">
                  <c:v>1.1783189316575019E-2</c:v>
                </c:pt>
                <c:pt idx="845">
                  <c:v>1.4925373134328358E-2</c:v>
                </c:pt>
                <c:pt idx="846">
                  <c:v>7.0699135899450118E-3</c:v>
                </c:pt>
                <c:pt idx="847">
                  <c:v>7.0699135899450118E-3</c:v>
                </c:pt>
                <c:pt idx="848">
                  <c:v>8.6410054988216804E-3</c:v>
                </c:pt>
                <c:pt idx="849">
                  <c:v>5.4988216810683424E-3</c:v>
                </c:pt>
                <c:pt idx="850">
                  <c:v>7.0699135899450118E-3</c:v>
                </c:pt>
                <c:pt idx="851">
                  <c:v>7.8554595443833461E-3</c:v>
                </c:pt>
                <c:pt idx="852">
                  <c:v>5.4988216810683424E-3</c:v>
                </c:pt>
                <c:pt idx="853">
                  <c:v>9.4265514532600164E-3</c:v>
                </c:pt>
                <c:pt idx="854">
                  <c:v>3.1421838177533388E-3</c:v>
                </c:pt>
                <c:pt idx="855">
                  <c:v>9.4265514532600164E-3</c:v>
                </c:pt>
                <c:pt idx="856">
                  <c:v>1.2568735271013355E-2</c:v>
                </c:pt>
                <c:pt idx="857">
                  <c:v>7.8554595443833461E-3</c:v>
                </c:pt>
                <c:pt idx="858">
                  <c:v>1.4925373134328358E-2</c:v>
                </c:pt>
                <c:pt idx="859">
                  <c:v>5.4988216810683424E-3</c:v>
                </c:pt>
                <c:pt idx="860">
                  <c:v>9.4265514532600164E-3</c:v>
                </c:pt>
                <c:pt idx="861">
                  <c:v>1.0212097407698351E-2</c:v>
                </c:pt>
                <c:pt idx="862">
                  <c:v>1.3354281225451689E-2</c:v>
                </c:pt>
                <c:pt idx="863">
                  <c:v>1.0212097407698351E-2</c:v>
                </c:pt>
                <c:pt idx="864">
                  <c:v>7.8554595443833461E-3</c:v>
                </c:pt>
                <c:pt idx="865">
                  <c:v>6.2843676355066776E-3</c:v>
                </c:pt>
                <c:pt idx="866">
                  <c:v>1.0212097407698351E-2</c:v>
                </c:pt>
                <c:pt idx="867">
                  <c:v>1.2568735271013355E-2</c:v>
                </c:pt>
                <c:pt idx="868">
                  <c:v>7.0699135899450118E-3</c:v>
                </c:pt>
                <c:pt idx="869">
                  <c:v>6.2843676355066776E-3</c:v>
                </c:pt>
                <c:pt idx="870">
                  <c:v>1.0997643362136685E-2</c:v>
                </c:pt>
                <c:pt idx="871">
                  <c:v>4.7132757266300082E-3</c:v>
                </c:pt>
                <c:pt idx="872">
                  <c:v>6.2843676355066776E-3</c:v>
                </c:pt>
                <c:pt idx="873">
                  <c:v>3.1421838177533388E-3</c:v>
                </c:pt>
                <c:pt idx="874">
                  <c:v>5.4988216810683424E-3</c:v>
                </c:pt>
                <c:pt idx="875">
                  <c:v>7.0699135899450118E-3</c:v>
                </c:pt>
                <c:pt idx="876">
                  <c:v>6.2843676355066776E-3</c:v>
                </c:pt>
                <c:pt idx="877">
                  <c:v>3.927729772191673E-3</c:v>
                </c:pt>
                <c:pt idx="878">
                  <c:v>1.0212097407698351E-2</c:v>
                </c:pt>
                <c:pt idx="879">
                  <c:v>7.8554595443833461E-3</c:v>
                </c:pt>
                <c:pt idx="880">
                  <c:v>1.0997643362136685E-2</c:v>
                </c:pt>
                <c:pt idx="881">
                  <c:v>1.0997643362136685E-2</c:v>
                </c:pt>
                <c:pt idx="882">
                  <c:v>1.0212097407698351E-2</c:v>
                </c:pt>
                <c:pt idx="883">
                  <c:v>7.8554595443833461E-3</c:v>
                </c:pt>
                <c:pt idx="884">
                  <c:v>9.4265514532600164E-3</c:v>
                </c:pt>
                <c:pt idx="885">
                  <c:v>1.0997643362136685E-2</c:v>
                </c:pt>
                <c:pt idx="886">
                  <c:v>1.2568735271013355E-2</c:v>
                </c:pt>
                <c:pt idx="887">
                  <c:v>7.0699135899450118E-3</c:v>
                </c:pt>
                <c:pt idx="888">
                  <c:v>1.1783189316575019E-2</c:v>
                </c:pt>
                <c:pt idx="889">
                  <c:v>1.3354281225451689E-2</c:v>
                </c:pt>
                <c:pt idx="890">
                  <c:v>1.2568735271013355E-2</c:v>
                </c:pt>
                <c:pt idx="891">
                  <c:v>1.1783189316575019E-2</c:v>
                </c:pt>
                <c:pt idx="892">
                  <c:v>1.7282010997643361E-2</c:v>
                </c:pt>
                <c:pt idx="893">
                  <c:v>1.6496465043205028E-2</c:v>
                </c:pt>
                <c:pt idx="894">
                  <c:v>1.1783189316575019E-2</c:v>
                </c:pt>
                <c:pt idx="895">
                  <c:v>1.2568735271013355E-2</c:v>
                </c:pt>
                <c:pt idx="896">
                  <c:v>1.2568735271013355E-2</c:v>
                </c:pt>
                <c:pt idx="897">
                  <c:v>8.6410054988216804E-3</c:v>
                </c:pt>
                <c:pt idx="898">
                  <c:v>1.1783189316575019E-2</c:v>
                </c:pt>
                <c:pt idx="899">
                  <c:v>1.1783189316575019E-2</c:v>
                </c:pt>
                <c:pt idx="900">
                  <c:v>1.3354281225451689E-2</c:v>
                </c:pt>
                <c:pt idx="901">
                  <c:v>1.2568735271013355E-2</c:v>
                </c:pt>
                <c:pt idx="902">
                  <c:v>1.1783189316575019E-2</c:v>
                </c:pt>
                <c:pt idx="903">
                  <c:v>1.4925373134328358E-2</c:v>
                </c:pt>
                <c:pt idx="904">
                  <c:v>1.2568735271013355E-2</c:v>
                </c:pt>
                <c:pt idx="905">
                  <c:v>1.3354281225451689E-2</c:v>
                </c:pt>
                <c:pt idx="906">
                  <c:v>1.4139827179890024E-2</c:v>
                </c:pt>
                <c:pt idx="907">
                  <c:v>1.7282010997643361E-2</c:v>
                </c:pt>
                <c:pt idx="908">
                  <c:v>2.3566378633150038E-2</c:v>
                </c:pt>
                <c:pt idx="909">
                  <c:v>2.8279654359780047E-2</c:v>
                </c:pt>
                <c:pt idx="910">
                  <c:v>2.6708562450903379E-2</c:v>
                </c:pt>
                <c:pt idx="911">
                  <c:v>3.1421838177533384E-2</c:v>
                </c:pt>
                <c:pt idx="912">
                  <c:v>4.7918303220738416E-2</c:v>
                </c:pt>
                <c:pt idx="913">
                  <c:v>4.006284367635507E-2</c:v>
                </c:pt>
                <c:pt idx="914">
                  <c:v>4.399057344854674E-2</c:v>
                </c:pt>
                <c:pt idx="915">
                  <c:v>4.0848389630793402E-2</c:v>
                </c:pt>
                <c:pt idx="916">
                  <c:v>4.7132757266300077E-2</c:v>
                </c:pt>
                <c:pt idx="917">
                  <c:v>4.3205027494108407E-2</c:v>
                </c:pt>
                <c:pt idx="918">
                  <c:v>2.9065200314218383E-2</c:v>
                </c:pt>
                <c:pt idx="919">
                  <c:v>2.7494108405341711E-2</c:v>
                </c:pt>
                <c:pt idx="920">
                  <c:v>3.1421838177533384E-2</c:v>
                </c:pt>
                <c:pt idx="921">
                  <c:v>1.4925373134328358E-2</c:v>
                </c:pt>
                <c:pt idx="922">
                  <c:v>1.0997643362136685E-2</c:v>
                </c:pt>
                <c:pt idx="923">
                  <c:v>1.1783189316575019E-2</c:v>
                </c:pt>
                <c:pt idx="924">
                  <c:v>1.2568735271013355E-2</c:v>
                </c:pt>
                <c:pt idx="925">
                  <c:v>1.0212097407698351E-2</c:v>
                </c:pt>
                <c:pt idx="926">
                  <c:v>1.0212097407698351E-2</c:v>
                </c:pt>
                <c:pt idx="927">
                  <c:v>1.2568735271013355E-2</c:v>
                </c:pt>
                <c:pt idx="928">
                  <c:v>1.3354281225451689E-2</c:v>
                </c:pt>
                <c:pt idx="929">
                  <c:v>1.0212097407698351E-2</c:v>
                </c:pt>
                <c:pt idx="930">
                  <c:v>1.5710919088766692E-2</c:v>
                </c:pt>
                <c:pt idx="931">
                  <c:v>7.0699135899450118E-3</c:v>
                </c:pt>
                <c:pt idx="932">
                  <c:v>8.6410054988216804E-3</c:v>
                </c:pt>
                <c:pt idx="933">
                  <c:v>6.2843676355066776E-3</c:v>
                </c:pt>
                <c:pt idx="934">
                  <c:v>7.0699135899450118E-3</c:v>
                </c:pt>
                <c:pt idx="935">
                  <c:v>7.0699135899450118E-3</c:v>
                </c:pt>
                <c:pt idx="936">
                  <c:v>1.0212097407698351E-2</c:v>
                </c:pt>
                <c:pt idx="937">
                  <c:v>8.6410054988216804E-3</c:v>
                </c:pt>
                <c:pt idx="938">
                  <c:v>7.8554595443833461E-3</c:v>
                </c:pt>
                <c:pt idx="939">
                  <c:v>1.4925373134328358E-2</c:v>
                </c:pt>
                <c:pt idx="940">
                  <c:v>7.0699135899450118E-3</c:v>
                </c:pt>
                <c:pt idx="941">
                  <c:v>9.4265514532600164E-3</c:v>
                </c:pt>
                <c:pt idx="942">
                  <c:v>9.4265514532600164E-3</c:v>
                </c:pt>
                <c:pt idx="943">
                  <c:v>1.0212097407698351E-2</c:v>
                </c:pt>
                <c:pt idx="944">
                  <c:v>7.0699135899450118E-3</c:v>
                </c:pt>
                <c:pt idx="945">
                  <c:v>7.8554595443833461E-3</c:v>
                </c:pt>
                <c:pt idx="946">
                  <c:v>1.2568735271013355E-2</c:v>
                </c:pt>
                <c:pt idx="947">
                  <c:v>1.1783189316575019E-2</c:v>
                </c:pt>
                <c:pt idx="948">
                  <c:v>1.2568735271013355E-2</c:v>
                </c:pt>
                <c:pt idx="949">
                  <c:v>6.2843676355066776E-3</c:v>
                </c:pt>
                <c:pt idx="950">
                  <c:v>1.0212097407698351E-2</c:v>
                </c:pt>
                <c:pt idx="951">
                  <c:v>7.0699135899450118E-3</c:v>
                </c:pt>
                <c:pt idx="952">
                  <c:v>6.2843676355066776E-3</c:v>
                </c:pt>
                <c:pt idx="953">
                  <c:v>8.6410054988216804E-3</c:v>
                </c:pt>
                <c:pt idx="954">
                  <c:v>9.4265514532600164E-3</c:v>
                </c:pt>
                <c:pt idx="955">
                  <c:v>7.8554595443833461E-3</c:v>
                </c:pt>
                <c:pt idx="956">
                  <c:v>1.0212097407698351E-2</c:v>
                </c:pt>
                <c:pt idx="957">
                  <c:v>7.0699135899450118E-3</c:v>
                </c:pt>
                <c:pt idx="958">
                  <c:v>7.0699135899450118E-3</c:v>
                </c:pt>
                <c:pt idx="959">
                  <c:v>1.0997643362136685E-2</c:v>
                </c:pt>
                <c:pt idx="960">
                  <c:v>4.7132757266300082E-3</c:v>
                </c:pt>
                <c:pt idx="961">
                  <c:v>1.0212097407698351E-2</c:v>
                </c:pt>
                <c:pt idx="962">
                  <c:v>1.0212097407698351E-2</c:v>
                </c:pt>
                <c:pt idx="963">
                  <c:v>1.2568735271013355E-2</c:v>
                </c:pt>
                <c:pt idx="964">
                  <c:v>6.2843676355066776E-3</c:v>
                </c:pt>
                <c:pt idx="965">
                  <c:v>5.4988216810683424E-3</c:v>
                </c:pt>
                <c:pt idx="966">
                  <c:v>5.4988216810683424E-3</c:v>
                </c:pt>
                <c:pt idx="967">
                  <c:v>1.0997643362136685E-2</c:v>
                </c:pt>
                <c:pt idx="968">
                  <c:v>1.0212097407698351E-2</c:v>
                </c:pt>
                <c:pt idx="969">
                  <c:v>6.2843676355066776E-3</c:v>
                </c:pt>
                <c:pt idx="970">
                  <c:v>3.1421838177533388E-3</c:v>
                </c:pt>
                <c:pt idx="971">
                  <c:v>3.927729772191673E-3</c:v>
                </c:pt>
                <c:pt idx="972">
                  <c:v>8.6410054988216804E-3</c:v>
                </c:pt>
                <c:pt idx="973">
                  <c:v>7.8554595443833461E-3</c:v>
                </c:pt>
                <c:pt idx="974">
                  <c:v>5.4988216810683424E-3</c:v>
                </c:pt>
                <c:pt idx="975">
                  <c:v>4.7132757266300082E-3</c:v>
                </c:pt>
                <c:pt idx="976">
                  <c:v>3.1421838177533388E-3</c:v>
                </c:pt>
                <c:pt idx="977">
                  <c:v>1.3354281225451689E-2</c:v>
                </c:pt>
                <c:pt idx="978">
                  <c:v>1.1783189316575019E-2</c:v>
                </c:pt>
                <c:pt idx="979">
                  <c:v>1.0212097407698351E-2</c:v>
                </c:pt>
                <c:pt idx="980">
                  <c:v>8.6410054988216804E-3</c:v>
                </c:pt>
                <c:pt idx="981">
                  <c:v>1.0212097407698351E-2</c:v>
                </c:pt>
                <c:pt idx="982">
                  <c:v>7.0699135899450118E-3</c:v>
                </c:pt>
                <c:pt idx="983">
                  <c:v>1.1783189316575019E-2</c:v>
                </c:pt>
                <c:pt idx="984">
                  <c:v>1.6496465043205028E-2</c:v>
                </c:pt>
                <c:pt idx="985">
                  <c:v>7.0699135899450118E-3</c:v>
                </c:pt>
                <c:pt idx="986">
                  <c:v>1.0212097407698351E-2</c:v>
                </c:pt>
                <c:pt idx="987">
                  <c:v>1.0997643362136685E-2</c:v>
                </c:pt>
                <c:pt idx="988">
                  <c:v>7.0699135899450118E-3</c:v>
                </c:pt>
                <c:pt idx="989">
                  <c:v>7.0699135899450118E-3</c:v>
                </c:pt>
                <c:pt idx="990">
                  <c:v>1.0997643362136685E-2</c:v>
                </c:pt>
                <c:pt idx="991">
                  <c:v>1.0212097407698351E-2</c:v>
                </c:pt>
                <c:pt idx="992">
                  <c:v>8.6410054988216804E-3</c:v>
                </c:pt>
                <c:pt idx="993">
                  <c:v>7.8554595443833461E-3</c:v>
                </c:pt>
                <c:pt idx="994">
                  <c:v>8.6410054988216804E-3</c:v>
                </c:pt>
                <c:pt idx="995">
                  <c:v>1.3354281225451689E-2</c:v>
                </c:pt>
                <c:pt idx="996">
                  <c:v>8.6410054988216804E-3</c:v>
                </c:pt>
                <c:pt idx="997">
                  <c:v>1.0212097407698351E-2</c:v>
                </c:pt>
                <c:pt idx="998">
                  <c:v>1.2568735271013355E-2</c:v>
                </c:pt>
                <c:pt idx="999">
                  <c:v>6.2843676355066776E-3</c:v>
                </c:pt>
                <c:pt idx="1000">
                  <c:v>1.2568735271013355E-2</c:v>
                </c:pt>
                <c:pt idx="1001">
                  <c:v>1.4925373134328358E-2</c:v>
                </c:pt>
                <c:pt idx="1002">
                  <c:v>1.4925373134328358E-2</c:v>
                </c:pt>
                <c:pt idx="1003">
                  <c:v>1.0212097407698351E-2</c:v>
                </c:pt>
                <c:pt idx="1004">
                  <c:v>9.4265514532600164E-3</c:v>
                </c:pt>
                <c:pt idx="1005">
                  <c:v>9.4265514532600164E-3</c:v>
                </c:pt>
                <c:pt idx="1006">
                  <c:v>1.0212097407698351E-2</c:v>
                </c:pt>
                <c:pt idx="1007">
                  <c:v>1.1783189316575019E-2</c:v>
                </c:pt>
                <c:pt idx="1008">
                  <c:v>7.8554595443833461E-3</c:v>
                </c:pt>
                <c:pt idx="1009">
                  <c:v>7.0699135899450118E-3</c:v>
                </c:pt>
                <c:pt idx="1010">
                  <c:v>1.1783189316575019E-2</c:v>
                </c:pt>
                <c:pt idx="1011">
                  <c:v>1.1783189316575019E-2</c:v>
                </c:pt>
                <c:pt idx="1012">
                  <c:v>1.0997643362136685E-2</c:v>
                </c:pt>
                <c:pt idx="1013">
                  <c:v>3.927729772191673E-3</c:v>
                </c:pt>
                <c:pt idx="1014">
                  <c:v>1.0212097407698351E-2</c:v>
                </c:pt>
                <c:pt idx="1015">
                  <c:v>1.1783189316575019E-2</c:v>
                </c:pt>
                <c:pt idx="1016">
                  <c:v>1.0212097407698351E-2</c:v>
                </c:pt>
                <c:pt idx="1017">
                  <c:v>1.2568735271013355E-2</c:v>
                </c:pt>
                <c:pt idx="1018">
                  <c:v>5.4988216810683424E-3</c:v>
                </c:pt>
                <c:pt idx="1019">
                  <c:v>1.0997643362136685E-2</c:v>
                </c:pt>
                <c:pt idx="1020">
                  <c:v>1.3354281225451689E-2</c:v>
                </c:pt>
                <c:pt idx="1021">
                  <c:v>7.8554595443833461E-3</c:v>
                </c:pt>
                <c:pt idx="1022">
                  <c:v>5.4988216810683424E-3</c:v>
                </c:pt>
                <c:pt idx="1023">
                  <c:v>1.5710919088766692E-2</c:v>
                </c:pt>
                <c:pt idx="1024">
                  <c:v>6.2843676355066776E-3</c:v>
                </c:pt>
                <c:pt idx="1025">
                  <c:v>9.4265514532600164E-3</c:v>
                </c:pt>
                <c:pt idx="1026">
                  <c:v>9.4265514532600164E-3</c:v>
                </c:pt>
                <c:pt idx="1027">
                  <c:v>1.5710919088766694E-3</c:v>
                </c:pt>
                <c:pt idx="1028">
                  <c:v>6.2843676355066776E-3</c:v>
                </c:pt>
                <c:pt idx="1029">
                  <c:v>7.0699135899450118E-3</c:v>
                </c:pt>
                <c:pt idx="1030">
                  <c:v>9.4265514532600164E-3</c:v>
                </c:pt>
                <c:pt idx="1031">
                  <c:v>7.0699135899450118E-3</c:v>
                </c:pt>
                <c:pt idx="1032">
                  <c:v>8.6410054988216804E-3</c:v>
                </c:pt>
                <c:pt idx="1033">
                  <c:v>5.4988216810683424E-3</c:v>
                </c:pt>
                <c:pt idx="1034">
                  <c:v>7.0699135899450118E-3</c:v>
                </c:pt>
                <c:pt idx="1035">
                  <c:v>1.2568735271013355E-2</c:v>
                </c:pt>
                <c:pt idx="1036">
                  <c:v>1.0212097407698351E-2</c:v>
                </c:pt>
                <c:pt idx="1037">
                  <c:v>5.4988216810683424E-3</c:v>
                </c:pt>
                <c:pt idx="1038">
                  <c:v>1.2568735271013355E-2</c:v>
                </c:pt>
                <c:pt idx="1039">
                  <c:v>8.6410054988216804E-3</c:v>
                </c:pt>
                <c:pt idx="1040">
                  <c:v>6.2843676355066776E-3</c:v>
                </c:pt>
                <c:pt idx="1041">
                  <c:v>6.2843676355066776E-3</c:v>
                </c:pt>
                <c:pt idx="1042">
                  <c:v>5.4988216810683424E-3</c:v>
                </c:pt>
                <c:pt idx="1043">
                  <c:v>7.8554595443833461E-3</c:v>
                </c:pt>
                <c:pt idx="1044">
                  <c:v>9.4265514532600164E-3</c:v>
                </c:pt>
                <c:pt idx="1045">
                  <c:v>1.0212097407698351E-2</c:v>
                </c:pt>
                <c:pt idx="1046">
                  <c:v>2.3566378633150041E-3</c:v>
                </c:pt>
                <c:pt idx="1047">
                  <c:v>4.7132757266300082E-3</c:v>
                </c:pt>
                <c:pt idx="1048">
                  <c:v>7.8554595443833461E-3</c:v>
                </c:pt>
                <c:pt idx="1049">
                  <c:v>1.2568735271013355E-2</c:v>
                </c:pt>
                <c:pt idx="1050">
                  <c:v>7.0699135899450118E-3</c:v>
                </c:pt>
                <c:pt idx="1051">
                  <c:v>7.8554595443833461E-3</c:v>
                </c:pt>
                <c:pt idx="1052">
                  <c:v>1.2568735271013355E-2</c:v>
                </c:pt>
                <c:pt idx="1053">
                  <c:v>7.8554595443833461E-3</c:v>
                </c:pt>
                <c:pt idx="1054">
                  <c:v>7.8554595443833461E-3</c:v>
                </c:pt>
                <c:pt idx="1055">
                  <c:v>8.6410054988216804E-3</c:v>
                </c:pt>
                <c:pt idx="1056">
                  <c:v>4.7132757266300082E-3</c:v>
                </c:pt>
                <c:pt idx="1057">
                  <c:v>3.1421838177533388E-3</c:v>
                </c:pt>
                <c:pt idx="1058">
                  <c:v>1.8067556952081697E-2</c:v>
                </c:pt>
                <c:pt idx="1059">
                  <c:v>9.4265514532600164E-3</c:v>
                </c:pt>
                <c:pt idx="1060">
                  <c:v>1.0212097407698351E-2</c:v>
                </c:pt>
                <c:pt idx="1061">
                  <c:v>4.7132757266300082E-3</c:v>
                </c:pt>
                <c:pt idx="1062">
                  <c:v>7.8554595443833461E-3</c:v>
                </c:pt>
                <c:pt idx="1063">
                  <c:v>6.2843676355066776E-3</c:v>
                </c:pt>
                <c:pt idx="1064">
                  <c:v>1.1783189316575019E-2</c:v>
                </c:pt>
                <c:pt idx="1065">
                  <c:v>1.0212097407698351E-2</c:v>
                </c:pt>
                <c:pt idx="1066">
                  <c:v>9.4265514532600164E-3</c:v>
                </c:pt>
                <c:pt idx="1067">
                  <c:v>1.0212097407698351E-2</c:v>
                </c:pt>
                <c:pt idx="1068">
                  <c:v>5.4988216810683424E-3</c:v>
                </c:pt>
                <c:pt idx="1069">
                  <c:v>7.0699135899450118E-3</c:v>
                </c:pt>
                <c:pt idx="1070">
                  <c:v>9.4265514532600164E-3</c:v>
                </c:pt>
                <c:pt idx="1071">
                  <c:v>5.4988216810683424E-3</c:v>
                </c:pt>
                <c:pt idx="1072">
                  <c:v>7.0699135899450118E-3</c:v>
                </c:pt>
                <c:pt idx="1073">
                  <c:v>8.6410054988216804E-3</c:v>
                </c:pt>
                <c:pt idx="1074">
                  <c:v>9.4265514532600164E-3</c:v>
                </c:pt>
                <c:pt idx="1075">
                  <c:v>8.6410054988216804E-3</c:v>
                </c:pt>
                <c:pt idx="1076">
                  <c:v>1.1783189316575019E-2</c:v>
                </c:pt>
                <c:pt idx="1077">
                  <c:v>7.8554595443833461E-3</c:v>
                </c:pt>
                <c:pt idx="1078">
                  <c:v>1.3354281225451689E-2</c:v>
                </c:pt>
                <c:pt idx="1079">
                  <c:v>1.0997643362136685E-2</c:v>
                </c:pt>
                <c:pt idx="1080">
                  <c:v>7.0699135899450118E-3</c:v>
                </c:pt>
                <c:pt idx="1081">
                  <c:v>5.4988216810683424E-3</c:v>
                </c:pt>
                <c:pt idx="1082">
                  <c:v>7.0699135899450118E-3</c:v>
                </c:pt>
                <c:pt idx="1083">
                  <c:v>7.0699135899450118E-3</c:v>
                </c:pt>
                <c:pt idx="1084">
                  <c:v>1.0997643362136685E-2</c:v>
                </c:pt>
                <c:pt idx="1085">
                  <c:v>9.4265514532600164E-3</c:v>
                </c:pt>
                <c:pt idx="1086">
                  <c:v>1.4139827179890024E-2</c:v>
                </c:pt>
                <c:pt idx="1087">
                  <c:v>7.8554595443833461E-3</c:v>
                </c:pt>
                <c:pt idx="1088">
                  <c:v>7.0699135899450118E-3</c:v>
                </c:pt>
                <c:pt idx="1089">
                  <c:v>5.4988216810683424E-3</c:v>
                </c:pt>
                <c:pt idx="1090">
                  <c:v>6.2843676355066776E-3</c:v>
                </c:pt>
                <c:pt idx="1091">
                  <c:v>1.4139827179890024E-2</c:v>
                </c:pt>
                <c:pt idx="1092">
                  <c:v>9.4265514532600164E-3</c:v>
                </c:pt>
                <c:pt idx="1093">
                  <c:v>8.6410054988216804E-3</c:v>
                </c:pt>
                <c:pt idx="1094">
                  <c:v>1.4139827179890024E-2</c:v>
                </c:pt>
                <c:pt idx="1095">
                  <c:v>8.6410054988216804E-3</c:v>
                </c:pt>
                <c:pt idx="1096">
                  <c:v>1.2568735271013355E-2</c:v>
                </c:pt>
                <c:pt idx="1097">
                  <c:v>1.0212097407698351E-2</c:v>
                </c:pt>
                <c:pt idx="1098">
                  <c:v>1.2568735271013355E-2</c:v>
                </c:pt>
                <c:pt idx="1099">
                  <c:v>1.2568735271013355E-2</c:v>
                </c:pt>
                <c:pt idx="1100">
                  <c:v>9.4265514532600164E-3</c:v>
                </c:pt>
                <c:pt idx="1101">
                  <c:v>1.2568735271013355E-2</c:v>
                </c:pt>
                <c:pt idx="1102">
                  <c:v>7.8554595443833461E-3</c:v>
                </c:pt>
                <c:pt idx="1103">
                  <c:v>1.6496465043205028E-2</c:v>
                </c:pt>
                <c:pt idx="1104">
                  <c:v>1.8067556952081697E-2</c:v>
                </c:pt>
                <c:pt idx="1105">
                  <c:v>2.4351924587588374E-2</c:v>
                </c:pt>
                <c:pt idx="1106">
                  <c:v>3.2992930086410056E-2</c:v>
                </c:pt>
                <c:pt idx="1107">
                  <c:v>3.7706205813040065E-2</c:v>
                </c:pt>
                <c:pt idx="1108">
                  <c:v>3.2992930086410056E-2</c:v>
                </c:pt>
                <c:pt idx="1109">
                  <c:v>6.2843676355066769E-2</c:v>
                </c:pt>
                <c:pt idx="1110">
                  <c:v>7.4626865671641784E-2</c:v>
                </c:pt>
                <c:pt idx="1111">
                  <c:v>7.8554595443833461E-2</c:v>
                </c:pt>
                <c:pt idx="1112">
                  <c:v>5.0274941084053421E-2</c:v>
                </c:pt>
                <c:pt idx="1113">
                  <c:v>4.9489395129615081E-2</c:v>
                </c:pt>
                <c:pt idx="1114">
                  <c:v>4.006284367635507E-2</c:v>
                </c:pt>
                <c:pt idx="1115">
                  <c:v>3.8491751767478398E-2</c:v>
                </c:pt>
                <c:pt idx="1116">
                  <c:v>4.2419481539670068E-2</c:v>
                </c:pt>
                <c:pt idx="1117">
                  <c:v>2.2780832678711706E-2</c:v>
                </c:pt>
                <c:pt idx="1118">
                  <c:v>1.7282010997643361E-2</c:v>
                </c:pt>
                <c:pt idx="1119">
                  <c:v>1.3354281225451689E-2</c:v>
                </c:pt>
                <c:pt idx="1120">
                  <c:v>1.4139827179890024E-2</c:v>
                </c:pt>
                <c:pt idx="1121">
                  <c:v>1.4925373134328358E-2</c:v>
                </c:pt>
                <c:pt idx="1122">
                  <c:v>7.0699135899450118E-3</c:v>
                </c:pt>
                <c:pt idx="1123">
                  <c:v>1.3354281225451689E-2</c:v>
                </c:pt>
                <c:pt idx="1124">
                  <c:v>6.2843676355066776E-3</c:v>
                </c:pt>
                <c:pt idx="1125">
                  <c:v>7.0699135899450118E-3</c:v>
                </c:pt>
                <c:pt idx="1126">
                  <c:v>7.0699135899450118E-3</c:v>
                </c:pt>
                <c:pt idx="1127">
                  <c:v>7.8554595443833461E-3</c:v>
                </c:pt>
                <c:pt idx="1128">
                  <c:v>1.0997643362136685E-2</c:v>
                </c:pt>
                <c:pt idx="1129">
                  <c:v>1.2568735271013355E-2</c:v>
                </c:pt>
                <c:pt idx="1130">
                  <c:v>9.4265514532600164E-3</c:v>
                </c:pt>
                <c:pt idx="1131">
                  <c:v>1.0997643362136685E-2</c:v>
                </c:pt>
                <c:pt idx="1132">
                  <c:v>4.7132757266300082E-3</c:v>
                </c:pt>
                <c:pt idx="1133">
                  <c:v>5.4988216810683424E-3</c:v>
                </c:pt>
                <c:pt idx="1134">
                  <c:v>9.4265514532600164E-3</c:v>
                </c:pt>
                <c:pt idx="1135">
                  <c:v>5.4988216810683424E-3</c:v>
                </c:pt>
                <c:pt idx="1136">
                  <c:v>8.6410054988216804E-3</c:v>
                </c:pt>
                <c:pt idx="1137">
                  <c:v>1.0997643362136685E-2</c:v>
                </c:pt>
                <c:pt idx="1138">
                  <c:v>8.6410054988216804E-3</c:v>
                </c:pt>
                <c:pt idx="1139">
                  <c:v>9.4265514532600164E-3</c:v>
                </c:pt>
                <c:pt idx="1140">
                  <c:v>5.4988216810683424E-3</c:v>
                </c:pt>
                <c:pt idx="1141">
                  <c:v>1.2568735271013355E-2</c:v>
                </c:pt>
                <c:pt idx="1142">
                  <c:v>7.0699135899450118E-3</c:v>
                </c:pt>
                <c:pt idx="1143">
                  <c:v>9.4265514532600164E-3</c:v>
                </c:pt>
                <c:pt idx="1144">
                  <c:v>1.2568735271013355E-2</c:v>
                </c:pt>
                <c:pt idx="1145">
                  <c:v>8.6410054988216804E-3</c:v>
                </c:pt>
                <c:pt idx="1146">
                  <c:v>7.8554595443833461E-3</c:v>
                </c:pt>
                <c:pt idx="1147">
                  <c:v>4.7132757266300082E-3</c:v>
                </c:pt>
                <c:pt idx="1148">
                  <c:v>7.0699135899450118E-3</c:v>
                </c:pt>
                <c:pt idx="1149">
                  <c:v>5.4988216810683424E-3</c:v>
                </c:pt>
                <c:pt idx="1150">
                  <c:v>4.7132757266300082E-3</c:v>
                </c:pt>
                <c:pt idx="1151">
                  <c:v>4.7132757266300082E-3</c:v>
                </c:pt>
                <c:pt idx="1152">
                  <c:v>1.0212097407698351E-2</c:v>
                </c:pt>
                <c:pt idx="1153">
                  <c:v>1.1783189316575019E-2</c:v>
                </c:pt>
                <c:pt idx="1154">
                  <c:v>8.6410054988216804E-3</c:v>
                </c:pt>
                <c:pt idx="1155">
                  <c:v>9.4265514532600164E-3</c:v>
                </c:pt>
                <c:pt idx="1156">
                  <c:v>4.7132757266300082E-3</c:v>
                </c:pt>
                <c:pt idx="1157">
                  <c:v>8.6410054988216804E-3</c:v>
                </c:pt>
                <c:pt idx="1158">
                  <c:v>7.8554595443833461E-3</c:v>
                </c:pt>
                <c:pt idx="1159">
                  <c:v>1.1783189316575019E-2</c:v>
                </c:pt>
                <c:pt idx="1160">
                  <c:v>1.4925373134328358E-2</c:v>
                </c:pt>
                <c:pt idx="1161">
                  <c:v>7.8554595443833461E-3</c:v>
                </c:pt>
                <c:pt idx="1162">
                  <c:v>9.4265514532600164E-3</c:v>
                </c:pt>
                <c:pt idx="1163">
                  <c:v>9.4265514532600164E-3</c:v>
                </c:pt>
                <c:pt idx="1164">
                  <c:v>3.927729772191673E-3</c:v>
                </c:pt>
                <c:pt idx="1165">
                  <c:v>7.0699135899450118E-3</c:v>
                </c:pt>
                <c:pt idx="1166">
                  <c:v>1.0212097407698351E-2</c:v>
                </c:pt>
                <c:pt idx="1167">
                  <c:v>1.0997643362136685E-2</c:v>
                </c:pt>
                <c:pt idx="1168">
                  <c:v>8.6410054988216804E-3</c:v>
                </c:pt>
                <c:pt idx="1169">
                  <c:v>7.0699135899450118E-3</c:v>
                </c:pt>
                <c:pt idx="1170">
                  <c:v>1.2568735271013355E-2</c:v>
                </c:pt>
                <c:pt idx="1171">
                  <c:v>5.4988216810683424E-3</c:v>
                </c:pt>
                <c:pt idx="1172">
                  <c:v>6.2843676355066776E-3</c:v>
                </c:pt>
                <c:pt idx="1173">
                  <c:v>1.0212097407698351E-2</c:v>
                </c:pt>
                <c:pt idx="1174">
                  <c:v>1.0212097407698351E-2</c:v>
                </c:pt>
                <c:pt idx="1175">
                  <c:v>1.3354281225451689E-2</c:v>
                </c:pt>
                <c:pt idx="1176">
                  <c:v>1.8853102906520033E-2</c:v>
                </c:pt>
                <c:pt idx="1177">
                  <c:v>1.9638648860958365E-2</c:v>
                </c:pt>
                <c:pt idx="1178">
                  <c:v>1.6496465043205028E-2</c:v>
                </c:pt>
                <c:pt idx="1179">
                  <c:v>1.4139827179890024E-2</c:v>
                </c:pt>
                <c:pt idx="1180">
                  <c:v>1.5710919088766692E-2</c:v>
                </c:pt>
                <c:pt idx="1181">
                  <c:v>1.0212097407698351E-2</c:v>
                </c:pt>
                <c:pt idx="1182">
                  <c:v>1.6496465043205028E-2</c:v>
                </c:pt>
                <c:pt idx="1183">
                  <c:v>8.6410054988216804E-3</c:v>
                </c:pt>
                <c:pt idx="1184">
                  <c:v>1.0212097407698351E-2</c:v>
                </c:pt>
                <c:pt idx="1185">
                  <c:v>7.0699135899450118E-3</c:v>
                </c:pt>
                <c:pt idx="1186">
                  <c:v>7.0699135899450118E-3</c:v>
                </c:pt>
                <c:pt idx="1187">
                  <c:v>1.0212097407698351E-2</c:v>
                </c:pt>
                <c:pt idx="1188">
                  <c:v>1.0997643362136685E-2</c:v>
                </c:pt>
                <c:pt idx="1189">
                  <c:v>1.0997643362136685E-2</c:v>
                </c:pt>
                <c:pt idx="1190">
                  <c:v>1.2568735271013355E-2</c:v>
                </c:pt>
                <c:pt idx="1191">
                  <c:v>1.2568735271013355E-2</c:v>
                </c:pt>
                <c:pt idx="1192">
                  <c:v>1.0997643362136685E-2</c:v>
                </c:pt>
                <c:pt idx="1193">
                  <c:v>5.4988216810683424E-3</c:v>
                </c:pt>
                <c:pt idx="1194">
                  <c:v>7.0699135899450118E-3</c:v>
                </c:pt>
                <c:pt idx="1195">
                  <c:v>1.1783189316575019E-2</c:v>
                </c:pt>
                <c:pt idx="1196">
                  <c:v>5.4988216810683424E-3</c:v>
                </c:pt>
                <c:pt idx="1197">
                  <c:v>6.2843676355066776E-3</c:v>
                </c:pt>
                <c:pt idx="1198">
                  <c:v>7.8554595443833461E-3</c:v>
                </c:pt>
                <c:pt idx="1199">
                  <c:v>1.0212097407698351E-2</c:v>
                </c:pt>
                <c:pt idx="1200">
                  <c:v>9.4265514532600164E-3</c:v>
                </c:pt>
                <c:pt idx="1201">
                  <c:v>1.0997643362136685E-2</c:v>
                </c:pt>
                <c:pt idx="1202">
                  <c:v>1.2568735271013355E-2</c:v>
                </c:pt>
                <c:pt idx="1203">
                  <c:v>9.4265514532600164E-3</c:v>
                </c:pt>
                <c:pt idx="1204">
                  <c:v>4.7132757266300082E-3</c:v>
                </c:pt>
                <c:pt idx="1205">
                  <c:v>1.0997643362136685E-2</c:v>
                </c:pt>
                <c:pt idx="1206">
                  <c:v>7.8554595443833461E-3</c:v>
                </c:pt>
                <c:pt idx="1207">
                  <c:v>1.1783189316575019E-2</c:v>
                </c:pt>
                <c:pt idx="1208">
                  <c:v>1.2568735271013355E-2</c:v>
                </c:pt>
                <c:pt idx="1209">
                  <c:v>1.0997643362136685E-2</c:v>
                </c:pt>
                <c:pt idx="1210">
                  <c:v>8.6410054988216804E-3</c:v>
                </c:pt>
                <c:pt idx="1211">
                  <c:v>1.1783189316575019E-2</c:v>
                </c:pt>
                <c:pt idx="1212">
                  <c:v>2.0424194815396701E-2</c:v>
                </c:pt>
                <c:pt idx="1213">
                  <c:v>1.7282010997643361E-2</c:v>
                </c:pt>
                <c:pt idx="1214">
                  <c:v>1.2568735271013355E-2</c:v>
                </c:pt>
                <c:pt idx="1215">
                  <c:v>1.1783189316575019E-2</c:v>
                </c:pt>
                <c:pt idx="1216">
                  <c:v>2.8279654359780047E-2</c:v>
                </c:pt>
                <c:pt idx="1217">
                  <c:v>4.006284367635507E-2</c:v>
                </c:pt>
                <c:pt idx="1218">
                  <c:v>4.7918303220738416E-2</c:v>
                </c:pt>
                <c:pt idx="1219">
                  <c:v>5.1846032992930086E-2</c:v>
                </c:pt>
                <c:pt idx="1220">
                  <c:v>7.3055773762765119E-2</c:v>
                </c:pt>
                <c:pt idx="1221">
                  <c:v>8.012568735271014E-2</c:v>
                </c:pt>
                <c:pt idx="1222">
                  <c:v>7.3055773762765119E-2</c:v>
                </c:pt>
                <c:pt idx="1223">
                  <c:v>5.8915946582875099E-2</c:v>
                </c:pt>
                <c:pt idx="1224">
                  <c:v>4.6347211311861744E-2</c:v>
                </c:pt>
                <c:pt idx="1225">
                  <c:v>5.9701492537313432E-2</c:v>
                </c:pt>
                <c:pt idx="1226">
                  <c:v>4.7132757266300077E-2</c:v>
                </c:pt>
                <c:pt idx="1227">
                  <c:v>3.3778476040848389E-2</c:v>
                </c:pt>
                <c:pt idx="1228">
                  <c:v>2.8279654359780047E-2</c:v>
                </c:pt>
                <c:pt idx="1229">
                  <c:v>1.4139827179890024E-2</c:v>
                </c:pt>
                <c:pt idx="1230">
                  <c:v>1.4925373134328358E-2</c:v>
                </c:pt>
                <c:pt idx="1231">
                  <c:v>1.0212097407698351E-2</c:v>
                </c:pt>
                <c:pt idx="1232">
                  <c:v>1.4925373134328358E-2</c:v>
                </c:pt>
                <c:pt idx="1233">
                  <c:v>1.2568735271013355E-2</c:v>
                </c:pt>
                <c:pt idx="1234">
                  <c:v>1.7282010997643361E-2</c:v>
                </c:pt>
                <c:pt idx="1235">
                  <c:v>1.8067556952081697E-2</c:v>
                </c:pt>
                <c:pt idx="1236">
                  <c:v>2.1209740769835034E-2</c:v>
                </c:pt>
                <c:pt idx="1237">
                  <c:v>1.5710919088766692E-2</c:v>
                </c:pt>
                <c:pt idx="1238">
                  <c:v>1.3354281225451689E-2</c:v>
                </c:pt>
                <c:pt idx="1239">
                  <c:v>1.3354281225451689E-2</c:v>
                </c:pt>
                <c:pt idx="1240">
                  <c:v>1.3354281225451689E-2</c:v>
                </c:pt>
                <c:pt idx="1241">
                  <c:v>1.0997643362136685E-2</c:v>
                </c:pt>
                <c:pt idx="1242">
                  <c:v>1.4139827179890024E-2</c:v>
                </c:pt>
                <c:pt idx="1243">
                  <c:v>1.3354281225451689E-2</c:v>
                </c:pt>
                <c:pt idx="1244">
                  <c:v>1.0997643362136685E-2</c:v>
                </c:pt>
                <c:pt idx="1245">
                  <c:v>1.1783189316575019E-2</c:v>
                </c:pt>
                <c:pt idx="1246">
                  <c:v>1.8067556952081697E-2</c:v>
                </c:pt>
                <c:pt idx="1247">
                  <c:v>1.4139827179890024E-2</c:v>
                </c:pt>
                <c:pt idx="1248">
                  <c:v>1.8853102906520033E-2</c:v>
                </c:pt>
                <c:pt idx="1249">
                  <c:v>1.2568735271013355E-2</c:v>
                </c:pt>
                <c:pt idx="1250">
                  <c:v>2.0424194815396701E-2</c:v>
                </c:pt>
                <c:pt idx="1251">
                  <c:v>2.3566378633150038E-2</c:v>
                </c:pt>
                <c:pt idx="1252">
                  <c:v>3.1421838177533384E-2</c:v>
                </c:pt>
                <c:pt idx="1253">
                  <c:v>3.6920659858601726E-2</c:v>
                </c:pt>
                <c:pt idx="1254">
                  <c:v>5.9701492537313432E-2</c:v>
                </c:pt>
                <c:pt idx="1255">
                  <c:v>8.2482325216025137E-2</c:v>
                </c:pt>
                <c:pt idx="1256">
                  <c:v>8.5624509033778481E-2</c:v>
                </c:pt>
                <c:pt idx="1257">
                  <c:v>6.2058130400628436E-2</c:v>
                </c:pt>
                <c:pt idx="1258">
                  <c:v>4.4776119402985072E-2</c:v>
                </c:pt>
                <c:pt idx="1259">
                  <c:v>4.9489395129615081E-2</c:v>
                </c:pt>
                <c:pt idx="1260">
                  <c:v>5.1846032992930086E-2</c:v>
                </c:pt>
                <c:pt idx="1261">
                  <c:v>4.0848389630793402E-2</c:v>
                </c:pt>
                <c:pt idx="1262">
                  <c:v>2.4351924587588374E-2</c:v>
                </c:pt>
                <c:pt idx="1263">
                  <c:v>1.5710919088766692E-2</c:v>
                </c:pt>
                <c:pt idx="1264">
                  <c:v>1.3354281225451689E-2</c:v>
                </c:pt>
                <c:pt idx="1265">
                  <c:v>1.4139827179890024E-2</c:v>
                </c:pt>
                <c:pt idx="1266">
                  <c:v>7.0699135899450118E-3</c:v>
                </c:pt>
                <c:pt idx="1267">
                  <c:v>1.0997643362136685E-2</c:v>
                </c:pt>
                <c:pt idx="1268">
                  <c:v>1.1783189316575019E-2</c:v>
                </c:pt>
                <c:pt idx="1269">
                  <c:v>7.8554595443833461E-3</c:v>
                </c:pt>
                <c:pt idx="1270">
                  <c:v>1.0212097407698351E-2</c:v>
                </c:pt>
                <c:pt idx="1271">
                  <c:v>9.4265514532600164E-3</c:v>
                </c:pt>
                <c:pt idx="1272">
                  <c:v>1.0212097407698351E-2</c:v>
                </c:pt>
                <c:pt idx="1273">
                  <c:v>1.0212097407698351E-2</c:v>
                </c:pt>
                <c:pt idx="1274">
                  <c:v>7.0699135899450118E-3</c:v>
                </c:pt>
                <c:pt idx="1275">
                  <c:v>1.0997643362136685E-2</c:v>
                </c:pt>
                <c:pt idx="1276">
                  <c:v>1.3354281225451689E-2</c:v>
                </c:pt>
                <c:pt idx="1277">
                  <c:v>7.0699135899450118E-3</c:v>
                </c:pt>
                <c:pt idx="1278">
                  <c:v>8.6410054988216804E-3</c:v>
                </c:pt>
                <c:pt idx="1279">
                  <c:v>5.4988216810683424E-3</c:v>
                </c:pt>
                <c:pt idx="1280">
                  <c:v>1.9638648860958365E-2</c:v>
                </c:pt>
                <c:pt idx="1281">
                  <c:v>1.4925373134328358E-2</c:v>
                </c:pt>
                <c:pt idx="1282">
                  <c:v>1.2568735271013355E-2</c:v>
                </c:pt>
                <c:pt idx="1283">
                  <c:v>1.8853102906520033E-2</c:v>
                </c:pt>
                <c:pt idx="1284">
                  <c:v>1.2568735271013355E-2</c:v>
                </c:pt>
                <c:pt idx="1285">
                  <c:v>2.9850746268656716E-2</c:v>
                </c:pt>
                <c:pt idx="1286">
                  <c:v>3.927729772191673E-2</c:v>
                </c:pt>
                <c:pt idx="1287">
                  <c:v>4.399057344854674E-2</c:v>
                </c:pt>
                <c:pt idx="1288">
                  <c:v>3.8491751767478398E-2</c:v>
                </c:pt>
                <c:pt idx="1289">
                  <c:v>3.8491751767478398E-2</c:v>
                </c:pt>
                <c:pt idx="1290">
                  <c:v>3.1421838177533384E-2</c:v>
                </c:pt>
                <c:pt idx="1291">
                  <c:v>2.9850746268656716E-2</c:v>
                </c:pt>
                <c:pt idx="1292">
                  <c:v>2.5923016496465043E-2</c:v>
                </c:pt>
                <c:pt idx="1293">
                  <c:v>2.3566378633150038E-2</c:v>
                </c:pt>
                <c:pt idx="1294">
                  <c:v>1.9638648860958365E-2</c:v>
                </c:pt>
                <c:pt idx="1295">
                  <c:v>1.4925373134328358E-2</c:v>
                </c:pt>
                <c:pt idx="1296">
                  <c:v>1.4139827179890024E-2</c:v>
                </c:pt>
                <c:pt idx="1297">
                  <c:v>8.6410054988216804E-3</c:v>
                </c:pt>
                <c:pt idx="1298">
                  <c:v>1.8067556952081697E-2</c:v>
                </c:pt>
                <c:pt idx="1299">
                  <c:v>1.0997643362136685E-2</c:v>
                </c:pt>
                <c:pt idx="1300">
                  <c:v>1.2568735271013355E-2</c:v>
                </c:pt>
                <c:pt idx="1301">
                  <c:v>1.7282010997643361E-2</c:v>
                </c:pt>
                <c:pt idx="1302">
                  <c:v>1.3354281225451689E-2</c:v>
                </c:pt>
                <c:pt idx="1303">
                  <c:v>1.4139827179890024E-2</c:v>
                </c:pt>
                <c:pt idx="1304">
                  <c:v>6.2843676355066776E-3</c:v>
                </c:pt>
                <c:pt idx="1305">
                  <c:v>8.6410054988216804E-3</c:v>
                </c:pt>
                <c:pt idx="1306">
                  <c:v>1.4925373134328358E-2</c:v>
                </c:pt>
                <c:pt idx="1307">
                  <c:v>8.6410054988216804E-3</c:v>
                </c:pt>
                <c:pt idx="1308">
                  <c:v>1.0997643362136685E-2</c:v>
                </c:pt>
                <c:pt idx="1309">
                  <c:v>1.3354281225451689E-2</c:v>
                </c:pt>
                <c:pt idx="1310">
                  <c:v>1.2568735271013355E-2</c:v>
                </c:pt>
                <c:pt idx="1311">
                  <c:v>1.4139827179890024E-2</c:v>
                </c:pt>
                <c:pt idx="1312">
                  <c:v>1.5710919088766692E-2</c:v>
                </c:pt>
                <c:pt idx="1313">
                  <c:v>1.3354281225451689E-2</c:v>
                </c:pt>
                <c:pt idx="1314">
                  <c:v>8.6410054988216804E-3</c:v>
                </c:pt>
                <c:pt idx="1315">
                  <c:v>1.4139827179890024E-2</c:v>
                </c:pt>
                <c:pt idx="1316">
                  <c:v>1.5710919088766692E-2</c:v>
                </c:pt>
                <c:pt idx="1317">
                  <c:v>8.6410054988216804E-3</c:v>
                </c:pt>
                <c:pt idx="1318">
                  <c:v>1.4139827179890024E-2</c:v>
                </c:pt>
                <c:pt idx="1319">
                  <c:v>2.5923016496465043E-2</c:v>
                </c:pt>
                <c:pt idx="1320">
                  <c:v>1.4925373134328358E-2</c:v>
                </c:pt>
                <c:pt idx="1321">
                  <c:v>2.5923016496465043E-2</c:v>
                </c:pt>
                <c:pt idx="1322">
                  <c:v>2.4351924587588374E-2</c:v>
                </c:pt>
                <c:pt idx="1323">
                  <c:v>2.9850746268656716E-2</c:v>
                </c:pt>
                <c:pt idx="1324">
                  <c:v>3.8491751767478398E-2</c:v>
                </c:pt>
                <c:pt idx="1325">
                  <c:v>4.006284367635507E-2</c:v>
                </c:pt>
                <c:pt idx="1326">
                  <c:v>7.6197957580518463E-2</c:v>
                </c:pt>
                <c:pt idx="1327">
                  <c:v>8.4053417124901803E-2</c:v>
                </c:pt>
                <c:pt idx="1328">
                  <c:v>0.11154752553024352</c:v>
                </c:pt>
                <c:pt idx="1329">
                  <c:v>0.13197172034564023</c:v>
                </c:pt>
                <c:pt idx="1330">
                  <c:v>0.20188531029065201</c:v>
                </c:pt>
                <c:pt idx="1331">
                  <c:v>0.24744697564807541</c:v>
                </c:pt>
                <c:pt idx="1332">
                  <c:v>0.26315789473684209</c:v>
                </c:pt>
                <c:pt idx="1333">
                  <c:v>0.22937941869599371</c:v>
                </c:pt>
                <c:pt idx="1334">
                  <c:v>0.18303220738413198</c:v>
                </c:pt>
                <c:pt idx="1335">
                  <c:v>0.16810683424980361</c:v>
                </c:pt>
                <c:pt idx="1336">
                  <c:v>0.16260801256873528</c:v>
                </c:pt>
                <c:pt idx="1337">
                  <c:v>0.16260801256873528</c:v>
                </c:pt>
                <c:pt idx="1338">
                  <c:v>0.13354281225451689</c:v>
                </c:pt>
                <c:pt idx="1339">
                  <c:v>9.5051060487038486E-2</c:v>
                </c:pt>
                <c:pt idx="1340">
                  <c:v>7.9340141398271793E-2</c:v>
                </c:pt>
                <c:pt idx="1341">
                  <c:v>7.0699135899450122E-2</c:v>
                </c:pt>
                <c:pt idx="1342">
                  <c:v>6.4414768263943434E-2</c:v>
                </c:pt>
                <c:pt idx="1343">
                  <c:v>5.420267085624509E-2</c:v>
                </c:pt>
                <c:pt idx="1344">
                  <c:v>5.0274941084053421E-2</c:v>
                </c:pt>
                <c:pt idx="1345">
                  <c:v>5.8915946582875099E-2</c:v>
                </c:pt>
                <c:pt idx="1346">
                  <c:v>7.3055773762765119E-2</c:v>
                </c:pt>
                <c:pt idx="1347">
                  <c:v>5.9701492537313432E-2</c:v>
                </c:pt>
                <c:pt idx="1348">
                  <c:v>9.033778476040849E-2</c:v>
                </c:pt>
                <c:pt idx="1349">
                  <c:v>0.1201885310290652</c:v>
                </c:pt>
                <c:pt idx="1350">
                  <c:v>0.16417910447761194</c:v>
                </c:pt>
                <c:pt idx="1351">
                  <c:v>0.23802042419481539</c:v>
                </c:pt>
                <c:pt idx="1352">
                  <c:v>0.30871956009426549</c:v>
                </c:pt>
                <c:pt idx="1353">
                  <c:v>0.37077769049489395</c:v>
                </c:pt>
                <c:pt idx="1354">
                  <c:v>0.42969363707776903</c:v>
                </c:pt>
                <c:pt idx="1355">
                  <c:v>0.2992930086410055</c:v>
                </c:pt>
                <c:pt idx="1356">
                  <c:v>0.24037706205813039</c:v>
                </c:pt>
                <c:pt idx="1357">
                  <c:v>0.23487824037706206</c:v>
                </c:pt>
                <c:pt idx="1358">
                  <c:v>0.21131186174391201</c:v>
                </c:pt>
                <c:pt idx="1359">
                  <c:v>0.20267085624509035</c:v>
                </c:pt>
                <c:pt idx="1360">
                  <c:v>0.13432835820895522</c:v>
                </c:pt>
                <c:pt idx="1361">
                  <c:v>8.9552238805970144E-2</c:v>
                </c:pt>
                <c:pt idx="1362">
                  <c:v>4.8703849175176749E-2</c:v>
                </c:pt>
                <c:pt idx="1363">
                  <c:v>6.1272584446190104E-2</c:v>
                </c:pt>
                <c:pt idx="1364">
                  <c:v>3.927729772191673E-2</c:v>
                </c:pt>
                <c:pt idx="1365">
                  <c:v>2.513747054202671E-2</c:v>
                </c:pt>
                <c:pt idx="1366">
                  <c:v>2.513747054202671E-2</c:v>
                </c:pt>
                <c:pt idx="1367">
                  <c:v>1.4139827179890024E-2</c:v>
                </c:pt>
                <c:pt idx="1368">
                  <c:v>1.8067556952081697E-2</c:v>
                </c:pt>
                <c:pt idx="1369">
                  <c:v>1.5710919088766692E-2</c:v>
                </c:pt>
                <c:pt idx="1370">
                  <c:v>1.5710919088766692E-2</c:v>
                </c:pt>
                <c:pt idx="1371">
                  <c:v>2.1209740769835034E-2</c:v>
                </c:pt>
                <c:pt idx="1372">
                  <c:v>1.0997643362136685E-2</c:v>
                </c:pt>
                <c:pt idx="1373">
                  <c:v>1.4925373134328358E-2</c:v>
                </c:pt>
                <c:pt idx="1374">
                  <c:v>1.8067556952081697E-2</c:v>
                </c:pt>
                <c:pt idx="1375">
                  <c:v>1.0212097407698351E-2</c:v>
                </c:pt>
                <c:pt idx="1376">
                  <c:v>5.4988216810683424E-3</c:v>
                </c:pt>
                <c:pt idx="1377">
                  <c:v>1.4925373134328358E-2</c:v>
                </c:pt>
                <c:pt idx="1378">
                  <c:v>1.0212097407698351E-2</c:v>
                </c:pt>
                <c:pt idx="1379">
                  <c:v>1.0212097407698351E-2</c:v>
                </c:pt>
                <c:pt idx="1380">
                  <c:v>1.0997643362136685E-2</c:v>
                </c:pt>
                <c:pt idx="1381">
                  <c:v>6.2843676355066776E-3</c:v>
                </c:pt>
                <c:pt idx="1382">
                  <c:v>9.4265514532600164E-3</c:v>
                </c:pt>
                <c:pt idx="1383">
                  <c:v>1.0212097407698351E-2</c:v>
                </c:pt>
                <c:pt idx="1384">
                  <c:v>8.6410054988216804E-3</c:v>
                </c:pt>
                <c:pt idx="1385">
                  <c:v>1.2568735271013355E-2</c:v>
                </c:pt>
                <c:pt idx="1386">
                  <c:v>1.4925373134328358E-2</c:v>
                </c:pt>
                <c:pt idx="1387">
                  <c:v>5.4988216810683424E-3</c:v>
                </c:pt>
                <c:pt idx="1388">
                  <c:v>1.0997643362136685E-2</c:v>
                </c:pt>
                <c:pt idx="1389">
                  <c:v>1.0212097407698351E-2</c:v>
                </c:pt>
                <c:pt idx="1390">
                  <c:v>8.6410054988216804E-3</c:v>
                </c:pt>
                <c:pt idx="1391">
                  <c:v>1.4139827179890024E-2</c:v>
                </c:pt>
                <c:pt idx="1392">
                  <c:v>1.4925373134328358E-2</c:v>
                </c:pt>
                <c:pt idx="1393">
                  <c:v>9.4265514532600164E-3</c:v>
                </c:pt>
                <c:pt idx="1394">
                  <c:v>1.0997643362136685E-2</c:v>
                </c:pt>
                <c:pt idx="1395">
                  <c:v>6.2843676355066776E-3</c:v>
                </c:pt>
                <c:pt idx="1396">
                  <c:v>8.6410054988216804E-3</c:v>
                </c:pt>
                <c:pt idx="1397">
                  <c:v>7.8554595443833461E-3</c:v>
                </c:pt>
                <c:pt idx="1398">
                  <c:v>1.5710919088766692E-2</c:v>
                </c:pt>
                <c:pt idx="1399">
                  <c:v>1.0212097407698351E-2</c:v>
                </c:pt>
                <c:pt idx="1400">
                  <c:v>7.0699135899450118E-3</c:v>
                </c:pt>
                <c:pt idx="1401">
                  <c:v>1.4139827179890024E-2</c:v>
                </c:pt>
                <c:pt idx="1402">
                  <c:v>1.0212097407698351E-2</c:v>
                </c:pt>
                <c:pt idx="1403">
                  <c:v>6.2843676355066776E-3</c:v>
                </c:pt>
                <c:pt idx="1404">
                  <c:v>8.6410054988216804E-3</c:v>
                </c:pt>
                <c:pt idx="1405">
                  <c:v>7.8554595443833461E-3</c:v>
                </c:pt>
                <c:pt idx="1406">
                  <c:v>7.0699135899450118E-3</c:v>
                </c:pt>
                <c:pt idx="1407">
                  <c:v>8.6410054988216804E-3</c:v>
                </c:pt>
                <c:pt idx="1408">
                  <c:v>1.1783189316575019E-2</c:v>
                </c:pt>
                <c:pt idx="1409">
                  <c:v>1.0212097407698351E-2</c:v>
                </c:pt>
                <c:pt idx="1410">
                  <c:v>8.6410054988216804E-3</c:v>
                </c:pt>
                <c:pt idx="1411">
                  <c:v>1.3354281225451689E-2</c:v>
                </c:pt>
                <c:pt idx="1412">
                  <c:v>8.6410054988216804E-3</c:v>
                </c:pt>
                <c:pt idx="1413">
                  <c:v>5.4988216810683424E-3</c:v>
                </c:pt>
                <c:pt idx="1414">
                  <c:v>9.4265514532600164E-3</c:v>
                </c:pt>
                <c:pt idx="1415">
                  <c:v>7.8554595443833461E-3</c:v>
                </c:pt>
                <c:pt idx="1416">
                  <c:v>5.4988216810683424E-3</c:v>
                </c:pt>
                <c:pt idx="1417">
                  <c:v>6.2843676355066776E-3</c:v>
                </c:pt>
                <c:pt idx="1418">
                  <c:v>8.6410054988216804E-3</c:v>
                </c:pt>
                <c:pt idx="1419">
                  <c:v>1.3354281225451689E-2</c:v>
                </c:pt>
                <c:pt idx="1420">
                  <c:v>8.6410054988216804E-3</c:v>
                </c:pt>
                <c:pt idx="1421">
                  <c:v>1.4925373134328358E-2</c:v>
                </c:pt>
                <c:pt idx="1422">
                  <c:v>1.2568735271013355E-2</c:v>
                </c:pt>
                <c:pt idx="1423">
                  <c:v>1.0212097407698351E-2</c:v>
                </c:pt>
                <c:pt idx="1424">
                  <c:v>1.0997643362136685E-2</c:v>
                </c:pt>
                <c:pt idx="1425">
                  <c:v>1.0212097407698351E-2</c:v>
                </c:pt>
                <c:pt idx="1426">
                  <c:v>4.7132757266300082E-3</c:v>
                </c:pt>
                <c:pt idx="1427">
                  <c:v>1.0212097407698351E-2</c:v>
                </c:pt>
                <c:pt idx="1428">
                  <c:v>1.0997643362136685E-2</c:v>
                </c:pt>
                <c:pt idx="1429">
                  <c:v>7.0699135899450118E-3</c:v>
                </c:pt>
                <c:pt idx="1430">
                  <c:v>1.0997643362136685E-2</c:v>
                </c:pt>
                <c:pt idx="1431">
                  <c:v>1.4925373134328358E-2</c:v>
                </c:pt>
                <c:pt idx="1432">
                  <c:v>1.4139827179890024E-2</c:v>
                </c:pt>
                <c:pt idx="1433">
                  <c:v>1.0212097407698351E-2</c:v>
                </c:pt>
                <c:pt idx="1434">
                  <c:v>1.0997643362136685E-2</c:v>
                </c:pt>
                <c:pt idx="1435">
                  <c:v>6.2843676355066776E-3</c:v>
                </c:pt>
                <c:pt idx="1436">
                  <c:v>1.0212097407698351E-2</c:v>
                </c:pt>
                <c:pt idx="1437">
                  <c:v>8.6410054988216804E-3</c:v>
                </c:pt>
                <c:pt idx="1438">
                  <c:v>8.6410054988216804E-3</c:v>
                </c:pt>
                <c:pt idx="1439">
                  <c:v>1.1783189316575019E-2</c:v>
                </c:pt>
                <c:pt idx="1440">
                  <c:v>9.4265514532600164E-3</c:v>
                </c:pt>
                <c:pt idx="1441">
                  <c:v>1.3354281225451689E-2</c:v>
                </c:pt>
                <c:pt idx="1442">
                  <c:v>1.3354281225451689E-2</c:v>
                </c:pt>
                <c:pt idx="1443">
                  <c:v>1.6496465043205028E-2</c:v>
                </c:pt>
                <c:pt idx="1444">
                  <c:v>1.0997643362136685E-2</c:v>
                </c:pt>
                <c:pt idx="1445">
                  <c:v>1.0997643362136685E-2</c:v>
                </c:pt>
                <c:pt idx="1446">
                  <c:v>2.1209740769835034E-2</c:v>
                </c:pt>
                <c:pt idx="1447">
                  <c:v>1.2568735271013355E-2</c:v>
                </c:pt>
                <c:pt idx="1448">
                  <c:v>1.2568735271013355E-2</c:v>
                </c:pt>
                <c:pt idx="1449">
                  <c:v>1.4925373134328358E-2</c:v>
                </c:pt>
                <c:pt idx="1450">
                  <c:v>1.7282010997643361E-2</c:v>
                </c:pt>
                <c:pt idx="1451">
                  <c:v>2.1209740769835034E-2</c:v>
                </c:pt>
                <c:pt idx="1452">
                  <c:v>1.2568735271013355E-2</c:v>
                </c:pt>
                <c:pt idx="1453">
                  <c:v>1.5710919088766692E-2</c:v>
                </c:pt>
                <c:pt idx="1454">
                  <c:v>1.8853102906520033E-2</c:v>
                </c:pt>
                <c:pt idx="1455">
                  <c:v>2.0424194815396701E-2</c:v>
                </c:pt>
                <c:pt idx="1456">
                  <c:v>1.8853102906520033E-2</c:v>
                </c:pt>
                <c:pt idx="1457">
                  <c:v>2.1209740769835034E-2</c:v>
                </c:pt>
                <c:pt idx="1458">
                  <c:v>1.6496465043205028E-2</c:v>
                </c:pt>
                <c:pt idx="1459">
                  <c:v>2.2780832678711706E-2</c:v>
                </c:pt>
                <c:pt idx="1460">
                  <c:v>4.1633935585231735E-2</c:v>
                </c:pt>
                <c:pt idx="1461">
                  <c:v>2.9065200314218383E-2</c:v>
                </c:pt>
                <c:pt idx="1462">
                  <c:v>4.0848389630793402E-2</c:v>
                </c:pt>
                <c:pt idx="1463">
                  <c:v>4.7132757266300077E-2</c:v>
                </c:pt>
                <c:pt idx="1464">
                  <c:v>5.8915946582875099E-2</c:v>
                </c:pt>
                <c:pt idx="1465">
                  <c:v>7.4626865671641784E-2</c:v>
                </c:pt>
                <c:pt idx="1466">
                  <c:v>0.1044776119402985</c:v>
                </c:pt>
                <c:pt idx="1467">
                  <c:v>0.1272584446190102</c:v>
                </c:pt>
                <c:pt idx="1468">
                  <c:v>0.1476826394344069</c:v>
                </c:pt>
                <c:pt idx="1469">
                  <c:v>0.2152395915161037</c:v>
                </c:pt>
                <c:pt idx="1470">
                  <c:v>0.26472898664571876</c:v>
                </c:pt>
                <c:pt idx="1471">
                  <c:v>0.2356637863315004</c:v>
                </c:pt>
                <c:pt idx="1472">
                  <c:v>0.22702278083267871</c:v>
                </c:pt>
                <c:pt idx="1473">
                  <c:v>0.24430479183032208</c:v>
                </c:pt>
                <c:pt idx="1474">
                  <c:v>0.27179890023566378</c:v>
                </c:pt>
                <c:pt idx="1475">
                  <c:v>0.24037706205813039</c:v>
                </c:pt>
                <c:pt idx="1476">
                  <c:v>0.15789473684210525</c:v>
                </c:pt>
                <c:pt idx="1477">
                  <c:v>0.13354281225451689</c:v>
                </c:pt>
                <c:pt idx="1478">
                  <c:v>0.10997643362136685</c:v>
                </c:pt>
                <c:pt idx="1479">
                  <c:v>0.11468970934799685</c:v>
                </c:pt>
                <c:pt idx="1480">
                  <c:v>6.9913589945011789E-2</c:v>
                </c:pt>
                <c:pt idx="1481">
                  <c:v>4.4776119402985072E-2</c:v>
                </c:pt>
                <c:pt idx="1482">
                  <c:v>4.0848389630793402E-2</c:v>
                </c:pt>
                <c:pt idx="1483">
                  <c:v>4.006284367635507E-2</c:v>
                </c:pt>
                <c:pt idx="1484">
                  <c:v>4.1633935585231735E-2</c:v>
                </c:pt>
                <c:pt idx="1485">
                  <c:v>3.3778476040848389E-2</c:v>
                </c:pt>
                <c:pt idx="1486">
                  <c:v>3.6920659858601726E-2</c:v>
                </c:pt>
                <c:pt idx="1487">
                  <c:v>4.006284367635507E-2</c:v>
                </c:pt>
                <c:pt idx="1488">
                  <c:v>4.9489395129615081E-2</c:v>
                </c:pt>
                <c:pt idx="1489">
                  <c:v>5.420267085624509E-2</c:v>
                </c:pt>
                <c:pt idx="1490">
                  <c:v>7.1484681853888454E-2</c:v>
                </c:pt>
                <c:pt idx="1491">
                  <c:v>0.11154752553024352</c:v>
                </c:pt>
                <c:pt idx="1492">
                  <c:v>0.16417910447761194</c:v>
                </c:pt>
                <c:pt idx="1493">
                  <c:v>0.25608798114689707</c:v>
                </c:pt>
                <c:pt idx="1494">
                  <c:v>0.30714846818538882</c:v>
                </c:pt>
                <c:pt idx="1495">
                  <c:v>0.3401413982717989</c:v>
                </c:pt>
                <c:pt idx="1496">
                  <c:v>0.31578947368421051</c:v>
                </c:pt>
                <c:pt idx="1497">
                  <c:v>0.27494108405341711</c:v>
                </c:pt>
                <c:pt idx="1498">
                  <c:v>0.32521602513747055</c:v>
                </c:pt>
                <c:pt idx="1499">
                  <c:v>0.27651217596229377</c:v>
                </c:pt>
                <c:pt idx="1500">
                  <c:v>0.27336999214454044</c:v>
                </c:pt>
                <c:pt idx="1501">
                  <c:v>0.18774548311076197</c:v>
                </c:pt>
                <c:pt idx="1502">
                  <c:v>0.17282010997643363</c:v>
                </c:pt>
                <c:pt idx="1503">
                  <c:v>0.16496465043205027</c:v>
                </c:pt>
                <c:pt idx="1504">
                  <c:v>0.13982717989002358</c:v>
                </c:pt>
                <c:pt idx="1505">
                  <c:v>8.9552238805970144E-2</c:v>
                </c:pt>
                <c:pt idx="1506">
                  <c:v>8.2482325216025137E-2</c:v>
                </c:pt>
                <c:pt idx="1507">
                  <c:v>9.3479968578161821E-2</c:v>
                </c:pt>
                <c:pt idx="1508">
                  <c:v>0.10604870384917518</c:v>
                </c:pt>
                <c:pt idx="1509">
                  <c:v>9.1123330714846823E-2</c:v>
                </c:pt>
                <c:pt idx="1510">
                  <c:v>6.5985860172820113E-2</c:v>
                </c:pt>
                <c:pt idx="1511">
                  <c:v>8.5624509033778481E-2</c:v>
                </c:pt>
                <c:pt idx="1512">
                  <c:v>6.9913589945011789E-2</c:v>
                </c:pt>
                <c:pt idx="1513">
                  <c:v>9.4265514532600153E-2</c:v>
                </c:pt>
                <c:pt idx="1514">
                  <c:v>0.10997643362136685</c:v>
                </c:pt>
                <c:pt idx="1515">
                  <c:v>0.10054988216810684</c:v>
                </c:pt>
                <c:pt idx="1516">
                  <c:v>7.4626865671641784E-2</c:v>
                </c:pt>
                <c:pt idx="1517">
                  <c:v>5.9701492537313432E-2</c:v>
                </c:pt>
                <c:pt idx="1518">
                  <c:v>4.9489395129615081E-2</c:v>
                </c:pt>
                <c:pt idx="1519">
                  <c:v>5.4988216810683423E-2</c:v>
                </c:pt>
                <c:pt idx="1520">
                  <c:v>4.4776119402985072E-2</c:v>
                </c:pt>
                <c:pt idx="1521">
                  <c:v>3.8491751767478398E-2</c:v>
                </c:pt>
                <c:pt idx="1522">
                  <c:v>3.2992930086410056E-2</c:v>
                </c:pt>
                <c:pt idx="1523">
                  <c:v>3.0636292223095052E-2</c:v>
                </c:pt>
                <c:pt idx="1524">
                  <c:v>3.0636292223095052E-2</c:v>
                </c:pt>
                <c:pt idx="1525">
                  <c:v>2.4351924587588374E-2</c:v>
                </c:pt>
                <c:pt idx="1526">
                  <c:v>1.9638648860958365E-2</c:v>
                </c:pt>
                <c:pt idx="1527">
                  <c:v>2.199528672427337E-2</c:v>
                </c:pt>
                <c:pt idx="1528">
                  <c:v>3.7706205813040065E-2</c:v>
                </c:pt>
                <c:pt idx="1529">
                  <c:v>1.9638648860958365E-2</c:v>
                </c:pt>
                <c:pt idx="1530">
                  <c:v>2.3566378633150038E-2</c:v>
                </c:pt>
                <c:pt idx="1531">
                  <c:v>2.0424194815396701E-2</c:v>
                </c:pt>
                <c:pt idx="1532">
                  <c:v>1.6496465043205028E-2</c:v>
                </c:pt>
                <c:pt idx="1533">
                  <c:v>1.9638648860958365E-2</c:v>
                </c:pt>
                <c:pt idx="1534">
                  <c:v>3.1421838177533384E-2</c:v>
                </c:pt>
                <c:pt idx="1535">
                  <c:v>2.2780832678711706E-2</c:v>
                </c:pt>
                <c:pt idx="1536">
                  <c:v>3.6920659858601726E-2</c:v>
                </c:pt>
                <c:pt idx="1537">
                  <c:v>3.6920659858601726E-2</c:v>
                </c:pt>
                <c:pt idx="1538">
                  <c:v>4.6347211311861744E-2</c:v>
                </c:pt>
                <c:pt idx="1539">
                  <c:v>6.1272584446190104E-2</c:v>
                </c:pt>
                <c:pt idx="1540">
                  <c:v>0.10840534171249018</c:v>
                </c:pt>
                <c:pt idx="1541">
                  <c:v>0.12333071484681854</c:v>
                </c:pt>
                <c:pt idx="1542">
                  <c:v>0.13197172034564023</c:v>
                </c:pt>
                <c:pt idx="1543">
                  <c:v>0.13668499607227022</c:v>
                </c:pt>
                <c:pt idx="1544">
                  <c:v>0.13904163393558522</c:v>
                </c:pt>
                <c:pt idx="1545">
                  <c:v>0.11704634721131187</c:v>
                </c:pt>
                <c:pt idx="1546">
                  <c:v>0.12411626080125687</c:v>
                </c:pt>
                <c:pt idx="1547">
                  <c:v>8.7981146897093479E-2</c:v>
                </c:pt>
                <c:pt idx="1548">
                  <c:v>9.033778476040849E-2</c:v>
                </c:pt>
                <c:pt idx="1549">
                  <c:v>5.8130400628436767E-2</c:v>
                </c:pt>
                <c:pt idx="1550">
                  <c:v>6.0487038491751764E-2</c:v>
                </c:pt>
                <c:pt idx="1551">
                  <c:v>4.006284367635507E-2</c:v>
                </c:pt>
                <c:pt idx="1552">
                  <c:v>2.3566378633150038E-2</c:v>
                </c:pt>
                <c:pt idx="1553">
                  <c:v>2.7494108405341711E-2</c:v>
                </c:pt>
                <c:pt idx="1554">
                  <c:v>1.8067556952081697E-2</c:v>
                </c:pt>
                <c:pt idx="1555">
                  <c:v>2.2780832678711706E-2</c:v>
                </c:pt>
                <c:pt idx="1556">
                  <c:v>2.0424194815396701E-2</c:v>
                </c:pt>
                <c:pt idx="1557">
                  <c:v>1.8067556952081697E-2</c:v>
                </c:pt>
                <c:pt idx="1558">
                  <c:v>1.8067556952081697E-2</c:v>
                </c:pt>
                <c:pt idx="1559">
                  <c:v>1.0212097407698351E-2</c:v>
                </c:pt>
                <c:pt idx="1560">
                  <c:v>1.1783189316575019E-2</c:v>
                </c:pt>
                <c:pt idx="1561">
                  <c:v>1.0212097407698351E-2</c:v>
                </c:pt>
                <c:pt idx="1562">
                  <c:v>7.8554595443833461E-3</c:v>
                </c:pt>
                <c:pt idx="1563">
                  <c:v>1.6496465043205028E-2</c:v>
                </c:pt>
                <c:pt idx="1564">
                  <c:v>9.4265514532600164E-3</c:v>
                </c:pt>
                <c:pt idx="1565">
                  <c:v>1.1783189316575019E-2</c:v>
                </c:pt>
                <c:pt idx="1566">
                  <c:v>1.4139827179890024E-2</c:v>
                </c:pt>
                <c:pt idx="1567">
                  <c:v>8.6410054988216804E-3</c:v>
                </c:pt>
                <c:pt idx="1568">
                  <c:v>1.4925373134328358E-2</c:v>
                </c:pt>
                <c:pt idx="1569">
                  <c:v>8.6410054988216804E-3</c:v>
                </c:pt>
                <c:pt idx="1570">
                  <c:v>5.4988216810683424E-3</c:v>
                </c:pt>
                <c:pt idx="1571">
                  <c:v>1.3354281225451689E-2</c:v>
                </c:pt>
                <c:pt idx="1572">
                  <c:v>2.0424194815396701E-2</c:v>
                </c:pt>
                <c:pt idx="1573">
                  <c:v>1.0212097407698351E-2</c:v>
                </c:pt>
                <c:pt idx="1574">
                  <c:v>1.1783189316575019E-2</c:v>
                </c:pt>
                <c:pt idx="1575">
                  <c:v>1.1783189316575019E-2</c:v>
                </c:pt>
                <c:pt idx="1576">
                  <c:v>5.4988216810683424E-3</c:v>
                </c:pt>
                <c:pt idx="1577">
                  <c:v>7.8554595443833461E-3</c:v>
                </c:pt>
                <c:pt idx="1578">
                  <c:v>7.8554595443833461E-3</c:v>
                </c:pt>
                <c:pt idx="1579">
                  <c:v>1.0997643362136685E-2</c:v>
                </c:pt>
                <c:pt idx="1580">
                  <c:v>9.4265514532600164E-3</c:v>
                </c:pt>
                <c:pt idx="1581">
                  <c:v>7.8554595443833461E-3</c:v>
                </c:pt>
                <c:pt idx="1582">
                  <c:v>1.0997643362136685E-2</c:v>
                </c:pt>
                <c:pt idx="1583">
                  <c:v>7.8554595443833461E-3</c:v>
                </c:pt>
                <c:pt idx="1584">
                  <c:v>1.1783189316575019E-2</c:v>
                </c:pt>
                <c:pt idx="1585">
                  <c:v>1.2568735271013355E-2</c:v>
                </c:pt>
                <c:pt idx="1586">
                  <c:v>8.6410054988216804E-3</c:v>
                </c:pt>
                <c:pt idx="1587">
                  <c:v>1.3354281225451689E-2</c:v>
                </c:pt>
                <c:pt idx="1588">
                  <c:v>7.8554595443833461E-3</c:v>
                </c:pt>
                <c:pt idx="1589">
                  <c:v>1.0997643362136685E-2</c:v>
                </c:pt>
                <c:pt idx="1590">
                  <c:v>1.4925373134328358E-2</c:v>
                </c:pt>
                <c:pt idx="1591">
                  <c:v>9.4265514532600164E-3</c:v>
                </c:pt>
                <c:pt idx="1592">
                  <c:v>8.6410054988216804E-3</c:v>
                </c:pt>
                <c:pt idx="1593">
                  <c:v>1.1783189316575019E-2</c:v>
                </c:pt>
                <c:pt idx="1594">
                  <c:v>7.8554595443833461E-3</c:v>
                </c:pt>
                <c:pt idx="1595">
                  <c:v>1.6496465043205028E-2</c:v>
                </c:pt>
                <c:pt idx="1596">
                  <c:v>1.0997643362136685E-2</c:v>
                </c:pt>
                <c:pt idx="1597">
                  <c:v>9.4265514532600164E-3</c:v>
                </c:pt>
                <c:pt idx="1598">
                  <c:v>8.6410054988216804E-3</c:v>
                </c:pt>
                <c:pt idx="1599">
                  <c:v>9.4265514532600164E-3</c:v>
                </c:pt>
                <c:pt idx="1600">
                  <c:v>8.6410054988216804E-3</c:v>
                </c:pt>
                <c:pt idx="1601">
                  <c:v>1.0212097407698351E-2</c:v>
                </c:pt>
                <c:pt idx="1602">
                  <c:v>1.2568735271013355E-2</c:v>
                </c:pt>
                <c:pt idx="1603">
                  <c:v>1.4139827179890024E-2</c:v>
                </c:pt>
                <c:pt idx="1604">
                  <c:v>1.0212097407698351E-2</c:v>
                </c:pt>
                <c:pt idx="1605">
                  <c:v>9.4265514532600164E-3</c:v>
                </c:pt>
                <c:pt idx="1606">
                  <c:v>1.1783189316575019E-2</c:v>
                </c:pt>
                <c:pt idx="1607">
                  <c:v>1.1783189316575019E-2</c:v>
                </c:pt>
                <c:pt idx="1608">
                  <c:v>1.4139827179890024E-2</c:v>
                </c:pt>
                <c:pt idx="1609">
                  <c:v>6.2843676355066776E-3</c:v>
                </c:pt>
                <c:pt idx="1610">
                  <c:v>1.1783189316575019E-2</c:v>
                </c:pt>
                <c:pt idx="1611">
                  <c:v>1.0997643362136685E-2</c:v>
                </c:pt>
                <c:pt idx="1612">
                  <c:v>7.8554595443833461E-3</c:v>
                </c:pt>
                <c:pt idx="1613">
                  <c:v>1.1783189316575019E-2</c:v>
                </c:pt>
                <c:pt idx="1614">
                  <c:v>1.3354281225451689E-2</c:v>
                </c:pt>
                <c:pt idx="1615">
                  <c:v>1.1783189316575019E-2</c:v>
                </c:pt>
                <c:pt idx="1616">
                  <c:v>9.4265514532600164E-3</c:v>
                </c:pt>
                <c:pt idx="1617">
                  <c:v>1.0997643362136685E-2</c:v>
                </c:pt>
                <c:pt idx="1618">
                  <c:v>8.6410054988216804E-3</c:v>
                </c:pt>
                <c:pt idx="1619">
                  <c:v>1.4925373134328358E-2</c:v>
                </c:pt>
                <c:pt idx="1620">
                  <c:v>1.4925373134328358E-2</c:v>
                </c:pt>
                <c:pt idx="1621">
                  <c:v>7.0699135899450118E-3</c:v>
                </c:pt>
                <c:pt idx="1622">
                  <c:v>1.6496465043205028E-2</c:v>
                </c:pt>
                <c:pt idx="1623">
                  <c:v>8.6410054988216804E-3</c:v>
                </c:pt>
                <c:pt idx="1624">
                  <c:v>2.0424194815396701E-2</c:v>
                </c:pt>
                <c:pt idx="1625">
                  <c:v>1.2568735271013355E-2</c:v>
                </c:pt>
                <c:pt idx="1626">
                  <c:v>1.4139827179890024E-2</c:v>
                </c:pt>
                <c:pt idx="1627">
                  <c:v>1.4139827179890024E-2</c:v>
                </c:pt>
                <c:pt idx="1628">
                  <c:v>1.1783189316575019E-2</c:v>
                </c:pt>
                <c:pt idx="1629">
                  <c:v>7.8554595443833461E-3</c:v>
                </c:pt>
                <c:pt idx="1630">
                  <c:v>1.0212097407698351E-2</c:v>
                </c:pt>
                <c:pt idx="1631">
                  <c:v>1.4139827179890024E-2</c:v>
                </c:pt>
                <c:pt idx="1632">
                  <c:v>1.0997643362136685E-2</c:v>
                </c:pt>
                <c:pt idx="1633">
                  <c:v>1.0212097407698351E-2</c:v>
                </c:pt>
                <c:pt idx="1634">
                  <c:v>7.8554595443833461E-3</c:v>
                </c:pt>
                <c:pt idx="1635">
                  <c:v>1.8067556952081697E-2</c:v>
                </c:pt>
                <c:pt idx="1636">
                  <c:v>7.8554595443833461E-3</c:v>
                </c:pt>
                <c:pt idx="1637">
                  <c:v>1.1783189316575019E-2</c:v>
                </c:pt>
                <c:pt idx="1638">
                  <c:v>1.2568735271013355E-2</c:v>
                </c:pt>
                <c:pt idx="1639">
                  <c:v>9.4265514532600164E-3</c:v>
                </c:pt>
                <c:pt idx="1640">
                  <c:v>1.0212097407698351E-2</c:v>
                </c:pt>
                <c:pt idx="1641">
                  <c:v>8.6410054988216804E-3</c:v>
                </c:pt>
                <c:pt idx="1642">
                  <c:v>7.8554595443833461E-3</c:v>
                </c:pt>
                <c:pt idx="1643">
                  <c:v>9.4265514532600164E-3</c:v>
                </c:pt>
                <c:pt idx="1644">
                  <c:v>1.5710919088766692E-2</c:v>
                </c:pt>
                <c:pt idx="1645">
                  <c:v>1.0212097407698351E-2</c:v>
                </c:pt>
                <c:pt idx="1646">
                  <c:v>1.3354281225451689E-2</c:v>
                </c:pt>
                <c:pt idx="1647">
                  <c:v>1.3354281225451689E-2</c:v>
                </c:pt>
                <c:pt idx="1648">
                  <c:v>1.8067556952081697E-2</c:v>
                </c:pt>
                <c:pt idx="1649">
                  <c:v>6.2843676355066776E-3</c:v>
                </c:pt>
                <c:pt idx="1650">
                  <c:v>1.0212097407698351E-2</c:v>
                </c:pt>
                <c:pt idx="1651">
                  <c:v>1.0212097407698351E-2</c:v>
                </c:pt>
                <c:pt idx="1652">
                  <c:v>1.0997643362136685E-2</c:v>
                </c:pt>
                <c:pt idx="1653">
                  <c:v>1.0212097407698351E-2</c:v>
                </c:pt>
                <c:pt idx="1654">
                  <c:v>1.1783189316575019E-2</c:v>
                </c:pt>
                <c:pt idx="1655">
                  <c:v>9.4265514532600164E-3</c:v>
                </c:pt>
                <c:pt idx="1656">
                  <c:v>1.3354281225451689E-2</c:v>
                </c:pt>
                <c:pt idx="1657">
                  <c:v>1.0997643362136685E-2</c:v>
                </c:pt>
                <c:pt idx="1658">
                  <c:v>1.3354281225451689E-2</c:v>
                </c:pt>
                <c:pt idx="1659">
                  <c:v>8.6410054988216804E-3</c:v>
                </c:pt>
                <c:pt idx="1660">
                  <c:v>1.8853102906520033E-2</c:v>
                </c:pt>
                <c:pt idx="1661">
                  <c:v>1.5710919088766692E-2</c:v>
                </c:pt>
                <c:pt idx="1662">
                  <c:v>1.0212097407698351E-2</c:v>
                </c:pt>
                <c:pt idx="1663">
                  <c:v>1.4139827179890024E-2</c:v>
                </c:pt>
                <c:pt idx="1664">
                  <c:v>1.0997643362136685E-2</c:v>
                </c:pt>
                <c:pt idx="1665">
                  <c:v>8.6410054988216804E-3</c:v>
                </c:pt>
                <c:pt idx="1666">
                  <c:v>1.0212097407698351E-2</c:v>
                </c:pt>
                <c:pt idx="1667">
                  <c:v>1.1783189316575019E-2</c:v>
                </c:pt>
                <c:pt idx="1668">
                  <c:v>1.1783189316575019E-2</c:v>
                </c:pt>
                <c:pt idx="1669">
                  <c:v>1.4925373134328358E-2</c:v>
                </c:pt>
                <c:pt idx="1670">
                  <c:v>7.0699135899450118E-3</c:v>
                </c:pt>
                <c:pt idx="1671">
                  <c:v>1.5710919088766692E-2</c:v>
                </c:pt>
                <c:pt idx="1672">
                  <c:v>1.9638648860958365E-2</c:v>
                </c:pt>
                <c:pt idx="1673">
                  <c:v>8.6410054988216804E-3</c:v>
                </c:pt>
                <c:pt idx="1674">
                  <c:v>1.6496465043205028E-2</c:v>
                </c:pt>
                <c:pt idx="1675">
                  <c:v>1.5710919088766692E-2</c:v>
                </c:pt>
                <c:pt idx="1676">
                  <c:v>1.6496465043205028E-2</c:v>
                </c:pt>
                <c:pt idx="1677">
                  <c:v>1.3354281225451689E-2</c:v>
                </c:pt>
                <c:pt idx="1678">
                  <c:v>1.6496465043205028E-2</c:v>
                </c:pt>
                <c:pt idx="1679">
                  <c:v>2.4351924587588374E-2</c:v>
                </c:pt>
                <c:pt idx="1680">
                  <c:v>1.8853102906520033E-2</c:v>
                </c:pt>
                <c:pt idx="1681">
                  <c:v>2.2780832678711706E-2</c:v>
                </c:pt>
                <c:pt idx="1682">
                  <c:v>2.3566378633150038E-2</c:v>
                </c:pt>
                <c:pt idx="1683">
                  <c:v>1.5710919088766692E-2</c:v>
                </c:pt>
                <c:pt idx="1684">
                  <c:v>2.3566378633150038E-2</c:v>
                </c:pt>
                <c:pt idx="1685">
                  <c:v>2.5923016496465043E-2</c:v>
                </c:pt>
                <c:pt idx="1686">
                  <c:v>2.513747054202671E-2</c:v>
                </c:pt>
                <c:pt idx="1687">
                  <c:v>1.6496465043205028E-2</c:v>
                </c:pt>
                <c:pt idx="1688">
                  <c:v>2.4351924587588374E-2</c:v>
                </c:pt>
                <c:pt idx="1689">
                  <c:v>1.8853102906520033E-2</c:v>
                </c:pt>
                <c:pt idx="1690">
                  <c:v>2.2780832678711706E-2</c:v>
                </c:pt>
                <c:pt idx="1691">
                  <c:v>2.3566378633150038E-2</c:v>
                </c:pt>
                <c:pt idx="1692">
                  <c:v>1.5710919088766692E-2</c:v>
                </c:pt>
                <c:pt idx="1693">
                  <c:v>1.9638648860958365E-2</c:v>
                </c:pt>
                <c:pt idx="1694">
                  <c:v>1.8853102906520033E-2</c:v>
                </c:pt>
                <c:pt idx="1695">
                  <c:v>1.8853102906520033E-2</c:v>
                </c:pt>
                <c:pt idx="1696">
                  <c:v>2.1209740769835034E-2</c:v>
                </c:pt>
                <c:pt idx="1697">
                  <c:v>2.2780832678711706E-2</c:v>
                </c:pt>
                <c:pt idx="1698">
                  <c:v>2.1209740769835034E-2</c:v>
                </c:pt>
                <c:pt idx="1699">
                  <c:v>2.5923016496465043E-2</c:v>
                </c:pt>
                <c:pt idx="1700">
                  <c:v>1.7282010997643361E-2</c:v>
                </c:pt>
                <c:pt idx="1701">
                  <c:v>1.9638648860958365E-2</c:v>
                </c:pt>
                <c:pt idx="1702">
                  <c:v>1.8853102906520033E-2</c:v>
                </c:pt>
                <c:pt idx="1703">
                  <c:v>1.8853102906520033E-2</c:v>
                </c:pt>
                <c:pt idx="1704">
                  <c:v>2.1209740769835034E-2</c:v>
                </c:pt>
                <c:pt idx="1705">
                  <c:v>2.2780832678711706E-2</c:v>
                </c:pt>
                <c:pt idx="1706">
                  <c:v>2.6708562450903379E-2</c:v>
                </c:pt>
                <c:pt idx="1707">
                  <c:v>3.0636292223095052E-2</c:v>
                </c:pt>
                <c:pt idx="1708">
                  <c:v>3.1421838177533384E-2</c:v>
                </c:pt>
                <c:pt idx="1709">
                  <c:v>4.5561665357423412E-2</c:v>
                </c:pt>
                <c:pt idx="1710">
                  <c:v>5.7344854673998427E-2</c:v>
                </c:pt>
                <c:pt idx="1711">
                  <c:v>8.326787117046347E-2</c:v>
                </c:pt>
                <c:pt idx="1712">
                  <c:v>6.520031421838178E-2</c:v>
                </c:pt>
                <c:pt idx="1713">
                  <c:v>4.9489395129615081E-2</c:v>
                </c:pt>
                <c:pt idx="1714">
                  <c:v>2.1209740769835034E-2</c:v>
                </c:pt>
                <c:pt idx="1715">
                  <c:v>3.927729772191673E-2</c:v>
                </c:pt>
                <c:pt idx="1716">
                  <c:v>5.1060487038491753E-2</c:v>
                </c:pt>
                <c:pt idx="1717">
                  <c:v>4.6347211311861744E-2</c:v>
                </c:pt>
                <c:pt idx="1718">
                  <c:v>2.1209740769835034E-2</c:v>
                </c:pt>
                <c:pt idx="1719">
                  <c:v>1.9638648860958365E-2</c:v>
                </c:pt>
                <c:pt idx="1720">
                  <c:v>1.4925373134328358E-2</c:v>
                </c:pt>
                <c:pt idx="1721">
                  <c:v>3.0636292223095052E-2</c:v>
                </c:pt>
                <c:pt idx="1722">
                  <c:v>1.4925373134328358E-2</c:v>
                </c:pt>
                <c:pt idx="1723">
                  <c:v>2.199528672427337E-2</c:v>
                </c:pt>
                <c:pt idx="1724">
                  <c:v>2.4351924587588374E-2</c:v>
                </c:pt>
                <c:pt idx="1725">
                  <c:v>2.4351924587588374E-2</c:v>
                </c:pt>
                <c:pt idx="1726">
                  <c:v>2.3566378633150038E-2</c:v>
                </c:pt>
                <c:pt idx="1727">
                  <c:v>1.8853102906520033E-2</c:v>
                </c:pt>
                <c:pt idx="1728">
                  <c:v>2.4351924587588374E-2</c:v>
                </c:pt>
                <c:pt idx="1729">
                  <c:v>2.199528672427337E-2</c:v>
                </c:pt>
                <c:pt idx="1730">
                  <c:v>2.5923016496465043E-2</c:v>
                </c:pt>
                <c:pt idx="1731">
                  <c:v>3.1421838177533384E-2</c:v>
                </c:pt>
                <c:pt idx="1732">
                  <c:v>3.927729772191673E-2</c:v>
                </c:pt>
                <c:pt idx="1733">
                  <c:v>5.0274941084053421E-2</c:v>
                </c:pt>
                <c:pt idx="1734">
                  <c:v>5.2631578947368418E-2</c:v>
                </c:pt>
                <c:pt idx="1735">
                  <c:v>4.9489395129615081E-2</c:v>
                </c:pt>
                <c:pt idx="1736">
                  <c:v>5.6559308719560095E-2</c:v>
                </c:pt>
                <c:pt idx="1737">
                  <c:v>6.2843676355066769E-2</c:v>
                </c:pt>
                <c:pt idx="1738">
                  <c:v>6.520031421838178E-2</c:v>
                </c:pt>
                <c:pt idx="1739">
                  <c:v>7.3055773762765119E-2</c:v>
                </c:pt>
                <c:pt idx="1740">
                  <c:v>7.2270227808326787E-2</c:v>
                </c:pt>
                <c:pt idx="1741">
                  <c:v>9.033778476040849E-2</c:v>
                </c:pt>
                <c:pt idx="1742">
                  <c:v>0.10054988216810684</c:v>
                </c:pt>
                <c:pt idx="1743">
                  <c:v>9.1908876669285156E-2</c:v>
                </c:pt>
                <c:pt idx="1744">
                  <c:v>9.9764336213668495E-2</c:v>
                </c:pt>
                <c:pt idx="1745">
                  <c:v>9.2694422623723488E-2</c:v>
                </c:pt>
                <c:pt idx="1746">
                  <c:v>0.10526315789473684</c:v>
                </c:pt>
                <c:pt idx="1747">
                  <c:v>0.12804399057344854</c:v>
                </c:pt>
                <c:pt idx="1748">
                  <c:v>0.13354281225451689</c:v>
                </c:pt>
                <c:pt idx="1749">
                  <c:v>0.15082482325216026</c:v>
                </c:pt>
                <c:pt idx="1750">
                  <c:v>0.18381775333857031</c:v>
                </c:pt>
                <c:pt idx="1751">
                  <c:v>0.25058915946582877</c:v>
                </c:pt>
                <c:pt idx="1752">
                  <c:v>0.35978004713275724</c:v>
                </c:pt>
                <c:pt idx="1753">
                  <c:v>0.41005498821681069</c:v>
                </c:pt>
                <c:pt idx="1754">
                  <c:v>0.59937156323644936</c:v>
                </c:pt>
                <c:pt idx="1755">
                  <c:v>0.77533385703063629</c:v>
                </c:pt>
                <c:pt idx="1756">
                  <c:v>0.95208169677926158</c:v>
                </c:pt>
                <c:pt idx="1757">
                  <c:v>1</c:v>
                </c:pt>
                <c:pt idx="1758">
                  <c:v>0.83739198743126475</c:v>
                </c:pt>
                <c:pt idx="1759">
                  <c:v>0.56716417910447758</c:v>
                </c:pt>
                <c:pt idx="1760">
                  <c:v>0.52238805970149249</c:v>
                </c:pt>
                <c:pt idx="1761">
                  <c:v>0.49489395129615082</c:v>
                </c:pt>
                <c:pt idx="1762">
                  <c:v>0.47918303220738412</c:v>
                </c:pt>
                <c:pt idx="1763">
                  <c:v>0.38491751767478399</c:v>
                </c:pt>
                <c:pt idx="1764">
                  <c:v>0.37156323644933231</c:v>
                </c:pt>
                <c:pt idx="1765">
                  <c:v>0.24744697564807541</c:v>
                </c:pt>
                <c:pt idx="1766">
                  <c:v>0.17596229379418696</c:v>
                </c:pt>
                <c:pt idx="1767">
                  <c:v>0.10290652003142184</c:v>
                </c:pt>
                <c:pt idx="1768">
                  <c:v>8.9552238805970144E-2</c:v>
                </c:pt>
                <c:pt idx="1769">
                  <c:v>7.2270227808326787E-2</c:v>
                </c:pt>
                <c:pt idx="1770">
                  <c:v>7.1484681853888454E-2</c:v>
                </c:pt>
                <c:pt idx="1771">
                  <c:v>6.9913589945011789E-2</c:v>
                </c:pt>
                <c:pt idx="1772">
                  <c:v>5.3417124901806758E-2</c:v>
                </c:pt>
                <c:pt idx="1773">
                  <c:v>5.3417124901806758E-2</c:v>
                </c:pt>
                <c:pt idx="1774">
                  <c:v>4.5561665357423412E-2</c:v>
                </c:pt>
                <c:pt idx="1775">
                  <c:v>4.9489395129615081E-2</c:v>
                </c:pt>
                <c:pt idx="1776">
                  <c:v>4.7918303220738416E-2</c:v>
                </c:pt>
                <c:pt idx="1777">
                  <c:v>3.8491751767478398E-2</c:v>
                </c:pt>
                <c:pt idx="1778">
                  <c:v>4.1633935585231735E-2</c:v>
                </c:pt>
                <c:pt idx="1779">
                  <c:v>4.8703849175176749E-2</c:v>
                </c:pt>
                <c:pt idx="1780">
                  <c:v>3.927729772191673E-2</c:v>
                </c:pt>
                <c:pt idx="1781">
                  <c:v>4.0848389630793402E-2</c:v>
                </c:pt>
                <c:pt idx="1782">
                  <c:v>4.4776119402985072E-2</c:v>
                </c:pt>
                <c:pt idx="1783">
                  <c:v>6.834249803613511E-2</c:v>
                </c:pt>
                <c:pt idx="1784">
                  <c:v>5.8915946582875099E-2</c:v>
                </c:pt>
                <c:pt idx="1785">
                  <c:v>7.6983503534956796E-2</c:v>
                </c:pt>
                <c:pt idx="1786">
                  <c:v>0.11626080125687353</c:v>
                </c:pt>
                <c:pt idx="1787">
                  <c:v>0.16496465043205027</c:v>
                </c:pt>
                <c:pt idx="1788">
                  <c:v>0.12333071484681854</c:v>
                </c:pt>
                <c:pt idx="1789">
                  <c:v>9.1908876669285156E-2</c:v>
                </c:pt>
                <c:pt idx="1790">
                  <c:v>5.9701492537313432E-2</c:v>
                </c:pt>
                <c:pt idx="1791">
                  <c:v>5.9701492537313432E-2</c:v>
                </c:pt>
                <c:pt idx="1792">
                  <c:v>5.1060487038491753E-2</c:v>
                </c:pt>
                <c:pt idx="1793">
                  <c:v>4.3205027494108407E-2</c:v>
                </c:pt>
                <c:pt idx="1794">
                  <c:v>5.0274941084053421E-2</c:v>
                </c:pt>
                <c:pt idx="1795">
                  <c:v>4.006284367635507E-2</c:v>
                </c:pt>
                <c:pt idx="1796">
                  <c:v>3.0636292223095052E-2</c:v>
                </c:pt>
                <c:pt idx="1797">
                  <c:v>2.513747054202671E-2</c:v>
                </c:pt>
                <c:pt idx="1798">
                  <c:v>1.8067556952081697E-2</c:v>
                </c:pt>
                <c:pt idx="1799">
                  <c:v>1.9638648860958365E-2</c:v>
                </c:pt>
                <c:pt idx="1800">
                  <c:v>1.8067556952081697E-2</c:v>
                </c:pt>
                <c:pt idx="1801">
                  <c:v>2.5923016496465043E-2</c:v>
                </c:pt>
                <c:pt idx="1802">
                  <c:v>1.6496465043205028E-2</c:v>
                </c:pt>
                <c:pt idx="1803">
                  <c:v>1.4925373134328358E-2</c:v>
                </c:pt>
                <c:pt idx="1804">
                  <c:v>1.4139827179890024E-2</c:v>
                </c:pt>
                <c:pt idx="1805">
                  <c:v>9.4265514532600164E-3</c:v>
                </c:pt>
                <c:pt idx="1806">
                  <c:v>1.4925373134328358E-2</c:v>
                </c:pt>
                <c:pt idx="1807">
                  <c:v>1.4139827179890024E-2</c:v>
                </c:pt>
                <c:pt idx="1808">
                  <c:v>1.5710919088766692E-2</c:v>
                </c:pt>
                <c:pt idx="1809">
                  <c:v>1.0997643362136685E-2</c:v>
                </c:pt>
                <c:pt idx="1810">
                  <c:v>7.0699135899450118E-3</c:v>
                </c:pt>
                <c:pt idx="1811">
                  <c:v>1.2568735271013355E-2</c:v>
                </c:pt>
                <c:pt idx="1812">
                  <c:v>1.3354281225451689E-2</c:v>
                </c:pt>
                <c:pt idx="1813">
                  <c:v>1.2568735271013355E-2</c:v>
                </c:pt>
                <c:pt idx="1814">
                  <c:v>1.2568735271013355E-2</c:v>
                </c:pt>
                <c:pt idx="1815">
                  <c:v>1.1783189316575019E-2</c:v>
                </c:pt>
                <c:pt idx="1816">
                  <c:v>1.5710919088766692E-2</c:v>
                </c:pt>
                <c:pt idx="1817">
                  <c:v>8.6410054988216804E-3</c:v>
                </c:pt>
                <c:pt idx="1818">
                  <c:v>1.2568735271013355E-2</c:v>
                </c:pt>
                <c:pt idx="1819">
                  <c:v>1.1783189316575019E-2</c:v>
                </c:pt>
                <c:pt idx="1820">
                  <c:v>8.6410054988216804E-3</c:v>
                </c:pt>
                <c:pt idx="1821">
                  <c:v>9.4265514532600164E-3</c:v>
                </c:pt>
                <c:pt idx="1822">
                  <c:v>1.0212097407698351E-2</c:v>
                </c:pt>
                <c:pt idx="1823">
                  <c:v>1.1783189316575019E-2</c:v>
                </c:pt>
                <c:pt idx="1824">
                  <c:v>1.2568735271013355E-2</c:v>
                </c:pt>
                <c:pt idx="1825">
                  <c:v>1.4139827179890024E-2</c:v>
                </c:pt>
                <c:pt idx="1826">
                  <c:v>1.0212097407698351E-2</c:v>
                </c:pt>
                <c:pt idx="1827">
                  <c:v>4.7132757266300082E-3</c:v>
                </c:pt>
                <c:pt idx="1828">
                  <c:v>4.7132757266300082E-3</c:v>
                </c:pt>
                <c:pt idx="1829">
                  <c:v>4.7132757266300082E-3</c:v>
                </c:pt>
                <c:pt idx="1830">
                  <c:v>7.0699135899450118E-3</c:v>
                </c:pt>
                <c:pt idx="1831">
                  <c:v>1.0997643362136685E-2</c:v>
                </c:pt>
                <c:pt idx="1832">
                  <c:v>1.0212097407698351E-2</c:v>
                </c:pt>
                <c:pt idx="1833">
                  <c:v>1.0212097407698351E-2</c:v>
                </c:pt>
                <c:pt idx="1834">
                  <c:v>1.1783189316575019E-2</c:v>
                </c:pt>
                <c:pt idx="1835">
                  <c:v>1.5710919088766692E-2</c:v>
                </c:pt>
                <c:pt idx="1836">
                  <c:v>1.0212097407698351E-2</c:v>
                </c:pt>
                <c:pt idx="1837">
                  <c:v>1.8067556952081697E-2</c:v>
                </c:pt>
                <c:pt idx="1838">
                  <c:v>1.6496465043205028E-2</c:v>
                </c:pt>
                <c:pt idx="1839">
                  <c:v>1.8067556952081697E-2</c:v>
                </c:pt>
                <c:pt idx="1840">
                  <c:v>1.2568735271013355E-2</c:v>
                </c:pt>
                <c:pt idx="1841">
                  <c:v>1.4139827179890024E-2</c:v>
                </c:pt>
                <c:pt idx="1842">
                  <c:v>1.0212097407698351E-2</c:v>
                </c:pt>
                <c:pt idx="1843">
                  <c:v>4.7132757266300082E-3</c:v>
                </c:pt>
                <c:pt idx="1844">
                  <c:v>4.7132757266300082E-3</c:v>
                </c:pt>
                <c:pt idx="1845">
                  <c:v>4.7132757266300082E-3</c:v>
                </c:pt>
                <c:pt idx="1846">
                  <c:v>7.0699135899450118E-3</c:v>
                </c:pt>
                <c:pt idx="1847">
                  <c:v>1.0997643362136685E-2</c:v>
                </c:pt>
                <c:pt idx="1848">
                  <c:v>1.0212097407698351E-2</c:v>
                </c:pt>
                <c:pt idx="1849">
                  <c:v>7.0699135899450118E-3</c:v>
                </c:pt>
                <c:pt idx="1850">
                  <c:v>8.6410054988216804E-3</c:v>
                </c:pt>
                <c:pt idx="1851">
                  <c:v>3.1421838177533388E-3</c:v>
                </c:pt>
                <c:pt idx="1852">
                  <c:v>7.0699135899450118E-3</c:v>
                </c:pt>
                <c:pt idx="1853">
                  <c:v>7.0699135899450118E-3</c:v>
                </c:pt>
                <c:pt idx="1854">
                  <c:v>1.0997643362136685E-2</c:v>
                </c:pt>
                <c:pt idx="1855">
                  <c:v>8.6410054988216804E-3</c:v>
                </c:pt>
                <c:pt idx="1856">
                  <c:v>1.0997643362136685E-2</c:v>
                </c:pt>
                <c:pt idx="1857">
                  <c:v>6.2843676355066776E-3</c:v>
                </c:pt>
                <c:pt idx="1858">
                  <c:v>6.2843676355066776E-3</c:v>
                </c:pt>
                <c:pt idx="1859">
                  <c:v>8.6410054988216804E-3</c:v>
                </c:pt>
                <c:pt idx="1860">
                  <c:v>1.0212097407698351E-2</c:v>
                </c:pt>
                <c:pt idx="1861">
                  <c:v>3.1421838177533388E-3</c:v>
                </c:pt>
                <c:pt idx="1862">
                  <c:v>5.4988216810683424E-3</c:v>
                </c:pt>
                <c:pt idx="1863">
                  <c:v>7.0699135899450118E-3</c:v>
                </c:pt>
                <c:pt idx="1864">
                  <c:v>6.2843676355066776E-3</c:v>
                </c:pt>
                <c:pt idx="1865">
                  <c:v>7.0699135899450118E-3</c:v>
                </c:pt>
                <c:pt idx="1866">
                  <c:v>5.4988216810683424E-3</c:v>
                </c:pt>
                <c:pt idx="1867">
                  <c:v>7.0699135899450118E-3</c:v>
                </c:pt>
                <c:pt idx="1868">
                  <c:v>9.4265514532600164E-3</c:v>
                </c:pt>
                <c:pt idx="1869">
                  <c:v>1.0212097407698351E-2</c:v>
                </c:pt>
                <c:pt idx="1870">
                  <c:v>6.2843676355066776E-3</c:v>
                </c:pt>
                <c:pt idx="1871">
                  <c:v>3.927729772191673E-3</c:v>
                </c:pt>
                <c:pt idx="1872">
                  <c:v>7.8554595443833461E-3</c:v>
                </c:pt>
                <c:pt idx="1873">
                  <c:v>1.2568735271013355E-2</c:v>
                </c:pt>
                <c:pt idx="1874">
                  <c:v>8.6410054988216804E-3</c:v>
                </c:pt>
                <c:pt idx="1875">
                  <c:v>3.1421838177533388E-3</c:v>
                </c:pt>
                <c:pt idx="1876">
                  <c:v>7.8554595443833461E-3</c:v>
                </c:pt>
                <c:pt idx="1877">
                  <c:v>1.0212097407698351E-2</c:v>
                </c:pt>
                <c:pt idx="1878">
                  <c:v>1.1783189316575019E-2</c:v>
                </c:pt>
                <c:pt idx="1879">
                  <c:v>9.4265514532600164E-3</c:v>
                </c:pt>
                <c:pt idx="1880">
                  <c:v>7.0699135899450118E-3</c:v>
                </c:pt>
                <c:pt idx="1881">
                  <c:v>6.2843676355066776E-3</c:v>
                </c:pt>
                <c:pt idx="1882">
                  <c:v>1.0997643362136685E-2</c:v>
                </c:pt>
                <c:pt idx="1883">
                  <c:v>1.4139827179890024E-2</c:v>
                </c:pt>
                <c:pt idx="1884">
                  <c:v>1.0212097407698351E-2</c:v>
                </c:pt>
                <c:pt idx="1885">
                  <c:v>1.5710919088766692E-2</c:v>
                </c:pt>
                <c:pt idx="1886">
                  <c:v>1.0997643362136685E-2</c:v>
                </c:pt>
                <c:pt idx="1887">
                  <c:v>1.0997643362136685E-2</c:v>
                </c:pt>
                <c:pt idx="1888">
                  <c:v>1.4925373134328358E-2</c:v>
                </c:pt>
                <c:pt idx="1889">
                  <c:v>3.5349567949725061E-2</c:v>
                </c:pt>
                <c:pt idx="1890">
                  <c:v>4.4776119402985072E-2</c:v>
                </c:pt>
                <c:pt idx="1891">
                  <c:v>4.9489395129615081E-2</c:v>
                </c:pt>
                <c:pt idx="1892">
                  <c:v>4.4776119402985072E-2</c:v>
                </c:pt>
                <c:pt idx="1893">
                  <c:v>3.927729772191673E-2</c:v>
                </c:pt>
                <c:pt idx="1894">
                  <c:v>1.8067556952081697E-2</c:v>
                </c:pt>
                <c:pt idx="1895">
                  <c:v>3.6920659858601726E-2</c:v>
                </c:pt>
                <c:pt idx="1896">
                  <c:v>2.9065200314218383E-2</c:v>
                </c:pt>
                <c:pt idx="1897">
                  <c:v>2.4351924587588374E-2</c:v>
                </c:pt>
                <c:pt idx="1898">
                  <c:v>3.6135113904163393E-2</c:v>
                </c:pt>
                <c:pt idx="1899">
                  <c:v>2.513747054202671E-2</c:v>
                </c:pt>
                <c:pt idx="1900">
                  <c:v>1.3354281225451689E-2</c:v>
                </c:pt>
                <c:pt idx="1901">
                  <c:v>1.2568735271013355E-2</c:v>
                </c:pt>
                <c:pt idx="1902">
                  <c:v>1.1783189316575019E-2</c:v>
                </c:pt>
                <c:pt idx="1903">
                  <c:v>1.1783189316575019E-2</c:v>
                </c:pt>
                <c:pt idx="1904">
                  <c:v>1.2568735271013355E-2</c:v>
                </c:pt>
                <c:pt idx="1905">
                  <c:v>1.1783189316575019E-2</c:v>
                </c:pt>
                <c:pt idx="1906">
                  <c:v>8.6410054988216804E-3</c:v>
                </c:pt>
                <c:pt idx="1907">
                  <c:v>1.1783189316575019E-2</c:v>
                </c:pt>
                <c:pt idx="1908">
                  <c:v>8.6410054988216804E-3</c:v>
                </c:pt>
                <c:pt idx="1909">
                  <c:v>6.2843676355066776E-3</c:v>
                </c:pt>
                <c:pt idx="1910">
                  <c:v>6.2843676355066776E-3</c:v>
                </c:pt>
                <c:pt idx="1911">
                  <c:v>8.6410054988216804E-3</c:v>
                </c:pt>
                <c:pt idx="1912">
                  <c:v>8.6410054988216804E-3</c:v>
                </c:pt>
                <c:pt idx="1913">
                  <c:v>3.1421838177533388E-3</c:v>
                </c:pt>
                <c:pt idx="1914">
                  <c:v>7.8554595443833461E-3</c:v>
                </c:pt>
                <c:pt idx="1915">
                  <c:v>7.0699135899450118E-3</c:v>
                </c:pt>
                <c:pt idx="1916">
                  <c:v>8.6410054988216804E-3</c:v>
                </c:pt>
                <c:pt idx="1917">
                  <c:v>7.0699135899450118E-3</c:v>
                </c:pt>
                <c:pt idx="1918">
                  <c:v>1.3354281225451689E-2</c:v>
                </c:pt>
                <c:pt idx="1919">
                  <c:v>4.7132757266300082E-3</c:v>
                </c:pt>
                <c:pt idx="1920">
                  <c:v>1.2568735271013355E-2</c:v>
                </c:pt>
                <c:pt idx="1921">
                  <c:v>7.8554595443833461E-3</c:v>
                </c:pt>
                <c:pt idx="1922">
                  <c:v>7.8554595443833461E-3</c:v>
                </c:pt>
                <c:pt idx="1923">
                  <c:v>8.6410054988216804E-3</c:v>
                </c:pt>
                <c:pt idx="1924">
                  <c:v>1.0212097407698351E-2</c:v>
                </c:pt>
                <c:pt idx="1925">
                  <c:v>1.2568735271013355E-2</c:v>
                </c:pt>
                <c:pt idx="1926">
                  <c:v>6.2843676355066776E-3</c:v>
                </c:pt>
                <c:pt idx="1927">
                  <c:v>4.7132757266300082E-3</c:v>
                </c:pt>
                <c:pt idx="1928">
                  <c:v>1.0212097407698351E-2</c:v>
                </c:pt>
                <c:pt idx="1929">
                  <c:v>1.0997643362136685E-2</c:v>
                </c:pt>
                <c:pt idx="1930">
                  <c:v>8.6410054988216804E-3</c:v>
                </c:pt>
                <c:pt idx="1931">
                  <c:v>7.8554595443833461E-3</c:v>
                </c:pt>
                <c:pt idx="1932">
                  <c:v>1.2568735271013355E-2</c:v>
                </c:pt>
                <c:pt idx="1933">
                  <c:v>1.0997643362136685E-2</c:v>
                </c:pt>
                <c:pt idx="1934">
                  <c:v>6.2843676355066776E-3</c:v>
                </c:pt>
                <c:pt idx="1935">
                  <c:v>6.2843676355066776E-3</c:v>
                </c:pt>
                <c:pt idx="1936">
                  <c:v>8.6410054988216804E-3</c:v>
                </c:pt>
                <c:pt idx="1937">
                  <c:v>1.2568735271013355E-2</c:v>
                </c:pt>
                <c:pt idx="1938">
                  <c:v>7.0699135899450118E-3</c:v>
                </c:pt>
                <c:pt idx="1939">
                  <c:v>6.2843676355066776E-3</c:v>
                </c:pt>
                <c:pt idx="1940">
                  <c:v>1.4925373134328358E-2</c:v>
                </c:pt>
                <c:pt idx="1941">
                  <c:v>1.0997643362136685E-2</c:v>
                </c:pt>
                <c:pt idx="1942">
                  <c:v>8.6410054988216804E-3</c:v>
                </c:pt>
                <c:pt idx="1943">
                  <c:v>1.4139827179890024E-2</c:v>
                </c:pt>
                <c:pt idx="1944">
                  <c:v>1.0997643362136685E-2</c:v>
                </c:pt>
                <c:pt idx="1945">
                  <c:v>1.4139827179890024E-2</c:v>
                </c:pt>
                <c:pt idx="1946">
                  <c:v>1.5710919088766692E-2</c:v>
                </c:pt>
                <c:pt idx="1947">
                  <c:v>1.4139827179890024E-2</c:v>
                </c:pt>
                <c:pt idx="1948">
                  <c:v>2.513747054202671E-2</c:v>
                </c:pt>
                <c:pt idx="1949">
                  <c:v>3.3778476040848389E-2</c:v>
                </c:pt>
                <c:pt idx="1950">
                  <c:v>3.0636292223095052E-2</c:v>
                </c:pt>
                <c:pt idx="1951">
                  <c:v>2.199528672427337E-2</c:v>
                </c:pt>
                <c:pt idx="1952">
                  <c:v>3.0636292223095052E-2</c:v>
                </c:pt>
                <c:pt idx="1953">
                  <c:v>2.2780832678711706E-2</c:v>
                </c:pt>
                <c:pt idx="1954">
                  <c:v>2.3566378633150038E-2</c:v>
                </c:pt>
                <c:pt idx="1955">
                  <c:v>2.9065200314218383E-2</c:v>
                </c:pt>
                <c:pt idx="1956">
                  <c:v>2.2780832678711706E-2</c:v>
                </c:pt>
                <c:pt idx="1957">
                  <c:v>2.2780832678711706E-2</c:v>
                </c:pt>
                <c:pt idx="1958">
                  <c:v>2.2780832678711706E-2</c:v>
                </c:pt>
                <c:pt idx="1959">
                  <c:v>2.7494108405341711E-2</c:v>
                </c:pt>
                <c:pt idx="1960">
                  <c:v>2.199528672427337E-2</c:v>
                </c:pt>
                <c:pt idx="1961">
                  <c:v>7.0699135899450118E-3</c:v>
                </c:pt>
                <c:pt idx="1962">
                  <c:v>1.2568735271013355E-2</c:v>
                </c:pt>
                <c:pt idx="1963">
                  <c:v>1.2568735271013355E-2</c:v>
                </c:pt>
                <c:pt idx="1964">
                  <c:v>1.7282010997643361E-2</c:v>
                </c:pt>
                <c:pt idx="1965">
                  <c:v>1.0997643362136685E-2</c:v>
                </c:pt>
                <c:pt idx="1966">
                  <c:v>7.8554595443833461E-3</c:v>
                </c:pt>
                <c:pt idx="1967">
                  <c:v>7.0699135899450118E-3</c:v>
                </c:pt>
                <c:pt idx="1968">
                  <c:v>1.1783189316575019E-2</c:v>
                </c:pt>
                <c:pt idx="1969">
                  <c:v>5.4988216810683424E-3</c:v>
                </c:pt>
                <c:pt idx="1970">
                  <c:v>9.4265514532600164E-3</c:v>
                </c:pt>
                <c:pt idx="1971">
                  <c:v>3.1421838177533388E-3</c:v>
                </c:pt>
                <c:pt idx="1972">
                  <c:v>1.0212097407698351E-2</c:v>
                </c:pt>
                <c:pt idx="1973">
                  <c:v>7.8554595443833461E-3</c:v>
                </c:pt>
                <c:pt idx="1974">
                  <c:v>8.6410054988216804E-3</c:v>
                </c:pt>
                <c:pt idx="1975">
                  <c:v>3.927729772191673E-3</c:v>
                </c:pt>
                <c:pt idx="1976">
                  <c:v>1.0997643362136685E-2</c:v>
                </c:pt>
                <c:pt idx="1977">
                  <c:v>1.0212097407698351E-2</c:v>
                </c:pt>
                <c:pt idx="1978">
                  <c:v>1.1783189316575019E-2</c:v>
                </c:pt>
                <c:pt idx="1979">
                  <c:v>1.0997643362136685E-2</c:v>
                </c:pt>
                <c:pt idx="1980">
                  <c:v>5.4988216810683424E-3</c:v>
                </c:pt>
                <c:pt idx="1981">
                  <c:v>8.6410054988216804E-3</c:v>
                </c:pt>
                <c:pt idx="1982">
                  <c:v>4.7132757266300082E-3</c:v>
                </c:pt>
                <c:pt idx="1983">
                  <c:v>7.0699135899450118E-3</c:v>
                </c:pt>
                <c:pt idx="1984">
                  <c:v>9.4265514532600164E-3</c:v>
                </c:pt>
                <c:pt idx="1985">
                  <c:v>4.7132757266300082E-3</c:v>
                </c:pt>
                <c:pt idx="1986">
                  <c:v>7.8554595443833461E-3</c:v>
                </c:pt>
                <c:pt idx="1987">
                  <c:v>4.7132757266300082E-3</c:v>
                </c:pt>
                <c:pt idx="1988">
                  <c:v>7.0699135899450118E-3</c:v>
                </c:pt>
                <c:pt idx="1989">
                  <c:v>1.0997643362136685E-2</c:v>
                </c:pt>
                <c:pt idx="1990">
                  <c:v>6.2843676355066776E-3</c:v>
                </c:pt>
                <c:pt idx="1991">
                  <c:v>9.4265514532600164E-3</c:v>
                </c:pt>
                <c:pt idx="1992">
                  <c:v>8.6410054988216804E-3</c:v>
                </c:pt>
                <c:pt idx="1993">
                  <c:v>7.0699135899450118E-3</c:v>
                </c:pt>
                <c:pt idx="1994">
                  <c:v>4.7132757266300082E-3</c:v>
                </c:pt>
                <c:pt idx="1995">
                  <c:v>8.6410054988216804E-3</c:v>
                </c:pt>
                <c:pt idx="1996">
                  <c:v>6.2843676355066776E-3</c:v>
                </c:pt>
                <c:pt idx="1997">
                  <c:v>6.2843676355066776E-3</c:v>
                </c:pt>
                <c:pt idx="1998">
                  <c:v>1.2568735271013355E-2</c:v>
                </c:pt>
                <c:pt idx="1999">
                  <c:v>5.4988216810683424E-3</c:v>
                </c:pt>
                <c:pt idx="2000">
                  <c:v>4.7132757266300082E-3</c:v>
                </c:pt>
                <c:pt idx="2001">
                  <c:v>8.6410054988216804E-3</c:v>
                </c:pt>
                <c:pt idx="2002">
                  <c:v>1.2568735271013355E-2</c:v>
                </c:pt>
                <c:pt idx="2003">
                  <c:v>9.4265514532600164E-3</c:v>
                </c:pt>
                <c:pt idx="2004">
                  <c:v>1.0997643362136685E-2</c:v>
                </c:pt>
                <c:pt idx="2005">
                  <c:v>5.4988216810683424E-3</c:v>
                </c:pt>
                <c:pt idx="2006">
                  <c:v>2.3566378633150041E-3</c:v>
                </c:pt>
                <c:pt idx="2007">
                  <c:v>6.2843676355066776E-3</c:v>
                </c:pt>
                <c:pt idx="2008">
                  <c:v>8.6410054988216804E-3</c:v>
                </c:pt>
                <c:pt idx="2009">
                  <c:v>1.0212097407698351E-2</c:v>
                </c:pt>
                <c:pt idx="2010">
                  <c:v>4.7132757266300082E-3</c:v>
                </c:pt>
                <c:pt idx="2011">
                  <c:v>9.4265514532600164E-3</c:v>
                </c:pt>
                <c:pt idx="2012">
                  <c:v>6.2843676355066776E-3</c:v>
                </c:pt>
                <c:pt idx="2013">
                  <c:v>7.0699135899450118E-3</c:v>
                </c:pt>
                <c:pt idx="2014">
                  <c:v>3.1421838177533388E-3</c:v>
                </c:pt>
                <c:pt idx="2015">
                  <c:v>9.4265514532600164E-3</c:v>
                </c:pt>
                <c:pt idx="2016">
                  <c:v>4.7132757266300082E-3</c:v>
                </c:pt>
                <c:pt idx="2017">
                  <c:v>8.6410054988216804E-3</c:v>
                </c:pt>
                <c:pt idx="2018">
                  <c:v>7.0699135899450118E-3</c:v>
                </c:pt>
                <c:pt idx="2019">
                  <c:v>7.0699135899450118E-3</c:v>
                </c:pt>
                <c:pt idx="2020">
                  <c:v>6.2843676355066776E-3</c:v>
                </c:pt>
                <c:pt idx="2021">
                  <c:v>9.4265514532600164E-3</c:v>
                </c:pt>
                <c:pt idx="2022">
                  <c:v>7.8554595443833461E-3</c:v>
                </c:pt>
                <c:pt idx="2023">
                  <c:v>3.1421838177533388E-3</c:v>
                </c:pt>
                <c:pt idx="2024">
                  <c:v>5.4988216810683424E-3</c:v>
                </c:pt>
                <c:pt idx="2025">
                  <c:v>7.0699135899450118E-3</c:v>
                </c:pt>
                <c:pt idx="2026">
                  <c:v>9.4265514532600164E-3</c:v>
                </c:pt>
                <c:pt idx="2027">
                  <c:v>3.1421838177533388E-3</c:v>
                </c:pt>
                <c:pt idx="2028">
                  <c:v>7.0699135899450118E-3</c:v>
                </c:pt>
                <c:pt idx="2029">
                  <c:v>5.4988216810683424E-3</c:v>
                </c:pt>
                <c:pt idx="2030">
                  <c:v>8.6410054988216804E-3</c:v>
                </c:pt>
                <c:pt idx="2031">
                  <c:v>8.6410054988216804E-3</c:v>
                </c:pt>
                <c:pt idx="2032">
                  <c:v>3.927729772191673E-3</c:v>
                </c:pt>
                <c:pt idx="2033">
                  <c:v>8.6410054988216804E-3</c:v>
                </c:pt>
                <c:pt idx="2034">
                  <c:v>6.2843676355066776E-3</c:v>
                </c:pt>
                <c:pt idx="2035">
                  <c:v>6.2843676355066776E-3</c:v>
                </c:pt>
                <c:pt idx="2036">
                  <c:v>6.2843676355066776E-3</c:v>
                </c:pt>
                <c:pt idx="2037">
                  <c:v>1.0997643362136685E-2</c:v>
                </c:pt>
                <c:pt idx="2038">
                  <c:v>9.4265514532600164E-3</c:v>
                </c:pt>
                <c:pt idx="2039">
                  <c:v>7.8554595443833461E-3</c:v>
                </c:pt>
                <c:pt idx="2040">
                  <c:v>3.927729772191673E-3</c:v>
                </c:pt>
                <c:pt idx="2041">
                  <c:v>5.4988216810683424E-3</c:v>
                </c:pt>
                <c:pt idx="2042">
                  <c:v>7.8554595443833461E-3</c:v>
                </c:pt>
                <c:pt idx="2043">
                  <c:v>7.8554595443833461E-3</c:v>
                </c:pt>
                <c:pt idx="2044">
                  <c:v>1.1783189316575019E-2</c:v>
                </c:pt>
                <c:pt idx="2045">
                  <c:v>8.6410054988216804E-3</c:v>
                </c:pt>
                <c:pt idx="2046">
                  <c:v>7.8554595443833461E-3</c:v>
                </c:pt>
                <c:pt idx="2047">
                  <c:v>4.7132757266300082E-3</c:v>
                </c:pt>
                <c:pt idx="2048">
                  <c:v>9.4265514532600164E-3</c:v>
                </c:pt>
                <c:pt idx="2049">
                  <c:v>9.4265514532600164E-3</c:v>
                </c:pt>
                <c:pt idx="2050">
                  <c:v>6.2843676355066776E-3</c:v>
                </c:pt>
                <c:pt idx="2051">
                  <c:v>1.2568735271013355E-2</c:v>
                </c:pt>
                <c:pt idx="2052">
                  <c:v>1.0997643362136685E-2</c:v>
                </c:pt>
                <c:pt idx="2053">
                  <c:v>1.0997643362136685E-2</c:v>
                </c:pt>
                <c:pt idx="2054">
                  <c:v>7.8554595443833461E-3</c:v>
                </c:pt>
                <c:pt idx="2055">
                  <c:v>6.2843676355066776E-3</c:v>
                </c:pt>
                <c:pt idx="2056">
                  <c:v>8.6410054988216804E-3</c:v>
                </c:pt>
                <c:pt idx="2057">
                  <c:v>8.6410054988216804E-3</c:v>
                </c:pt>
                <c:pt idx="2058">
                  <c:v>7.0699135899450118E-3</c:v>
                </c:pt>
                <c:pt idx="2059">
                  <c:v>5.4988216810683424E-3</c:v>
                </c:pt>
                <c:pt idx="2060">
                  <c:v>7.0699135899450118E-3</c:v>
                </c:pt>
                <c:pt idx="2061">
                  <c:v>5.4988216810683424E-3</c:v>
                </c:pt>
                <c:pt idx="2062">
                  <c:v>5.4988216810683424E-3</c:v>
                </c:pt>
                <c:pt idx="2063">
                  <c:v>3.927729772191673E-3</c:v>
                </c:pt>
                <c:pt idx="2064">
                  <c:v>5.4988216810683424E-3</c:v>
                </c:pt>
                <c:pt idx="2065">
                  <c:v>4.7132757266300082E-3</c:v>
                </c:pt>
                <c:pt idx="2066">
                  <c:v>5.4988216810683424E-3</c:v>
                </c:pt>
                <c:pt idx="2067">
                  <c:v>8.6410054988216804E-3</c:v>
                </c:pt>
                <c:pt idx="2068">
                  <c:v>3.927729772191673E-3</c:v>
                </c:pt>
                <c:pt idx="2069">
                  <c:v>8.6410054988216804E-3</c:v>
                </c:pt>
                <c:pt idx="2070">
                  <c:v>4.7132757266300082E-3</c:v>
                </c:pt>
                <c:pt idx="2071">
                  <c:v>1.0212097407698351E-2</c:v>
                </c:pt>
                <c:pt idx="2072">
                  <c:v>3.1421838177533388E-3</c:v>
                </c:pt>
                <c:pt idx="2073">
                  <c:v>6.2843676355066776E-3</c:v>
                </c:pt>
                <c:pt idx="2074">
                  <c:v>4.7132757266300082E-3</c:v>
                </c:pt>
                <c:pt idx="2075">
                  <c:v>7.0699135899450118E-3</c:v>
                </c:pt>
                <c:pt idx="2076">
                  <c:v>6.2843676355066776E-3</c:v>
                </c:pt>
                <c:pt idx="2077">
                  <c:v>7.0699135899450118E-3</c:v>
                </c:pt>
                <c:pt idx="2078">
                  <c:v>7.8554595443833461E-3</c:v>
                </c:pt>
                <c:pt idx="2079">
                  <c:v>3.927729772191673E-3</c:v>
                </c:pt>
                <c:pt idx="2080">
                  <c:v>7.0699135899450118E-3</c:v>
                </c:pt>
                <c:pt idx="2081">
                  <c:v>7.0699135899450118E-3</c:v>
                </c:pt>
                <c:pt idx="2082">
                  <c:v>7.8554595443833461E-3</c:v>
                </c:pt>
                <c:pt idx="2083">
                  <c:v>3.1421838177533388E-3</c:v>
                </c:pt>
                <c:pt idx="2084">
                  <c:v>3.1421838177533388E-3</c:v>
                </c:pt>
                <c:pt idx="2085">
                  <c:v>8.6410054988216804E-3</c:v>
                </c:pt>
                <c:pt idx="2086">
                  <c:v>1.2568735271013355E-2</c:v>
                </c:pt>
                <c:pt idx="2087">
                  <c:v>8.6410054988216804E-3</c:v>
                </c:pt>
                <c:pt idx="2088">
                  <c:v>1.2568735271013355E-2</c:v>
                </c:pt>
                <c:pt idx="2089">
                  <c:v>4.7132757266300082E-3</c:v>
                </c:pt>
                <c:pt idx="2090">
                  <c:v>9.4265514532600164E-3</c:v>
                </c:pt>
                <c:pt idx="2091">
                  <c:v>6.2843676355066776E-3</c:v>
                </c:pt>
                <c:pt idx="2092">
                  <c:v>5.4988216810683424E-3</c:v>
                </c:pt>
                <c:pt idx="2093">
                  <c:v>5.4988216810683424E-3</c:v>
                </c:pt>
                <c:pt idx="2094">
                  <c:v>5.4988216810683424E-3</c:v>
                </c:pt>
                <c:pt idx="2095">
                  <c:v>7.8554595443833461E-3</c:v>
                </c:pt>
                <c:pt idx="2096">
                  <c:v>8.6410054988216804E-3</c:v>
                </c:pt>
                <c:pt idx="2097">
                  <c:v>6.2843676355066776E-3</c:v>
                </c:pt>
                <c:pt idx="2098">
                  <c:v>5.4988216810683424E-3</c:v>
                </c:pt>
                <c:pt idx="2099">
                  <c:v>6.2843676355066776E-3</c:v>
                </c:pt>
                <c:pt idx="2100">
                  <c:v>7.8554595443833461E-3</c:v>
                </c:pt>
                <c:pt idx="2101">
                  <c:v>5.4988216810683424E-3</c:v>
                </c:pt>
                <c:pt idx="2102">
                  <c:v>6.2843676355066776E-3</c:v>
                </c:pt>
                <c:pt idx="2103">
                  <c:v>5.4988216810683424E-3</c:v>
                </c:pt>
                <c:pt idx="2104">
                  <c:v>7.8554595443833461E-3</c:v>
                </c:pt>
                <c:pt idx="2105">
                  <c:v>1.0212097407698351E-2</c:v>
                </c:pt>
                <c:pt idx="2106">
                  <c:v>1.7282010997643361E-2</c:v>
                </c:pt>
                <c:pt idx="2107">
                  <c:v>7.0699135899450118E-3</c:v>
                </c:pt>
                <c:pt idx="2108">
                  <c:v>9.4265514532600164E-3</c:v>
                </c:pt>
                <c:pt idx="2109">
                  <c:v>9.4265514532600164E-3</c:v>
                </c:pt>
                <c:pt idx="2110">
                  <c:v>1.0212097407698351E-2</c:v>
                </c:pt>
                <c:pt idx="2111">
                  <c:v>8.6410054988216804E-3</c:v>
                </c:pt>
                <c:pt idx="2112">
                  <c:v>1.7282010997643361E-2</c:v>
                </c:pt>
                <c:pt idx="2113">
                  <c:v>1.1783189316575019E-2</c:v>
                </c:pt>
                <c:pt idx="2114">
                  <c:v>1.8067556952081697E-2</c:v>
                </c:pt>
                <c:pt idx="2115">
                  <c:v>2.2780832678711706E-2</c:v>
                </c:pt>
                <c:pt idx="2116">
                  <c:v>1.9638648860958365E-2</c:v>
                </c:pt>
                <c:pt idx="2117">
                  <c:v>2.513747054202671E-2</c:v>
                </c:pt>
                <c:pt idx="2118">
                  <c:v>3.1421838177533384E-2</c:v>
                </c:pt>
                <c:pt idx="2119">
                  <c:v>3.5349567949725061E-2</c:v>
                </c:pt>
                <c:pt idx="2120">
                  <c:v>3.3778476040848389E-2</c:v>
                </c:pt>
                <c:pt idx="2121">
                  <c:v>3.3778476040848389E-2</c:v>
                </c:pt>
                <c:pt idx="2122">
                  <c:v>2.7494108405341711E-2</c:v>
                </c:pt>
                <c:pt idx="2123">
                  <c:v>1.9638648860958365E-2</c:v>
                </c:pt>
                <c:pt idx="2124">
                  <c:v>2.0424194815396701E-2</c:v>
                </c:pt>
                <c:pt idx="2125">
                  <c:v>1.8067556952081697E-2</c:v>
                </c:pt>
                <c:pt idx="2126">
                  <c:v>1.0212097407698351E-2</c:v>
                </c:pt>
                <c:pt idx="2127">
                  <c:v>1.8067556952081697E-2</c:v>
                </c:pt>
                <c:pt idx="2128">
                  <c:v>1.1783189316575019E-2</c:v>
                </c:pt>
                <c:pt idx="2129">
                  <c:v>1.2568735271013355E-2</c:v>
                </c:pt>
                <c:pt idx="2130">
                  <c:v>7.0699135899450118E-3</c:v>
                </c:pt>
                <c:pt idx="2131">
                  <c:v>7.0699135899450118E-3</c:v>
                </c:pt>
                <c:pt idx="2132">
                  <c:v>1.0997643362136685E-2</c:v>
                </c:pt>
                <c:pt idx="2133">
                  <c:v>6.2843676355066776E-3</c:v>
                </c:pt>
                <c:pt idx="2134">
                  <c:v>1.0997643362136685E-2</c:v>
                </c:pt>
                <c:pt idx="2135">
                  <c:v>9.4265514532600164E-3</c:v>
                </c:pt>
                <c:pt idx="2136">
                  <c:v>9.4265514532600164E-3</c:v>
                </c:pt>
                <c:pt idx="2137">
                  <c:v>3.1421838177533388E-3</c:v>
                </c:pt>
                <c:pt idx="2138">
                  <c:v>1.2568735271013355E-2</c:v>
                </c:pt>
                <c:pt idx="2139">
                  <c:v>8.6410054988216804E-3</c:v>
                </c:pt>
                <c:pt idx="2140">
                  <c:v>6.2843676355066776E-3</c:v>
                </c:pt>
                <c:pt idx="2141">
                  <c:v>1.0212097407698351E-2</c:v>
                </c:pt>
                <c:pt idx="2142">
                  <c:v>7.0699135899450118E-3</c:v>
                </c:pt>
                <c:pt idx="2143">
                  <c:v>5.4988216810683424E-3</c:v>
                </c:pt>
                <c:pt idx="2144">
                  <c:v>6.2843676355066776E-3</c:v>
                </c:pt>
                <c:pt idx="2145">
                  <c:v>7.0699135899450118E-3</c:v>
                </c:pt>
                <c:pt idx="2146">
                  <c:v>7.8554595443833461E-3</c:v>
                </c:pt>
                <c:pt idx="2147">
                  <c:v>1.1783189316575019E-2</c:v>
                </c:pt>
                <c:pt idx="2148">
                  <c:v>7.0699135899450118E-3</c:v>
                </c:pt>
                <c:pt idx="2149">
                  <c:v>9.4265514532600164E-3</c:v>
                </c:pt>
                <c:pt idx="2150">
                  <c:v>7.8554595443833461E-3</c:v>
                </c:pt>
                <c:pt idx="2151">
                  <c:v>6.2843676355066776E-3</c:v>
                </c:pt>
                <c:pt idx="2152">
                  <c:v>2.3566378633150041E-3</c:v>
                </c:pt>
                <c:pt idx="2153">
                  <c:v>3.927729772191673E-3</c:v>
                </c:pt>
                <c:pt idx="2154">
                  <c:v>8.6410054988216804E-3</c:v>
                </c:pt>
                <c:pt idx="2155">
                  <c:v>7.0699135899450118E-3</c:v>
                </c:pt>
                <c:pt idx="2156">
                  <c:v>4.7132757266300082E-3</c:v>
                </c:pt>
                <c:pt idx="2157">
                  <c:v>4.7132757266300082E-3</c:v>
                </c:pt>
                <c:pt idx="2158">
                  <c:v>3.1421838177533388E-3</c:v>
                </c:pt>
                <c:pt idx="2159">
                  <c:v>3.927729772191673E-3</c:v>
                </c:pt>
                <c:pt idx="2160">
                  <c:v>7.0699135899450118E-3</c:v>
                </c:pt>
                <c:pt idx="2161">
                  <c:v>6.2843676355066776E-3</c:v>
                </c:pt>
                <c:pt idx="2162">
                  <c:v>7.0699135899450118E-3</c:v>
                </c:pt>
                <c:pt idx="2163">
                  <c:v>7.0699135899450118E-3</c:v>
                </c:pt>
                <c:pt idx="2164">
                  <c:v>5.4988216810683424E-3</c:v>
                </c:pt>
                <c:pt idx="2165">
                  <c:v>6.2843676355066776E-3</c:v>
                </c:pt>
                <c:pt idx="2166">
                  <c:v>6.2843676355066776E-3</c:v>
                </c:pt>
                <c:pt idx="2167">
                  <c:v>4.7132757266300082E-3</c:v>
                </c:pt>
                <c:pt idx="2168">
                  <c:v>6.2843676355066776E-3</c:v>
                </c:pt>
                <c:pt idx="2169">
                  <c:v>1.0997643362136685E-2</c:v>
                </c:pt>
                <c:pt idx="2170">
                  <c:v>7.0699135899450118E-3</c:v>
                </c:pt>
                <c:pt idx="2171">
                  <c:v>6.2843676355066776E-3</c:v>
                </c:pt>
                <c:pt idx="2172">
                  <c:v>7.0699135899450118E-3</c:v>
                </c:pt>
                <c:pt idx="2173">
                  <c:v>1.0212097407698351E-2</c:v>
                </c:pt>
                <c:pt idx="2174">
                  <c:v>3.1421838177533388E-3</c:v>
                </c:pt>
                <c:pt idx="2175">
                  <c:v>1.0212097407698351E-2</c:v>
                </c:pt>
                <c:pt idx="2176">
                  <c:v>7.8554595443833461E-3</c:v>
                </c:pt>
                <c:pt idx="2177">
                  <c:v>6.2843676355066776E-3</c:v>
                </c:pt>
                <c:pt idx="2178">
                  <c:v>1.0997643362136685E-2</c:v>
                </c:pt>
                <c:pt idx="2179">
                  <c:v>1.0997643362136685E-2</c:v>
                </c:pt>
                <c:pt idx="2180">
                  <c:v>1.1783189316575019E-2</c:v>
                </c:pt>
                <c:pt idx="2181">
                  <c:v>1.0212097407698351E-2</c:v>
                </c:pt>
                <c:pt idx="2182">
                  <c:v>1.3354281225451689E-2</c:v>
                </c:pt>
                <c:pt idx="2183">
                  <c:v>1.6496465043205028E-2</c:v>
                </c:pt>
                <c:pt idx="2184">
                  <c:v>1.8853102906520033E-2</c:v>
                </c:pt>
                <c:pt idx="2185">
                  <c:v>1.7282010997643361E-2</c:v>
                </c:pt>
                <c:pt idx="2186">
                  <c:v>1.9638648860958365E-2</c:v>
                </c:pt>
                <c:pt idx="2187">
                  <c:v>1.4139827179890024E-2</c:v>
                </c:pt>
                <c:pt idx="2188">
                  <c:v>1.2568735271013355E-2</c:v>
                </c:pt>
                <c:pt idx="2189">
                  <c:v>9.4265514532600164E-3</c:v>
                </c:pt>
                <c:pt idx="2190">
                  <c:v>8.6410054988216804E-3</c:v>
                </c:pt>
                <c:pt idx="2191">
                  <c:v>7.8554595443833461E-3</c:v>
                </c:pt>
                <c:pt idx="2192">
                  <c:v>1.0212097407698351E-2</c:v>
                </c:pt>
                <c:pt idx="2193">
                  <c:v>1.1783189316575019E-2</c:v>
                </c:pt>
                <c:pt idx="2194">
                  <c:v>1.1783189316575019E-2</c:v>
                </c:pt>
                <c:pt idx="2195">
                  <c:v>3.927729772191673E-3</c:v>
                </c:pt>
                <c:pt idx="2196">
                  <c:v>6.2843676355066776E-3</c:v>
                </c:pt>
                <c:pt idx="2197">
                  <c:v>7.0699135899450118E-3</c:v>
                </c:pt>
                <c:pt idx="2198">
                  <c:v>7.0699135899450118E-3</c:v>
                </c:pt>
                <c:pt idx="2199">
                  <c:v>6.2843676355066776E-3</c:v>
                </c:pt>
                <c:pt idx="2200">
                  <c:v>8.6410054988216804E-3</c:v>
                </c:pt>
                <c:pt idx="2201">
                  <c:v>1.0212097407698351E-2</c:v>
                </c:pt>
                <c:pt idx="2202">
                  <c:v>1.0997643362136685E-2</c:v>
                </c:pt>
                <c:pt idx="2203">
                  <c:v>7.8554595443833461E-3</c:v>
                </c:pt>
                <c:pt idx="2204">
                  <c:v>1.2568735271013355E-2</c:v>
                </c:pt>
                <c:pt idx="2205">
                  <c:v>8.6410054988216804E-3</c:v>
                </c:pt>
                <c:pt idx="2206">
                  <c:v>1.7282010997643361E-2</c:v>
                </c:pt>
                <c:pt idx="2207">
                  <c:v>1.8853102906520033E-2</c:v>
                </c:pt>
                <c:pt idx="2208">
                  <c:v>2.199528672427337E-2</c:v>
                </c:pt>
                <c:pt idx="2209">
                  <c:v>4.7132757266300077E-2</c:v>
                </c:pt>
                <c:pt idx="2210">
                  <c:v>3.4564021995286721E-2</c:v>
                </c:pt>
                <c:pt idx="2211">
                  <c:v>2.199528672427337E-2</c:v>
                </c:pt>
                <c:pt idx="2212">
                  <c:v>1.6496465043205028E-2</c:v>
                </c:pt>
                <c:pt idx="2213">
                  <c:v>1.2568735271013355E-2</c:v>
                </c:pt>
                <c:pt idx="2214">
                  <c:v>1.4925373134328358E-2</c:v>
                </c:pt>
                <c:pt idx="2215">
                  <c:v>2.2780832678711706E-2</c:v>
                </c:pt>
                <c:pt idx="2216">
                  <c:v>2.199528672427337E-2</c:v>
                </c:pt>
                <c:pt idx="2217">
                  <c:v>1.4139827179890024E-2</c:v>
                </c:pt>
                <c:pt idx="2218">
                  <c:v>2.0424194815396701E-2</c:v>
                </c:pt>
                <c:pt idx="2219">
                  <c:v>1.8853102906520033E-2</c:v>
                </c:pt>
                <c:pt idx="2220">
                  <c:v>1.7282010997643361E-2</c:v>
                </c:pt>
                <c:pt idx="2221">
                  <c:v>2.1209740769835034E-2</c:v>
                </c:pt>
                <c:pt idx="2222">
                  <c:v>2.1209740769835034E-2</c:v>
                </c:pt>
                <c:pt idx="2223">
                  <c:v>1.6496465043205028E-2</c:v>
                </c:pt>
                <c:pt idx="2224">
                  <c:v>2.199528672427337E-2</c:v>
                </c:pt>
                <c:pt idx="2225">
                  <c:v>1.6496465043205028E-2</c:v>
                </c:pt>
                <c:pt idx="2226">
                  <c:v>2.513747054202671E-2</c:v>
                </c:pt>
                <c:pt idx="2227">
                  <c:v>2.199528672427337E-2</c:v>
                </c:pt>
                <c:pt idx="2228">
                  <c:v>1.4139827179890024E-2</c:v>
                </c:pt>
                <c:pt idx="2229">
                  <c:v>3.2207384131971717E-2</c:v>
                </c:pt>
                <c:pt idx="2230">
                  <c:v>3.5349567949725061E-2</c:v>
                </c:pt>
                <c:pt idx="2231">
                  <c:v>4.3205027494108407E-2</c:v>
                </c:pt>
                <c:pt idx="2232">
                  <c:v>4.4776119402985072E-2</c:v>
                </c:pt>
                <c:pt idx="2233">
                  <c:v>6.1272584446190104E-2</c:v>
                </c:pt>
                <c:pt idx="2234">
                  <c:v>3.1421838177533384E-2</c:v>
                </c:pt>
                <c:pt idx="2235">
                  <c:v>2.513747054202671E-2</c:v>
                </c:pt>
                <c:pt idx="2236">
                  <c:v>1.9638648860958365E-2</c:v>
                </c:pt>
                <c:pt idx="2237">
                  <c:v>1.6496465043205028E-2</c:v>
                </c:pt>
                <c:pt idx="2238">
                  <c:v>1.8067556952081697E-2</c:v>
                </c:pt>
                <c:pt idx="2239">
                  <c:v>2.8279654359780047E-2</c:v>
                </c:pt>
                <c:pt idx="2240">
                  <c:v>2.6708562450903379E-2</c:v>
                </c:pt>
                <c:pt idx="2241">
                  <c:v>1.4139827179890024E-2</c:v>
                </c:pt>
                <c:pt idx="2242">
                  <c:v>1.7282010997643361E-2</c:v>
                </c:pt>
                <c:pt idx="2243">
                  <c:v>1.0212097407698351E-2</c:v>
                </c:pt>
                <c:pt idx="2244">
                  <c:v>5.4988216810683424E-3</c:v>
                </c:pt>
                <c:pt idx="2245">
                  <c:v>1.0212097407698351E-2</c:v>
                </c:pt>
                <c:pt idx="2246">
                  <c:v>1.0997643362136685E-2</c:v>
                </c:pt>
                <c:pt idx="2247">
                  <c:v>6.2843676355066776E-3</c:v>
                </c:pt>
                <c:pt idx="2248">
                  <c:v>4.7132757266300082E-3</c:v>
                </c:pt>
                <c:pt idx="2249">
                  <c:v>6.2843676355066776E-3</c:v>
                </c:pt>
                <c:pt idx="2250">
                  <c:v>7.0699135899450118E-3</c:v>
                </c:pt>
                <c:pt idx="2251">
                  <c:v>7.0699135899450118E-3</c:v>
                </c:pt>
                <c:pt idx="2252">
                  <c:v>5.4988216810683424E-3</c:v>
                </c:pt>
                <c:pt idx="2253">
                  <c:v>7.0699135899450118E-3</c:v>
                </c:pt>
                <c:pt idx="2254">
                  <c:v>9.4265514532600164E-3</c:v>
                </c:pt>
                <c:pt idx="2255">
                  <c:v>3.1421838177533388E-3</c:v>
                </c:pt>
                <c:pt idx="2256">
                  <c:v>7.8554595443833461E-3</c:v>
                </c:pt>
                <c:pt idx="2257">
                  <c:v>7.0699135899450118E-3</c:v>
                </c:pt>
                <c:pt idx="2258">
                  <c:v>5.4988216810683424E-3</c:v>
                </c:pt>
                <c:pt idx="2259">
                  <c:v>3.927729772191673E-3</c:v>
                </c:pt>
                <c:pt idx="2260">
                  <c:v>6.2843676355066776E-3</c:v>
                </c:pt>
                <c:pt idx="2261">
                  <c:v>6.2843676355066776E-3</c:v>
                </c:pt>
                <c:pt idx="2262">
                  <c:v>6.2843676355066776E-3</c:v>
                </c:pt>
                <c:pt idx="2263">
                  <c:v>4.7132757266300082E-3</c:v>
                </c:pt>
                <c:pt idx="2264">
                  <c:v>4.7132757266300082E-3</c:v>
                </c:pt>
                <c:pt idx="2265">
                  <c:v>3.1421838177533388E-3</c:v>
                </c:pt>
                <c:pt idx="2266">
                  <c:v>7.8554595443833461E-3</c:v>
                </c:pt>
                <c:pt idx="2267">
                  <c:v>6.2843676355066776E-3</c:v>
                </c:pt>
                <c:pt idx="2268">
                  <c:v>7.8554595443833461E-3</c:v>
                </c:pt>
                <c:pt idx="2269">
                  <c:v>9.4265514532600164E-3</c:v>
                </c:pt>
                <c:pt idx="2270">
                  <c:v>7.0699135899450118E-3</c:v>
                </c:pt>
                <c:pt idx="2271">
                  <c:v>4.7132757266300082E-3</c:v>
                </c:pt>
                <c:pt idx="2272">
                  <c:v>1.1783189316575019E-2</c:v>
                </c:pt>
                <c:pt idx="2273">
                  <c:v>5.4988216810683424E-3</c:v>
                </c:pt>
                <c:pt idx="2274">
                  <c:v>1.4925373134328358E-2</c:v>
                </c:pt>
                <c:pt idx="2275">
                  <c:v>7.8554595443833461E-3</c:v>
                </c:pt>
                <c:pt idx="2276">
                  <c:v>1.1783189316575019E-2</c:v>
                </c:pt>
                <c:pt idx="2277">
                  <c:v>7.0699135899450118E-3</c:v>
                </c:pt>
                <c:pt idx="2278">
                  <c:v>1.3354281225451689E-2</c:v>
                </c:pt>
                <c:pt idx="2279">
                  <c:v>1.0997643362136685E-2</c:v>
                </c:pt>
                <c:pt idx="2280">
                  <c:v>1.4925373134328358E-2</c:v>
                </c:pt>
                <c:pt idx="2281">
                  <c:v>2.1209740769835034E-2</c:v>
                </c:pt>
                <c:pt idx="2282">
                  <c:v>1.4139827179890024E-2</c:v>
                </c:pt>
                <c:pt idx="2283">
                  <c:v>1.6496465043205028E-2</c:v>
                </c:pt>
                <c:pt idx="2284">
                  <c:v>1.0997643362136685E-2</c:v>
                </c:pt>
                <c:pt idx="2285">
                  <c:v>1.1783189316575019E-2</c:v>
                </c:pt>
                <c:pt idx="2286">
                  <c:v>1.1783189316575019E-2</c:v>
                </c:pt>
                <c:pt idx="2287">
                  <c:v>1.3354281225451689E-2</c:v>
                </c:pt>
                <c:pt idx="2288">
                  <c:v>1.2568735271013355E-2</c:v>
                </c:pt>
                <c:pt idx="2289">
                  <c:v>1.6496465043205028E-2</c:v>
                </c:pt>
                <c:pt idx="2290">
                  <c:v>1.0997643362136685E-2</c:v>
                </c:pt>
                <c:pt idx="2291">
                  <c:v>6.2843676355066776E-3</c:v>
                </c:pt>
                <c:pt idx="2292">
                  <c:v>7.8554595443833461E-3</c:v>
                </c:pt>
                <c:pt idx="2293">
                  <c:v>1.2568735271013355E-2</c:v>
                </c:pt>
                <c:pt idx="2294">
                  <c:v>1.0212097407698351E-2</c:v>
                </c:pt>
                <c:pt idx="2295">
                  <c:v>1.3354281225451689E-2</c:v>
                </c:pt>
                <c:pt idx="2296">
                  <c:v>1.4925373134328358E-2</c:v>
                </c:pt>
                <c:pt idx="2297">
                  <c:v>1.8853102906520033E-2</c:v>
                </c:pt>
                <c:pt idx="2298">
                  <c:v>2.3566378633150038E-2</c:v>
                </c:pt>
                <c:pt idx="2299">
                  <c:v>2.0424194815396701E-2</c:v>
                </c:pt>
                <c:pt idx="2300">
                  <c:v>1.8853102906520033E-2</c:v>
                </c:pt>
                <c:pt idx="2301">
                  <c:v>2.513747054202671E-2</c:v>
                </c:pt>
                <c:pt idx="2302">
                  <c:v>1.5710919088766692E-2</c:v>
                </c:pt>
                <c:pt idx="2303">
                  <c:v>1.5710919088766692E-2</c:v>
                </c:pt>
                <c:pt idx="2304">
                  <c:v>1.6496465043205028E-2</c:v>
                </c:pt>
                <c:pt idx="2305">
                  <c:v>1.4925373134328358E-2</c:v>
                </c:pt>
                <c:pt idx="2306">
                  <c:v>1.4139827179890024E-2</c:v>
                </c:pt>
                <c:pt idx="2307">
                  <c:v>2.0424194815396701E-2</c:v>
                </c:pt>
                <c:pt idx="2308">
                  <c:v>1.1783189316575019E-2</c:v>
                </c:pt>
                <c:pt idx="2309">
                  <c:v>8.6410054988216804E-3</c:v>
                </c:pt>
                <c:pt idx="2310">
                  <c:v>1.4139827179890024E-2</c:v>
                </c:pt>
                <c:pt idx="2311">
                  <c:v>7.0699135899450118E-3</c:v>
                </c:pt>
                <c:pt idx="2312">
                  <c:v>4.7132757266300082E-3</c:v>
                </c:pt>
                <c:pt idx="2313">
                  <c:v>1.3354281225451689E-2</c:v>
                </c:pt>
                <c:pt idx="2314">
                  <c:v>7.0699135899450118E-3</c:v>
                </c:pt>
                <c:pt idx="2315">
                  <c:v>5.4988216810683424E-3</c:v>
                </c:pt>
                <c:pt idx="2316">
                  <c:v>2.3566378633150041E-3</c:v>
                </c:pt>
                <c:pt idx="2317">
                  <c:v>8.6410054988216804E-3</c:v>
                </c:pt>
                <c:pt idx="2318">
                  <c:v>6.2843676355066776E-3</c:v>
                </c:pt>
                <c:pt idx="2319">
                  <c:v>8.6410054988216804E-3</c:v>
                </c:pt>
                <c:pt idx="2320">
                  <c:v>8.6410054988216804E-3</c:v>
                </c:pt>
                <c:pt idx="2321">
                  <c:v>1.0212097407698351E-2</c:v>
                </c:pt>
                <c:pt idx="2322">
                  <c:v>7.0699135899450118E-3</c:v>
                </c:pt>
                <c:pt idx="2323">
                  <c:v>1.0212097407698351E-2</c:v>
                </c:pt>
                <c:pt idx="2324">
                  <c:v>1.0212097407698351E-2</c:v>
                </c:pt>
                <c:pt idx="2325">
                  <c:v>9.4265514532600164E-3</c:v>
                </c:pt>
                <c:pt idx="2326">
                  <c:v>3.927729772191673E-3</c:v>
                </c:pt>
                <c:pt idx="2327">
                  <c:v>4.7132757266300082E-3</c:v>
                </c:pt>
                <c:pt idx="2328">
                  <c:v>1.0997643362136685E-2</c:v>
                </c:pt>
                <c:pt idx="2329">
                  <c:v>7.0699135899450118E-3</c:v>
                </c:pt>
                <c:pt idx="2330">
                  <c:v>7.0699135899450118E-3</c:v>
                </c:pt>
                <c:pt idx="2331">
                  <c:v>2.3566378633150041E-3</c:v>
                </c:pt>
                <c:pt idx="2332">
                  <c:v>8.6410054988216804E-3</c:v>
                </c:pt>
                <c:pt idx="2333">
                  <c:v>1.0997643362136685E-2</c:v>
                </c:pt>
                <c:pt idx="2334">
                  <c:v>8.6410054988216804E-3</c:v>
                </c:pt>
                <c:pt idx="2335">
                  <c:v>7.0699135899450118E-3</c:v>
                </c:pt>
                <c:pt idx="2336">
                  <c:v>1.2568735271013355E-2</c:v>
                </c:pt>
                <c:pt idx="2337">
                  <c:v>8.6410054988216804E-3</c:v>
                </c:pt>
                <c:pt idx="2338">
                  <c:v>4.7132757266300082E-3</c:v>
                </c:pt>
                <c:pt idx="2339">
                  <c:v>5.4988216810683424E-3</c:v>
                </c:pt>
                <c:pt idx="2340">
                  <c:v>7.0699135899450118E-3</c:v>
                </c:pt>
                <c:pt idx="2341">
                  <c:v>1.0212097407698351E-2</c:v>
                </c:pt>
                <c:pt idx="2342">
                  <c:v>7.0699135899450118E-3</c:v>
                </c:pt>
                <c:pt idx="2343">
                  <c:v>4.7132757266300082E-3</c:v>
                </c:pt>
                <c:pt idx="2344">
                  <c:v>3.927729772191673E-3</c:v>
                </c:pt>
                <c:pt idx="2345">
                  <c:v>8.6410054988216804E-3</c:v>
                </c:pt>
                <c:pt idx="2346">
                  <c:v>7.0699135899450118E-3</c:v>
                </c:pt>
                <c:pt idx="2347">
                  <c:v>4.7132757266300082E-3</c:v>
                </c:pt>
                <c:pt idx="2348">
                  <c:v>4.7132757266300082E-3</c:v>
                </c:pt>
                <c:pt idx="2349">
                  <c:v>6.2843676355066776E-3</c:v>
                </c:pt>
                <c:pt idx="2350">
                  <c:v>5.4988216810683424E-3</c:v>
                </c:pt>
                <c:pt idx="2351">
                  <c:v>6.2843676355066776E-3</c:v>
                </c:pt>
                <c:pt idx="2352">
                  <c:v>4.7132757266300082E-3</c:v>
                </c:pt>
                <c:pt idx="2353">
                  <c:v>6.2843676355066776E-3</c:v>
                </c:pt>
                <c:pt idx="2354">
                  <c:v>9.4265514532600164E-3</c:v>
                </c:pt>
                <c:pt idx="2355">
                  <c:v>1.0997643362136685E-2</c:v>
                </c:pt>
                <c:pt idx="2356">
                  <c:v>9.4265514532600164E-3</c:v>
                </c:pt>
                <c:pt idx="2357">
                  <c:v>8.6410054988216804E-3</c:v>
                </c:pt>
                <c:pt idx="2358">
                  <c:v>1.0212097407698351E-2</c:v>
                </c:pt>
                <c:pt idx="2359">
                  <c:v>8.6410054988216804E-3</c:v>
                </c:pt>
                <c:pt idx="2360">
                  <c:v>3.1421838177533388E-3</c:v>
                </c:pt>
                <c:pt idx="2361">
                  <c:v>7.8554595443833461E-3</c:v>
                </c:pt>
                <c:pt idx="2362">
                  <c:v>1.2568735271013355E-2</c:v>
                </c:pt>
                <c:pt idx="2363">
                  <c:v>1.4139827179890024E-2</c:v>
                </c:pt>
                <c:pt idx="2364">
                  <c:v>1.4925373134328358E-2</c:v>
                </c:pt>
                <c:pt idx="2365">
                  <c:v>1.3354281225451689E-2</c:v>
                </c:pt>
                <c:pt idx="2366">
                  <c:v>1.8853102906520033E-2</c:v>
                </c:pt>
                <c:pt idx="2367">
                  <c:v>2.6708562450903379E-2</c:v>
                </c:pt>
                <c:pt idx="2368">
                  <c:v>3.2207384131971717E-2</c:v>
                </c:pt>
                <c:pt idx="2369">
                  <c:v>2.7494108405341711E-2</c:v>
                </c:pt>
                <c:pt idx="2370">
                  <c:v>2.9065200314218383E-2</c:v>
                </c:pt>
                <c:pt idx="2371">
                  <c:v>3.3778476040848389E-2</c:v>
                </c:pt>
                <c:pt idx="2372">
                  <c:v>2.9065200314218383E-2</c:v>
                </c:pt>
                <c:pt idx="2373">
                  <c:v>2.1209740769835034E-2</c:v>
                </c:pt>
                <c:pt idx="2374">
                  <c:v>1.4139827179890024E-2</c:v>
                </c:pt>
                <c:pt idx="2375">
                  <c:v>2.3566378633150038E-2</c:v>
                </c:pt>
                <c:pt idx="2376">
                  <c:v>2.3566378633150038E-2</c:v>
                </c:pt>
                <c:pt idx="2377">
                  <c:v>3.1421838177533384E-2</c:v>
                </c:pt>
                <c:pt idx="2378">
                  <c:v>2.4351924587588374E-2</c:v>
                </c:pt>
                <c:pt idx="2379">
                  <c:v>1.6496465043205028E-2</c:v>
                </c:pt>
                <c:pt idx="2380">
                  <c:v>1.8067556952081697E-2</c:v>
                </c:pt>
                <c:pt idx="2381">
                  <c:v>1.6496465043205028E-2</c:v>
                </c:pt>
                <c:pt idx="2382">
                  <c:v>1.2568735271013355E-2</c:v>
                </c:pt>
                <c:pt idx="2383">
                  <c:v>1.5710919088766692E-2</c:v>
                </c:pt>
                <c:pt idx="2384">
                  <c:v>1.7282010997643361E-2</c:v>
                </c:pt>
                <c:pt idx="2385">
                  <c:v>1.7282010997643361E-2</c:v>
                </c:pt>
                <c:pt idx="2386">
                  <c:v>1.9638648860958365E-2</c:v>
                </c:pt>
                <c:pt idx="2387">
                  <c:v>2.1209740769835034E-2</c:v>
                </c:pt>
                <c:pt idx="2388">
                  <c:v>1.3354281225451689E-2</c:v>
                </c:pt>
                <c:pt idx="2389">
                  <c:v>1.3354281225451689E-2</c:v>
                </c:pt>
                <c:pt idx="2390">
                  <c:v>1.3354281225451689E-2</c:v>
                </c:pt>
                <c:pt idx="2391">
                  <c:v>2.0424194815396701E-2</c:v>
                </c:pt>
                <c:pt idx="2392">
                  <c:v>1.0212097407698351E-2</c:v>
                </c:pt>
                <c:pt idx="2393">
                  <c:v>1.2568735271013355E-2</c:v>
                </c:pt>
                <c:pt idx="2394">
                  <c:v>1.8853102906520033E-2</c:v>
                </c:pt>
                <c:pt idx="2395">
                  <c:v>1.4925373134328358E-2</c:v>
                </c:pt>
                <c:pt idx="2396">
                  <c:v>2.2780832678711706E-2</c:v>
                </c:pt>
                <c:pt idx="2397">
                  <c:v>1.1783189316575019E-2</c:v>
                </c:pt>
                <c:pt idx="2398">
                  <c:v>1.5710919088766692E-2</c:v>
                </c:pt>
                <c:pt idx="2399">
                  <c:v>2.199528672427337E-2</c:v>
                </c:pt>
                <c:pt idx="2400">
                  <c:v>7.0699135899450118E-3</c:v>
                </c:pt>
                <c:pt idx="2401">
                  <c:v>1.4925373134328358E-2</c:v>
                </c:pt>
                <c:pt idx="2402">
                  <c:v>1.1783189316575019E-2</c:v>
                </c:pt>
                <c:pt idx="2403">
                  <c:v>1.4139827179890024E-2</c:v>
                </c:pt>
                <c:pt idx="2404">
                  <c:v>1.0212097407698351E-2</c:v>
                </c:pt>
                <c:pt idx="2405">
                  <c:v>1.3354281225451689E-2</c:v>
                </c:pt>
                <c:pt idx="2406">
                  <c:v>1.2568735271013355E-2</c:v>
                </c:pt>
                <c:pt idx="2407">
                  <c:v>1.1783189316575019E-2</c:v>
                </c:pt>
                <c:pt idx="2408">
                  <c:v>8.6410054988216804E-3</c:v>
                </c:pt>
                <c:pt idx="2409">
                  <c:v>8.6410054988216804E-3</c:v>
                </c:pt>
                <c:pt idx="2410">
                  <c:v>1.0997643362136685E-2</c:v>
                </c:pt>
                <c:pt idx="2411">
                  <c:v>9.4265514532600164E-3</c:v>
                </c:pt>
                <c:pt idx="2412">
                  <c:v>1.0212097407698351E-2</c:v>
                </c:pt>
                <c:pt idx="2413">
                  <c:v>1.2568735271013355E-2</c:v>
                </c:pt>
                <c:pt idx="2414">
                  <c:v>1.0212097407698351E-2</c:v>
                </c:pt>
                <c:pt idx="2415">
                  <c:v>8.6410054988216804E-3</c:v>
                </c:pt>
                <c:pt idx="2416">
                  <c:v>1.7282010997643361E-2</c:v>
                </c:pt>
                <c:pt idx="2417">
                  <c:v>1.6496465043205028E-2</c:v>
                </c:pt>
                <c:pt idx="2418">
                  <c:v>1.3354281225451689E-2</c:v>
                </c:pt>
                <c:pt idx="2419">
                  <c:v>2.7494108405341711E-2</c:v>
                </c:pt>
                <c:pt idx="2420">
                  <c:v>3.4564021995286721E-2</c:v>
                </c:pt>
                <c:pt idx="2421">
                  <c:v>3.8491751767478398E-2</c:v>
                </c:pt>
                <c:pt idx="2422">
                  <c:v>5.420267085624509E-2</c:v>
                </c:pt>
                <c:pt idx="2423">
                  <c:v>5.4988216810683423E-2</c:v>
                </c:pt>
                <c:pt idx="2424">
                  <c:v>3.6135113904163393E-2</c:v>
                </c:pt>
                <c:pt idx="2425">
                  <c:v>2.7494108405341711E-2</c:v>
                </c:pt>
                <c:pt idx="2426">
                  <c:v>3.2207384131971717E-2</c:v>
                </c:pt>
                <c:pt idx="2427">
                  <c:v>2.8279654359780047E-2</c:v>
                </c:pt>
                <c:pt idx="2428">
                  <c:v>2.513747054202671E-2</c:v>
                </c:pt>
                <c:pt idx="2429">
                  <c:v>2.9065200314218383E-2</c:v>
                </c:pt>
                <c:pt idx="2430">
                  <c:v>3.7706205813040065E-2</c:v>
                </c:pt>
                <c:pt idx="2431">
                  <c:v>3.0636292223095052E-2</c:v>
                </c:pt>
                <c:pt idx="2432">
                  <c:v>3.6920659858601726E-2</c:v>
                </c:pt>
                <c:pt idx="2433">
                  <c:v>1.9638648860958365E-2</c:v>
                </c:pt>
                <c:pt idx="2434">
                  <c:v>1.1783189316575019E-2</c:v>
                </c:pt>
                <c:pt idx="2435">
                  <c:v>1.5710919088766692E-2</c:v>
                </c:pt>
                <c:pt idx="2436">
                  <c:v>8.6410054988216804E-3</c:v>
                </c:pt>
                <c:pt idx="2437">
                  <c:v>1.2568735271013355E-2</c:v>
                </c:pt>
                <c:pt idx="2438">
                  <c:v>8.6410054988216804E-3</c:v>
                </c:pt>
                <c:pt idx="2439">
                  <c:v>1.2568735271013355E-2</c:v>
                </c:pt>
                <c:pt idx="2440">
                  <c:v>1.0212097407698351E-2</c:v>
                </c:pt>
                <c:pt idx="2441">
                  <c:v>1.4139827179890024E-2</c:v>
                </c:pt>
                <c:pt idx="2442">
                  <c:v>7.0699135899450118E-3</c:v>
                </c:pt>
                <c:pt idx="2443">
                  <c:v>5.4988216810683424E-3</c:v>
                </c:pt>
                <c:pt idx="2444">
                  <c:v>1.0212097407698351E-2</c:v>
                </c:pt>
                <c:pt idx="2445">
                  <c:v>1.0212097407698351E-2</c:v>
                </c:pt>
                <c:pt idx="2446">
                  <c:v>7.8554595443833461E-3</c:v>
                </c:pt>
                <c:pt idx="2447">
                  <c:v>7.0699135899450118E-3</c:v>
                </c:pt>
                <c:pt idx="2448">
                  <c:v>7.8554595443833461E-3</c:v>
                </c:pt>
                <c:pt idx="2449">
                  <c:v>1.1783189316575019E-2</c:v>
                </c:pt>
                <c:pt idx="2450">
                  <c:v>7.0699135899450118E-3</c:v>
                </c:pt>
                <c:pt idx="2451">
                  <c:v>6.2843676355066776E-3</c:v>
                </c:pt>
                <c:pt idx="2452">
                  <c:v>7.8554595443833461E-3</c:v>
                </c:pt>
                <c:pt idx="2453">
                  <c:v>6.2843676355066776E-3</c:v>
                </c:pt>
                <c:pt idx="2454">
                  <c:v>1.0997643362136685E-2</c:v>
                </c:pt>
                <c:pt idx="2455">
                  <c:v>7.0699135899450118E-3</c:v>
                </c:pt>
                <c:pt idx="2456">
                  <c:v>5.4988216810683424E-3</c:v>
                </c:pt>
                <c:pt idx="2457">
                  <c:v>9.4265514532600164E-3</c:v>
                </c:pt>
                <c:pt idx="2458">
                  <c:v>1.4925373134328358E-2</c:v>
                </c:pt>
                <c:pt idx="2459">
                  <c:v>4.7132757266300082E-3</c:v>
                </c:pt>
                <c:pt idx="2460">
                  <c:v>9.4265514532600164E-3</c:v>
                </c:pt>
                <c:pt idx="2461">
                  <c:v>1.0212097407698351E-2</c:v>
                </c:pt>
                <c:pt idx="2462">
                  <c:v>7.8554595443833461E-3</c:v>
                </c:pt>
                <c:pt idx="2463">
                  <c:v>1.0997643362136685E-2</c:v>
                </c:pt>
                <c:pt idx="2464">
                  <c:v>1.0997643362136685E-2</c:v>
                </c:pt>
                <c:pt idx="2465">
                  <c:v>1.4139827179890024E-2</c:v>
                </c:pt>
                <c:pt idx="2466">
                  <c:v>1.3354281225451689E-2</c:v>
                </c:pt>
                <c:pt idx="2467">
                  <c:v>2.0424194815396701E-2</c:v>
                </c:pt>
                <c:pt idx="2468">
                  <c:v>9.4265514532600164E-3</c:v>
                </c:pt>
                <c:pt idx="2469">
                  <c:v>2.6708562450903379E-2</c:v>
                </c:pt>
                <c:pt idx="2470">
                  <c:v>1.7282010997643361E-2</c:v>
                </c:pt>
                <c:pt idx="2471">
                  <c:v>1.8853102906520033E-2</c:v>
                </c:pt>
                <c:pt idx="2472">
                  <c:v>4.2419481539670068E-2</c:v>
                </c:pt>
                <c:pt idx="2473">
                  <c:v>3.1421838177533384E-2</c:v>
                </c:pt>
                <c:pt idx="2474">
                  <c:v>3.1421838177533384E-2</c:v>
                </c:pt>
                <c:pt idx="2475">
                  <c:v>2.2780832678711706E-2</c:v>
                </c:pt>
                <c:pt idx="2476">
                  <c:v>1.8853102906520033E-2</c:v>
                </c:pt>
                <c:pt idx="2477">
                  <c:v>1.4139827179890024E-2</c:v>
                </c:pt>
                <c:pt idx="2478">
                  <c:v>1.3354281225451689E-2</c:v>
                </c:pt>
                <c:pt idx="2479">
                  <c:v>2.7494108405341711E-2</c:v>
                </c:pt>
                <c:pt idx="2480">
                  <c:v>1.5710919088766692E-2</c:v>
                </c:pt>
                <c:pt idx="2481">
                  <c:v>2.3566378633150038E-2</c:v>
                </c:pt>
                <c:pt idx="2482">
                  <c:v>1.4139827179890024E-2</c:v>
                </c:pt>
                <c:pt idx="2483">
                  <c:v>1.1783189316575019E-2</c:v>
                </c:pt>
                <c:pt idx="2484">
                  <c:v>1.7282010997643361E-2</c:v>
                </c:pt>
                <c:pt idx="2485">
                  <c:v>1.1783189316575019E-2</c:v>
                </c:pt>
                <c:pt idx="2486">
                  <c:v>1.3354281225451689E-2</c:v>
                </c:pt>
                <c:pt idx="2487">
                  <c:v>9.4265514532600164E-3</c:v>
                </c:pt>
                <c:pt idx="2488">
                  <c:v>6.2843676355066776E-3</c:v>
                </c:pt>
                <c:pt idx="2489">
                  <c:v>1.2568735271013355E-2</c:v>
                </c:pt>
                <c:pt idx="2490">
                  <c:v>7.8554595443833461E-3</c:v>
                </c:pt>
                <c:pt idx="2491">
                  <c:v>5.4988216810683424E-3</c:v>
                </c:pt>
                <c:pt idx="2492">
                  <c:v>1.0212097407698351E-2</c:v>
                </c:pt>
                <c:pt idx="2493">
                  <c:v>1.0997643362136685E-2</c:v>
                </c:pt>
                <c:pt idx="2494">
                  <c:v>7.0699135899450118E-3</c:v>
                </c:pt>
                <c:pt idx="2495">
                  <c:v>9.4265514532600164E-3</c:v>
                </c:pt>
                <c:pt idx="2496">
                  <c:v>9.4265514532600164E-3</c:v>
                </c:pt>
                <c:pt idx="2497">
                  <c:v>6.2843676355066776E-3</c:v>
                </c:pt>
                <c:pt idx="2498">
                  <c:v>7.8554595443833461E-3</c:v>
                </c:pt>
                <c:pt idx="2499">
                  <c:v>1.0212097407698351E-2</c:v>
                </c:pt>
                <c:pt idx="2500">
                  <c:v>7.8554595443833461E-3</c:v>
                </c:pt>
                <c:pt idx="2501">
                  <c:v>6.2843676355066776E-3</c:v>
                </c:pt>
                <c:pt idx="2502">
                  <c:v>4.7132757266300082E-3</c:v>
                </c:pt>
                <c:pt idx="2503">
                  <c:v>7.0699135899450118E-3</c:v>
                </c:pt>
                <c:pt idx="2504">
                  <c:v>8.6410054988216804E-3</c:v>
                </c:pt>
                <c:pt idx="2505">
                  <c:v>5.4988216810683424E-3</c:v>
                </c:pt>
                <c:pt idx="2506">
                  <c:v>6.2843676355066776E-3</c:v>
                </c:pt>
                <c:pt idx="2507">
                  <c:v>6.2843676355066776E-3</c:v>
                </c:pt>
                <c:pt idx="2508">
                  <c:v>6.2843676355066776E-3</c:v>
                </c:pt>
                <c:pt idx="2509">
                  <c:v>1.1783189316575019E-2</c:v>
                </c:pt>
                <c:pt idx="2510">
                  <c:v>7.8554595443833461E-3</c:v>
                </c:pt>
                <c:pt idx="2511">
                  <c:v>6.2843676355066776E-3</c:v>
                </c:pt>
                <c:pt idx="2512">
                  <c:v>7.8554595443833461E-3</c:v>
                </c:pt>
                <c:pt idx="2513">
                  <c:v>7.8554595443833461E-3</c:v>
                </c:pt>
                <c:pt idx="2514">
                  <c:v>1.4139827179890024E-2</c:v>
                </c:pt>
                <c:pt idx="2515">
                  <c:v>8.6410054988216804E-3</c:v>
                </c:pt>
                <c:pt idx="2516">
                  <c:v>7.0699135899450118E-3</c:v>
                </c:pt>
                <c:pt idx="2517">
                  <c:v>8.6410054988216804E-3</c:v>
                </c:pt>
                <c:pt idx="2518">
                  <c:v>1.0997643362136685E-2</c:v>
                </c:pt>
                <c:pt idx="2519">
                  <c:v>7.0699135899450118E-3</c:v>
                </c:pt>
                <c:pt idx="2520">
                  <c:v>7.0699135899450118E-3</c:v>
                </c:pt>
                <c:pt idx="2521">
                  <c:v>1.1783189316575019E-2</c:v>
                </c:pt>
                <c:pt idx="2522">
                  <c:v>3.927729772191673E-3</c:v>
                </c:pt>
                <c:pt idx="2523">
                  <c:v>1.0212097407698351E-2</c:v>
                </c:pt>
                <c:pt idx="2524">
                  <c:v>7.8554595443833461E-3</c:v>
                </c:pt>
                <c:pt idx="2525">
                  <c:v>7.0699135899450118E-3</c:v>
                </c:pt>
                <c:pt idx="2526">
                  <c:v>6.2843676355066776E-3</c:v>
                </c:pt>
                <c:pt idx="2527">
                  <c:v>5.4988216810683424E-3</c:v>
                </c:pt>
                <c:pt idx="2528">
                  <c:v>8.6410054988216804E-3</c:v>
                </c:pt>
                <c:pt idx="2529">
                  <c:v>7.8554595443833461E-3</c:v>
                </c:pt>
                <c:pt idx="2530">
                  <c:v>9.4265514532600164E-3</c:v>
                </c:pt>
                <c:pt idx="2531">
                  <c:v>1.1783189316575019E-2</c:v>
                </c:pt>
                <c:pt idx="2532">
                  <c:v>8.6410054988216804E-3</c:v>
                </c:pt>
                <c:pt idx="2533">
                  <c:v>5.4988216810683424E-3</c:v>
                </c:pt>
                <c:pt idx="2534">
                  <c:v>4.7132757266300082E-3</c:v>
                </c:pt>
                <c:pt idx="2535">
                  <c:v>6.2843676355066776E-3</c:v>
                </c:pt>
                <c:pt idx="2536">
                  <c:v>7.8554595443833461E-3</c:v>
                </c:pt>
                <c:pt idx="2537">
                  <c:v>6.2843676355066776E-3</c:v>
                </c:pt>
                <c:pt idx="2538">
                  <c:v>4.7132757266300082E-3</c:v>
                </c:pt>
                <c:pt idx="2539">
                  <c:v>5.4988216810683424E-3</c:v>
                </c:pt>
                <c:pt idx="2540">
                  <c:v>9.4265514532600164E-3</c:v>
                </c:pt>
                <c:pt idx="2541">
                  <c:v>1.0212097407698351E-2</c:v>
                </c:pt>
                <c:pt idx="2542">
                  <c:v>8.6410054988216804E-3</c:v>
                </c:pt>
                <c:pt idx="2543">
                  <c:v>7.0699135899450118E-3</c:v>
                </c:pt>
                <c:pt idx="2544">
                  <c:v>7.8554595443833461E-3</c:v>
                </c:pt>
                <c:pt idx="2545">
                  <c:v>1.0212097407698351E-2</c:v>
                </c:pt>
                <c:pt idx="2546">
                  <c:v>1.0212097407698351E-2</c:v>
                </c:pt>
                <c:pt idx="2547">
                  <c:v>3.927729772191673E-3</c:v>
                </c:pt>
                <c:pt idx="2548">
                  <c:v>7.8554595443833461E-3</c:v>
                </c:pt>
                <c:pt idx="2549">
                  <c:v>6.2843676355066776E-3</c:v>
                </c:pt>
                <c:pt idx="2550">
                  <c:v>8.6410054988216804E-3</c:v>
                </c:pt>
                <c:pt idx="2551">
                  <c:v>1.2568735271013355E-2</c:v>
                </c:pt>
                <c:pt idx="2552">
                  <c:v>1.4925373134328358E-2</c:v>
                </c:pt>
                <c:pt idx="2553">
                  <c:v>1.0212097407698351E-2</c:v>
                </c:pt>
                <c:pt idx="2554">
                  <c:v>1.1783189316575019E-2</c:v>
                </c:pt>
                <c:pt idx="2555">
                  <c:v>1.9638648860958365E-2</c:v>
                </c:pt>
                <c:pt idx="2556">
                  <c:v>9.4265514532600164E-3</c:v>
                </c:pt>
                <c:pt idx="2557">
                  <c:v>1.0212097407698351E-2</c:v>
                </c:pt>
                <c:pt idx="2558">
                  <c:v>7.0699135899450118E-3</c:v>
                </c:pt>
                <c:pt idx="2559">
                  <c:v>7.0699135899450118E-3</c:v>
                </c:pt>
                <c:pt idx="2560">
                  <c:v>8.6410054988216804E-3</c:v>
                </c:pt>
                <c:pt idx="2561">
                  <c:v>1.8853102906520033E-2</c:v>
                </c:pt>
                <c:pt idx="2562">
                  <c:v>3.1421838177533388E-3</c:v>
                </c:pt>
                <c:pt idx="2563">
                  <c:v>1.0997643362136685E-2</c:v>
                </c:pt>
                <c:pt idx="2564">
                  <c:v>1.1783189316575019E-2</c:v>
                </c:pt>
                <c:pt idx="2565">
                  <c:v>7.0699135899450118E-3</c:v>
                </c:pt>
                <c:pt idx="2566">
                  <c:v>7.0699135899450118E-3</c:v>
                </c:pt>
                <c:pt idx="2567">
                  <c:v>7.8554595443833461E-3</c:v>
                </c:pt>
                <c:pt idx="2568">
                  <c:v>6.2843676355066776E-3</c:v>
                </c:pt>
                <c:pt idx="2569">
                  <c:v>1.1783189316575019E-2</c:v>
                </c:pt>
                <c:pt idx="2570">
                  <c:v>1.1783189316575019E-2</c:v>
                </c:pt>
                <c:pt idx="2571">
                  <c:v>3.927729772191673E-3</c:v>
                </c:pt>
                <c:pt idx="2572">
                  <c:v>7.8554595443833461E-3</c:v>
                </c:pt>
                <c:pt idx="2573">
                  <c:v>7.0699135899450118E-3</c:v>
                </c:pt>
                <c:pt idx="2574">
                  <c:v>3.1421838177533388E-3</c:v>
                </c:pt>
                <c:pt idx="2575">
                  <c:v>1.1783189316575019E-2</c:v>
                </c:pt>
                <c:pt idx="2576">
                  <c:v>6.2843676355066776E-3</c:v>
                </c:pt>
                <c:pt idx="2577">
                  <c:v>6.2843676355066776E-3</c:v>
                </c:pt>
                <c:pt idx="2578">
                  <c:v>1.0212097407698351E-2</c:v>
                </c:pt>
                <c:pt idx="2579">
                  <c:v>1.2568735271013355E-2</c:v>
                </c:pt>
                <c:pt idx="2580">
                  <c:v>6.2843676355066776E-3</c:v>
                </c:pt>
                <c:pt idx="2581">
                  <c:v>1.0997643362136685E-2</c:v>
                </c:pt>
                <c:pt idx="2582">
                  <c:v>1.1783189316575019E-2</c:v>
                </c:pt>
                <c:pt idx="2583">
                  <c:v>8.6410054988216804E-3</c:v>
                </c:pt>
                <c:pt idx="2584">
                  <c:v>6.2843676355066776E-3</c:v>
                </c:pt>
                <c:pt idx="2585">
                  <c:v>8.6410054988216804E-3</c:v>
                </c:pt>
                <c:pt idx="2586">
                  <c:v>1.0997643362136685E-2</c:v>
                </c:pt>
                <c:pt idx="2587">
                  <c:v>7.8554595443833461E-3</c:v>
                </c:pt>
                <c:pt idx="2588">
                  <c:v>8.6410054988216804E-3</c:v>
                </c:pt>
                <c:pt idx="2589">
                  <c:v>1.4925373134328358E-2</c:v>
                </c:pt>
                <c:pt idx="2590">
                  <c:v>1.0212097407698351E-2</c:v>
                </c:pt>
                <c:pt idx="2591">
                  <c:v>1.4139827179890024E-2</c:v>
                </c:pt>
                <c:pt idx="2592">
                  <c:v>7.8554595443833461E-3</c:v>
                </c:pt>
                <c:pt idx="2593">
                  <c:v>1.0997643362136685E-2</c:v>
                </c:pt>
                <c:pt idx="2594">
                  <c:v>9.4265514532600164E-3</c:v>
                </c:pt>
                <c:pt idx="2595">
                  <c:v>7.8554595443833461E-3</c:v>
                </c:pt>
                <c:pt idx="2596">
                  <c:v>7.8554595443833461E-3</c:v>
                </c:pt>
                <c:pt idx="2597">
                  <c:v>1.1783189316575019E-2</c:v>
                </c:pt>
                <c:pt idx="2598">
                  <c:v>1.4139827179890024E-2</c:v>
                </c:pt>
                <c:pt idx="2599">
                  <c:v>1.6496465043205028E-2</c:v>
                </c:pt>
                <c:pt idx="2600">
                  <c:v>1.0212097407698351E-2</c:v>
                </c:pt>
                <c:pt idx="2601">
                  <c:v>1.5710919088766692E-2</c:v>
                </c:pt>
                <c:pt idx="2602">
                  <c:v>1.0212097407698351E-2</c:v>
                </c:pt>
                <c:pt idx="2603">
                  <c:v>1.0997643362136685E-2</c:v>
                </c:pt>
                <c:pt idx="2604">
                  <c:v>1.6496465043205028E-2</c:v>
                </c:pt>
                <c:pt idx="2605">
                  <c:v>9.4265514532600164E-3</c:v>
                </c:pt>
                <c:pt idx="2606">
                  <c:v>1.3354281225451689E-2</c:v>
                </c:pt>
                <c:pt idx="2607">
                  <c:v>9.4265514532600164E-3</c:v>
                </c:pt>
                <c:pt idx="2608">
                  <c:v>1.2568735271013355E-2</c:v>
                </c:pt>
                <c:pt idx="2609">
                  <c:v>1.0212097407698351E-2</c:v>
                </c:pt>
                <c:pt idx="2610">
                  <c:v>3.1421838177533388E-3</c:v>
                </c:pt>
                <c:pt idx="2611">
                  <c:v>1.3354281225451689E-2</c:v>
                </c:pt>
                <c:pt idx="2612">
                  <c:v>1.3354281225451689E-2</c:v>
                </c:pt>
                <c:pt idx="2613">
                  <c:v>1.3354281225451689E-2</c:v>
                </c:pt>
                <c:pt idx="2614">
                  <c:v>1.2568735271013355E-2</c:v>
                </c:pt>
                <c:pt idx="2615">
                  <c:v>8.6410054988216804E-3</c:v>
                </c:pt>
                <c:pt idx="2616">
                  <c:v>5.4988216810683424E-3</c:v>
                </c:pt>
                <c:pt idx="2617">
                  <c:v>9.4265514532600164E-3</c:v>
                </c:pt>
                <c:pt idx="2618">
                  <c:v>1.1783189316575019E-2</c:v>
                </c:pt>
                <c:pt idx="2619">
                  <c:v>7.8554595443833461E-3</c:v>
                </c:pt>
                <c:pt idx="2620">
                  <c:v>8.6410054988216804E-3</c:v>
                </c:pt>
                <c:pt idx="2621">
                  <c:v>1.1783189316575019E-2</c:v>
                </c:pt>
                <c:pt idx="2622">
                  <c:v>5.4988216810683424E-3</c:v>
                </c:pt>
                <c:pt idx="2623">
                  <c:v>7.0699135899450118E-3</c:v>
                </c:pt>
                <c:pt idx="2624">
                  <c:v>6.2843676355066776E-3</c:v>
                </c:pt>
                <c:pt idx="2625">
                  <c:v>8.6410054988216804E-3</c:v>
                </c:pt>
                <c:pt idx="2626">
                  <c:v>1.1783189316575019E-2</c:v>
                </c:pt>
                <c:pt idx="2627">
                  <c:v>1.0212097407698351E-2</c:v>
                </c:pt>
                <c:pt idx="2628">
                  <c:v>6.2843676355066776E-3</c:v>
                </c:pt>
                <c:pt idx="2629">
                  <c:v>4.7132757266300082E-3</c:v>
                </c:pt>
                <c:pt idx="2630">
                  <c:v>9.4265514532600164E-3</c:v>
                </c:pt>
                <c:pt idx="2631">
                  <c:v>8.6410054988216804E-3</c:v>
                </c:pt>
                <c:pt idx="2632">
                  <c:v>8.6410054988216804E-3</c:v>
                </c:pt>
                <c:pt idx="2633">
                  <c:v>8.6410054988216804E-3</c:v>
                </c:pt>
                <c:pt idx="2634">
                  <c:v>1.0997643362136685E-2</c:v>
                </c:pt>
                <c:pt idx="2635">
                  <c:v>1.0212097407698351E-2</c:v>
                </c:pt>
                <c:pt idx="2636">
                  <c:v>8.6410054988216804E-3</c:v>
                </c:pt>
                <c:pt idx="2637">
                  <c:v>2.3566378633150041E-3</c:v>
                </c:pt>
                <c:pt idx="2638">
                  <c:v>1.0212097407698351E-2</c:v>
                </c:pt>
                <c:pt idx="2639">
                  <c:v>4.7132757266300082E-3</c:v>
                </c:pt>
                <c:pt idx="2640">
                  <c:v>1.0212097407698351E-2</c:v>
                </c:pt>
                <c:pt idx="2641">
                  <c:v>8.6410054988216804E-3</c:v>
                </c:pt>
                <c:pt idx="2642">
                  <c:v>9.4265514532600164E-3</c:v>
                </c:pt>
                <c:pt idx="2643">
                  <c:v>7.0699135899450118E-3</c:v>
                </c:pt>
                <c:pt idx="2644">
                  <c:v>9.4265514532600164E-3</c:v>
                </c:pt>
                <c:pt idx="2645">
                  <c:v>1.0212097407698351E-2</c:v>
                </c:pt>
                <c:pt idx="2646">
                  <c:v>1.2568735271013355E-2</c:v>
                </c:pt>
                <c:pt idx="2647">
                  <c:v>1.8853102906520033E-2</c:v>
                </c:pt>
                <c:pt idx="2648">
                  <c:v>1.4139827179890024E-2</c:v>
                </c:pt>
                <c:pt idx="2649">
                  <c:v>2.3566378633150038E-2</c:v>
                </c:pt>
                <c:pt idx="2650">
                  <c:v>2.7494108405341711E-2</c:v>
                </c:pt>
                <c:pt idx="2651">
                  <c:v>2.1209740769835034E-2</c:v>
                </c:pt>
                <c:pt idx="2652">
                  <c:v>3.8491751767478398E-2</c:v>
                </c:pt>
                <c:pt idx="2653">
                  <c:v>3.6135113904163393E-2</c:v>
                </c:pt>
                <c:pt idx="2654">
                  <c:v>3.6135113904163393E-2</c:v>
                </c:pt>
                <c:pt idx="2655">
                  <c:v>3.7706205813040065E-2</c:v>
                </c:pt>
                <c:pt idx="2656">
                  <c:v>3.7706205813040065E-2</c:v>
                </c:pt>
                <c:pt idx="2657">
                  <c:v>3.3778476040848389E-2</c:v>
                </c:pt>
                <c:pt idx="2658">
                  <c:v>2.7494108405341711E-2</c:v>
                </c:pt>
                <c:pt idx="2659">
                  <c:v>2.9065200314218383E-2</c:v>
                </c:pt>
                <c:pt idx="2660">
                  <c:v>2.199528672427337E-2</c:v>
                </c:pt>
                <c:pt idx="2661">
                  <c:v>2.7494108405341711E-2</c:v>
                </c:pt>
                <c:pt idx="2662">
                  <c:v>3.3778476040848389E-2</c:v>
                </c:pt>
                <c:pt idx="2663">
                  <c:v>3.3778476040848389E-2</c:v>
                </c:pt>
                <c:pt idx="2664">
                  <c:v>3.2207384131971717E-2</c:v>
                </c:pt>
                <c:pt idx="2665">
                  <c:v>3.2207384131971717E-2</c:v>
                </c:pt>
                <c:pt idx="2666">
                  <c:v>3.8491751767478398E-2</c:v>
                </c:pt>
                <c:pt idx="2667">
                  <c:v>6.3629222309505101E-2</c:v>
                </c:pt>
                <c:pt idx="2668">
                  <c:v>6.2843676355066769E-2</c:v>
                </c:pt>
                <c:pt idx="2669">
                  <c:v>5.8915946582875099E-2</c:v>
                </c:pt>
                <c:pt idx="2670">
                  <c:v>2.513747054202671E-2</c:v>
                </c:pt>
                <c:pt idx="2671">
                  <c:v>2.7494108405341711E-2</c:v>
                </c:pt>
                <c:pt idx="2672">
                  <c:v>2.513747054202671E-2</c:v>
                </c:pt>
                <c:pt idx="2673">
                  <c:v>1.7282010997643361E-2</c:v>
                </c:pt>
                <c:pt idx="2674">
                  <c:v>2.0424194815396701E-2</c:v>
                </c:pt>
                <c:pt idx="2675">
                  <c:v>2.5923016496465043E-2</c:v>
                </c:pt>
                <c:pt idx="2676">
                  <c:v>4.006284367635507E-2</c:v>
                </c:pt>
                <c:pt idx="2677">
                  <c:v>3.2992930086410056E-2</c:v>
                </c:pt>
                <c:pt idx="2678">
                  <c:v>3.7706205813040065E-2</c:v>
                </c:pt>
                <c:pt idx="2679">
                  <c:v>1.3354281225451689E-2</c:v>
                </c:pt>
                <c:pt idx="2680">
                  <c:v>1.5710919088766692E-2</c:v>
                </c:pt>
                <c:pt idx="2681">
                  <c:v>1.2568735271013355E-2</c:v>
                </c:pt>
                <c:pt idx="2682">
                  <c:v>1.2568735271013355E-2</c:v>
                </c:pt>
                <c:pt idx="2683">
                  <c:v>1.4139827179890024E-2</c:v>
                </c:pt>
                <c:pt idx="2684">
                  <c:v>1.5710919088766692E-2</c:v>
                </c:pt>
                <c:pt idx="2685">
                  <c:v>8.6410054988216804E-3</c:v>
                </c:pt>
                <c:pt idx="2686">
                  <c:v>8.6410054988216804E-3</c:v>
                </c:pt>
                <c:pt idx="2687">
                  <c:v>6.2843676355066776E-3</c:v>
                </c:pt>
                <c:pt idx="2688">
                  <c:v>9.4265514532600164E-3</c:v>
                </c:pt>
                <c:pt idx="2689">
                  <c:v>8.6410054988216804E-3</c:v>
                </c:pt>
                <c:pt idx="2690">
                  <c:v>5.4988216810683424E-3</c:v>
                </c:pt>
                <c:pt idx="2691">
                  <c:v>1.0997643362136685E-2</c:v>
                </c:pt>
                <c:pt idx="2692">
                  <c:v>8.6410054988216804E-3</c:v>
                </c:pt>
                <c:pt idx="2693">
                  <c:v>6.2843676355066776E-3</c:v>
                </c:pt>
                <c:pt idx="2694">
                  <c:v>6.2843676355066776E-3</c:v>
                </c:pt>
                <c:pt idx="2695">
                  <c:v>5.4988216810683424E-3</c:v>
                </c:pt>
                <c:pt idx="2696">
                  <c:v>7.0699135899450118E-3</c:v>
                </c:pt>
                <c:pt idx="2697">
                  <c:v>1.0212097407698351E-2</c:v>
                </c:pt>
                <c:pt idx="2698">
                  <c:v>1.0997643362136685E-2</c:v>
                </c:pt>
                <c:pt idx="2699">
                  <c:v>5.4988216810683424E-3</c:v>
                </c:pt>
                <c:pt idx="2700">
                  <c:v>6.2843676355066776E-3</c:v>
                </c:pt>
                <c:pt idx="2701">
                  <c:v>4.7132757266300082E-3</c:v>
                </c:pt>
                <c:pt idx="2702">
                  <c:v>7.0699135899450118E-3</c:v>
                </c:pt>
                <c:pt idx="2703">
                  <c:v>8.6410054988216804E-3</c:v>
                </c:pt>
                <c:pt idx="2704">
                  <c:v>4.7132757266300082E-3</c:v>
                </c:pt>
                <c:pt idx="2705">
                  <c:v>4.7132757266300082E-3</c:v>
                </c:pt>
                <c:pt idx="2706">
                  <c:v>7.8554595443833461E-3</c:v>
                </c:pt>
                <c:pt idx="2707">
                  <c:v>5.4988216810683424E-3</c:v>
                </c:pt>
                <c:pt idx="2708">
                  <c:v>7.0699135899450118E-3</c:v>
                </c:pt>
                <c:pt idx="2709">
                  <c:v>1.0212097407698351E-2</c:v>
                </c:pt>
                <c:pt idx="2710">
                  <c:v>1.0997643362136685E-2</c:v>
                </c:pt>
                <c:pt idx="2711">
                  <c:v>1.0212097407698351E-2</c:v>
                </c:pt>
                <c:pt idx="2712">
                  <c:v>4.7132757266300082E-3</c:v>
                </c:pt>
                <c:pt idx="2713">
                  <c:v>5.4988216810683424E-3</c:v>
                </c:pt>
                <c:pt idx="2714">
                  <c:v>7.8554595443833461E-3</c:v>
                </c:pt>
                <c:pt idx="2715">
                  <c:v>4.7132757266300082E-3</c:v>
                </c:pt>
                <c:pt idx="2716">
                  <c:v>7.0699135899450118E-3</c:v>
                </c:pt>
                <c:pt idx="2717">
                  <c:v>4.7132757266300082E-3</c:v>
                </c:pt>
                <c:pt idx="2718">
                  <c:v>9.4265514532600164E-3</c:v>
                </c:pt>
                <c:pt idx="2719">
                  <c:v>9.4265514532600164E-3</c:v>
                </c:pt>
                <c:pt idx="2720">
                  <c:v>6.2843676355066776E-3</c:v>
                </c:pt>
                <c:pt idx="2721">
                  <c:v>5.4988216810683424E-3</c:v>
                </c:pt>
                <c:pt idx="2722">
                  <c:v>7.0699135899450118E-3</c:v>
                </c:pt>
                <c:pt idx="2723">
                  <c:v>4.7132757266300082E-3</c:v>
                </c:pt>
                <c:pt idx="2724">
                  <c:v>6.2843676355066776E-3</c:v>
                </c:pt>
                <c:pt idx="2725">
                  <c:v>1.3354281225451689E-2</c:v>
                </c:pt>
                <c:pt idx="2726">
                  <c:v>9.4265514532600164E-3</c:v>
                </c:pt>
                <c:pt idx="2727">
                  <c:v>7.8554595443833461E-3</c:v>
                </c:pt>
                <c:pt idx="2728">
                  <c:v>1.1783189316575019E-2</c:v>
                </c:pt>
                <c:pt idx="2729">
                  <c:v>1.6496465043205028E-2</c:v>
                </c:pt>
                <c:pt idx="2730">
                  <c:v>9.4265514532600164E-3</c:v>
                </c:pt>
                <c:pt idx="2731">
                  <c:v>1.0212097407698351E-2</c:v>
                </c:pt>
                <c:pt idx="2732">
                  <c:v>1.8067556952081697E-2</c:v>
                </c:pt>
                <c:pt idx="2733">
                  <c:v>1.0212097407698351E-2</c:v>
                </c:pt>
                <c:pt idx="2734">
                  <c:v>1.1783189316575019E-2</c:v>
                </c:pt>
                <c:pt idx="2735">
                  <c:v>1.0997643362136685E-2</c:v>
                </c:pt>
                <c:pt idx="2736">
                  <c:v>1.3354281225451689E-2</c:v>
                </c:pt>
                <c:pt idx="2737">
                  <c:v>1.8067556952081697E-2</c:v>
                </c:pt>
                <c:pt idx="2738">
                  <c:v>1.6496465043205028E-2</c:v>
                </c:pt>
                <c:pt idx="2739">
                  <c:v>2.2780832678711706E-2</c:v>
                </c:pt>
                <c:pt idx="2740">
                  <c:v>1.4139827179890024E-2</c:v>
                </c:pt>
                <c:pt idx="2741">
                  <c:v>1.6496465043205028E-2</c:v>
                </c:pt>
                <c:pt idx="2742">
                  <c:v>1.9638648860958365E-2</c:v>
                </c:pt>
                <c:pt idx="2743">
                  <c:v>1.6496465043205028E-2</c:v>
                </c:pt>
                <c:pt idx="2744">
                  <c:v>3.0636292223095052E-2</c:v>
                </c:pt>
                <c:pt idx="2745">
                  <c:v>3.5349567949725061E-2</c:v>
                </c:pt>
                <c:pt idx="2746">
                  <c:v>4.006284367635507E-2</c:v>
                </c:pt>
                <c:pt idx="2747">
                  <c:v>5.7344854673998427E-2</c:v>
                </c:pt>
                <c:pt idx="2748">
                  <c:v>5.8130400628436767E-2</c:v>
                </c:pt>
                <c:pt idx="2749">
                  <c:v>6.1272584446190104E-2</c:v>
                </c:pt>
                <c:pt idx="2750">
                  <c:v>6.9128043990573443E-2</c:v>
                </c:pt>
                <c:pt idx="2751">
                  <c:v>6.1272584446190104E-2</c:v>
                </c:pt>
                <c:pt idx="2752">
                  <c:v>3.6135113904163393E-2</c:v>
                </c:pt>
                <c:pt idx="2753">
                  <c:v>2.8279654359780047E-2</c:v>
                </c:pt>
                <c:pt idx="2754">
                  <c:v>3.5349567949725061E-2</c:v>
                </c:pt>
                <c:pt idx="2755">
                  <c:v>2.9850746268656716E-2</c:v>
                </c:pt>
                <c:pt idx="2756">
                  <c:v>4.0848389630793402E-2</c:v>
                </c:pt>
                <c:pt idx="2757">
                  <c:v>3.6920659858601726E-2</c:v>
                </c:pt>
                <c:pt idx="2758">
                  <c:v>4.399057344854674E-2</c:v>
                </c:pt>
                <c:pt idx="2759">
                  <c:v>5.0274941084053421E-2</c:v>
                </c:pt>
                <c:pt idx="2760">
                  <c:v>3.8491751767478398E-2</c:v>
                </c:pt>
                <c:pt idx="2761">
                  <c:v>2.9850746268656716E-2</c:v>
                </c:pt>
                <c:pt idx="2762">
                  <c:v>2.199528672427337E-2</c:v>
                </c:pt>
                <c:pt idx="2763">
                  <c:v>2.0424194815396701E-2</c:v>
                </c:pt>
                <c:pt idx="2764">
                  <c:v>1.8067556952081697E-2</c:v>
                </c:pt>
                <c:pt idx="2765">
                  <c:v>2.1209740769835034E-2</c:v>
                </c:pt>
                <c:pt idx="2766">
                  <c:v>1.8853102906520033E-2</c:v>
                </c:pt>
                <c:pt idx="2767">
                  <c:v>2.7494108405341711E-2</c:v>
                </c:pt>
                <c:pt idx="2768">
                  <c:v>1.9638648860958365E-2</c:v>
                </c:pt>
                <c:pt idx="2769">
                  <c:v>1.4139827179890024E-2</c:v>
                </c:pt>
                <c:pt idx="2770">
                  <c:v>1.4925373134328358E-2</c:v>
                </c:pt>
                <c:pt idx="2771">
                  <c:v>2.0424194815396701E-2</c:v>
                </c:pt>
                <c:pt idx="2772">
                  <c:v>1.6496465043205028E-2</c:v>
                </c:pt>
                <c:pt idx="2773">
                  <c:v>2.3566378633150038E-2</c:v>
                </c:pt>
                <c:pt idx="2774">
                  <c:v>2.4351924587588374E-2</c:v>
                </c:pt>
                <c:pt idx="2775">
                  <c:v>3.7706205813040065E-2</c:v>
                </c:pt>
                <c:pt idx="2776">
                  <c:v>3.2207384131971717E-2</c:v>
                </c:pt>
                <c:pt idx="2777">
                  <c:v>1.4139827179890024E-2</c:v>
                </c:pt>
                <c:pt idx="2778">
                  <c:v>1.5710919088766692E-2</c:v>
                </c:pt>
                <c:pt idx="2779">
                  <c:v>1.5710919088766692E-2</c:v>
                </c:pt>
                <c:pt idx="2780">
                  <c:v>2.199528672427337E-2</c:v>
                </c:pt>
                <c:pt idx="2781">
                  <c:v>1.5710919088766692E-2</c:v>
                </c:pt>
                <c:pt idx="2782">
                  <c:v>2.0424194815396701E-2</c:v>
                </c:pt>
                <c:pt idx="2783">
                  <c:v>1.5710919088766692E-2</c:v>
                </c:pt>
                <c:pt idx="2784">
                  <c:v>1.6496465043205028E-2</c:v>
                </c:pt>
                <c:pt idx="2785">
                  <c:v>1.6496465043205028E-2</c:v>
                </c:pt>
                <c:pt idx="2786">
                  <c:v>1.5710919088766692E-2</c:v>
                </c:pt>
                <c:pt idx="2787">
                  <c:v>1.5710919088766692E-2</c:v>
                </c:pt>
                <c:pt idx="2788">
                  <c:v>1.0212097407698351E-2</c:v>
                </c:pt>
                <c:pt idx="2789">
                  <c:v>9.4265514532600164E-3</c:v>
                </c:pt>
                <c:pt idx="2790">
                  <c:v>1.0997643362136685E-2</c:v>
                </c:pt>
                <c:pt idx="2791">
                  <c:v>4.7132757266300082E-3</c:v>
                </c:pt>
                <c:pt idx="2792">
                  <c:v>1.0997643362136685E-2</c:v>
                </c:pt>
                <c:pt idx="2793">
                  <c:v>7.0699135899450118E-3</c:v>
                </c:pt>
                <c:pt idx="2794">
                  <c:v>1.3354281225451689E-2</c:v>
                </c:pt>
                <c:pt idx="2795">
                  <c:v>1.0997643362136685E-2</c:v>
                </c:pt>
                <c:pt idx="2796">
                  <c:v>9.4265514532600164E-3</c:v>
                </c:pt>
                <c:pt idx="2797">
                  <c:v>8.6410054988216804E-3</c:v>
                </c:pt>
                <c:pt idx="2798">
                  <c:v>1.2568735271013355E-2</c:v>
                </c:pt>
                <c:pt idx="2799">
                  <c:v>9.4265514532600164E-3</c:v>
                </c:pt>
                <c:pt idx="2800">
                  <c:v>6.2843676355066776E-3</c:v>
                </c:pt>
                <c:pt idx="2801">
                  <c:v>9.4265514532600164E-3</c:v>
                </c:pt>
                <c:pt idx="2802">
                  <c:v>8.6410054988216804E-3</c:v>
                </c:pt>
                <c:pt idx="2803">
                  <c:v>7.0699135899450118E-3</c:v>
                </c:pt>
                <c:pt idx="2804">
                  <c:v>1.2568735271013355E-2</c:v>
                </c:pt>
                <c:pt idx="2805">
                  <c:v>7.8554595443833461E-3</c:v>
                </c:pt>
                <c:pt idx="2806">
                  <c:v>8.6410054988216804E-3</c:v>
                </c:pt>
                <c:pt idx="2807">
                  <c:v>1.0212097407698351E-2</c:v>
                </c:pt>
                <c:pt idx="2808">
                  <c:v>1.2568735271013355E-2</c:v>
                </c:pt>
                <c:pt idx="2809">
                  <c:v>5.4988216810683424E-3</c:v>
                </c:pt>
                <c:pt idx="2810">
                  <c:v>6.2843676355066776E-3</c:v>
                </c:pt>
                <c:pt idx="2811">
                  <c:v>7.0699135899450118E-3</c:v>
                </c:pt>
                <c:pt idx="2812">
                  <c:v>9.4265514532600164E-3</c:v>
                </c:pt>
                <c:pt idx="2813">
                  <c:v>8.6410054988216804E-3</c:v>
                </c:pt>
                <c:pt idx="2814">
                  <c:v>8.6410054988216804E-3</c:v>
                </c:pt>
                <c:pt idx="2815">
                  <c:v>6.2843676355066776E-3</c:v>
                </c:pt>
                <c:pt idx="2816">
                  <c:v>9.4265514532600164E-3</c:v>
                </c:pt>
                <c:pt idx="2817">
                  <c:v>7.0699135899450118E-3</c:v>
                </c:pt>
                <c:pt idx="2818">
                  <c:v>1.2568735271013355E-2</c:v>
                </c:pt>
                <c:pt idx="2819">
                  <c:v>7.0699135899450118E-3</c:v>
                </c:pt>
                <c:pt idx="2820">
                  <c:v>1.0997643362136685E-2</c:v>
                </c:pt>
                <c:pt idx="2821">
                  <c:v>7.8554595443833461E-3</c:v>
                </c:pt>
                <c:pt idx="2822">
                  <c:v>1.4139827179890024E-2</c:v>
                </c:pt>
                <c:pt idx="2823">
                  <c:v>1.2568735271013355E-2</c:v>
                </c:pt>
                <c:pt idx="2824">
                  <c:v>1.0997643362136685E-2</c:v>
                </c:pt>
                <c:pt idx="2825">
                  <c:v>1.0212097407698351E-2</c:v>
                </c:pt>
                <c:pt idx="2826">
                  <c:v>6.2843676355066776E-3</c:v>
                </c:pt>
                <c:pt idx="2827">
                  <c:v>1.3354281225451689E-2</c:v>
                </c:pt>
                <c:pt idx="2828">
                  <c:v>1.0212097407698351E-2</c:v>
                </c:pt>
                <c:pt idx="2829">
                  <c:v>1.2568735271013355E-2</c:v>
                </c:pt>
                <c:pt idx="2830">
                  <c:v>1.5710919088766692E-2</c:v>
                </c:pt>
                <c:pt idx="2831">
                  <c:v>1.0212097407698351E-2</c:v>
                </c:pt>
                <c:pt idx="2832">
                  <c:v>1.4139827179890024E-2</c:v>
                </c:pt>
                <c:pt idx="2833">
                  <c:v>1.7282010997643361E-2</c:v>
                </c:pt>
                <c:pt idx="2834">
                  <c:v>1.0997643362136685E-2</c:v>
                </c:pt>
                <c:pt idx="2835">
                  <c:v>1.3354281225451689E-2</c:v>
                </c:pt>
                <c:pt idx="2836">
                  <c:v>1.9638648860958365E-2</c:v>
                </c:pt>
                <c:pt idx="2837">
                  <c:v>2.199528672427337E-2</c:v>
                </c:pt>
                <c:pt idx="2838">
                  <c:v>4.2419481539670068E-2</c:v>
                </c:pt>
                <c:pt idx="2839">
                  <c:v>4.3205027494108407E-2</c:v>
                </c:pt>
                <c:pt idx="2840">
                  <c:v>4.5561665357423412E-2</c:v>
                </c:pt>
                <c:pt idx="2841">
                  <c:v>4.7132757266300077E-2</c:v>
                </c:pt>
                <c:pt idx="2842">
                  <c:v>3.6135113904163393E-2</c:v>
                </c:pt>
                <c:pt idx="2843">
                  <c:v>4.9489395129615081E-2</c:v>
                </c:pt>
                <c:pt idx="2844">
                  <c:v>6.6771406127258445E-2</c:v>
                </c:pt>
                <c:pt idx="2845">
                  <c:v>8.8766692851531812E-2</c:v>
                </c:pt>
                <c:pt idx="2846">
                  <c:v>7.5412411626080131E-2</c:v>
                </c:pt>
                <c:pt idx="2847">
                  <c:v>6.7556952081696778E-2</c:v>
                </c:pt>
                <c:pt idx="2848">
                  <c:v>5.0274941084053421E-2</c:v>
                </c:pt>
                <c:pt idx="2849">
                  <c:v>4.0848389630793402E-2</c:v>
                </c:pt>
                <c:pt idx="2850">
                  <c:v>3.3778476040848389E-2</c:v>
                </c:pt>
                <c:pt idx="2851">
                  <c:v>3.2207384131971717E-2</c:v>
                </c:pt>
                <c:pt idx="2852">
                  <c:v>4.4776119402985072E-2</c:v>
                </c:pt>
                <c:pt idx="2853">
                  <c:v>3.2992930086410056E-2</c:v>
                </c:pt>
                <c:pt idx="2854">
                  <c:v>4.1633935585231735E-2</c:v>
                </c:pt>
                <c:pt idx="2855">
                  <c:v>4.5561665357423412E-2</c:v>
                </c:pt>
                <c:pt idx="2856">
                  <c:v>4.006284367635507E-2</c:v>
                </c:pt>
                <c:pt idx="2857">
                  <c:v>2.0424194815396701E-2</c:v>
                </c:pt>
                <c:pt idx="2858">
                  <c:v>2.5923016496465043E-2</c:v>
                </c:pt>
                <c:pt idx="2859">
                  <c:v>2.513747054202671E-2</c:v>
                </c:pt>
                <c:pt idx="2860">
                  <c:v>1.4925373134328358E-2</c:v>
                </c:pt>
                <c:pt idx="2861">
                  <c:v>1.3354281225451689E-2</c:v>
                </c:pt>
                <c:pt idx="2862">
                  <c:v>1.2568735271013355E-2</c:v>
                </c:pt>
                <c:pt idx="2863">
                  <c:v>1.4925373134328358E-2</c:v>
                </c:pt>
                <c:pt idx="2864">
                  <c:v>1.2568735271013355E-2</c:v>
                </c:pt>
                <c:pt idx="2865">
                  <c:v>1.3354281225451689E-2</c:v>
                </c:pt>
                <c:pt idx="2866">
                  <c:v>1.2568735271013355E-2</c:v>
                </c:pt>
                <c:pt idx="2867">
                  <c:v>9.4265514532600164E-3</c:v>
                </c:pt>
                <c:pt idx="2868">
                  <c:v>1.1783189316575019E-2</c:v>
                </c:pt>
                <c:pt idx="2869">
                  <c:v>7.8554595443833461E-3</c:v>
                </c:pt>
                <c:pt idx="2870">
                  <c:v>1.2568735271013355E-2</c:v>
                </c:pt>
                <c:pt idx="2871">
                  <c:v>1.0212097407698351E-2</c:v>
                </c:pt>
                <c:pt idx="2872">
                  <c:v>1.4139827179890024E-2</c:v>
                </c:pt>
                <c:pt idx="2873">
                  <c:v>1.1783189316575019E-2</c:v>
                </c:pt>
                <c:pt idx="2874">
                  <c:v>7.8554595443833461E-3</c:v>
                </c:pt>
                <c:pt idx="2875">
                  <c:v>8.6410054988216804E-3</c:v>
                </c:pt>
                <c:pt idx="2876">
                  <c:v>7.0699135899450118E-3</c:v>
                </c:pt>
                <c:pt idx="2877">
                  <c:v>4.7132757266300082E-3</c:v>
                </c:pt>
                <c:pt idx="2878">
                  <c:v>1.1783189316575019E-2</c:v>
                </c:pt>
                <c:pt idx="2879">
                  <c:v>1.0212097407698351E-2</c:v>
                </c:pt>
                <c:pt idx="2880">
                  <c:v>6.2843676355066776E-3</c:v>
                </c:pt>
                <c:pt idx="2881">
                  <c:v>1.0997643362136685E-2</c:v>
                </c:pt>
                <c:pt idx="2882">
                  <c:v>1.0212097407698351E-2</c:v>
                </c:pt>
                <c:pt idx="2883">
                  <c:v>8.6410054988216804E-3</c:v>
                </c:pt>
                <c:pt idx="2884">
                  <c:v>7.8554595443833461E-3</c:v>
                </c:pt>
                <c:pt idx="2885">
                  <c:v>7.8554595443833461E-3</c:v>
                </c:pt>
                <c:pt idx="2886">
                  <c:v>7.0699135899450118E-3</c:v>
                </c:pt>
                <c:pt idx="2887">
                  <c:v>9.4265514532600164E-3</c:v>
                </c:pt>
                <c:pt idx="2888">
                  <c:v>1.2568735271013355E-2</c:v>
                </c:pt>
                <c:pt idx="2889">
                  <c:v>9.4265514532600164E-3</c:v>
                </c:pt>
                <c:pt idx="2890">
                  <c:v>5.4988216810683424E-3</c:v>
                </c:pt>
                <c:pt idx="2891">
                  <c:v>1.0212097407698351E-2</c:v>
                </c:pt>
                <c:pt idx="2892">
                  <c:v>6.2843676355066776E-3</c:v>
                </c:pt>
                <c:pt idx="2893">
                  <c:v>8.6410054988216804E-3</c:v>
                </c:pt>
                <c:pt idx="2894">
                  <c:v>8.6410054988216804E-3</c:v>
                </c:pt>
                <c:pt idx="2895">
                  <c:v>3.927729772191673E-3</c:v>
                </c:pt>
                <c:pt idx="2896">
                  <c:v>8.6410054988216804E-3</c:v>
                </c:pt>
                <c:pt idx="2897">
                  <c:v>3.1421838177533388E-3</c:v>
                </c:pt>
                <c:pt idx="2898">
                  <c:v>1.0212097407698351E-2</c:v>
                </c:pt>
                <c:pt idx="2899">
                  <c:v>1.1783189316575019E-2</c:v>
                </c:pt>
                <c:pt idx="2900">
                  <c:v>4.7132757266300082E-3</c:v>
                </c:pt>
                <c:pt idx="2901">
                  <c:v>6.2843676355066776E-3</c:v>
                </c:pt>
                <c:pt idx="2902">
                  <c:v>1.1783189316575019E-2</c:v>
                </c:pt>
                <c:pt idx="2903">
                  <c:v>9.4265514532600164E-3</c:v>
                </c:pt>
                <c:pt idx="2904">
                  <c:v>9.4265514532600164E-3</c:v>
                </c:pt>
                <c:pt idx="2905">
                  <c:v>1.0997643362136685E-2</c:v>
                </c:pt>
                <c:pt idx="2906">
                  <c:v>7.8554595443833461E-3</c:v>
                </c:pt>
                <c:pt idx="2907">
                  <c:v>1.0212097407698351E-2</c:v>
                </c:pt>
                <c:pt idx="2908">
                  <c:v>1.0212097407698351E-2</c:v>
                </c:pt>
                <c:pt idx="2909">
                  <c:v>7.0699135899450118E-3</c:v>
                </c:pt>
                <c:pt idx="2910">
                  <c:v>4.7132757266300082E-3</c:v>
                </c:pt>
                <c:pt idx="2911">
                  <c:v>7.0699135899450118E-3</c:v>
                </c:pt>
                <c:pt idx="2912">
                  <c:v>8.6410054988216804E-3</c:v>
                </c:pt>
                <c:pt idx="2913">
                  <c:v>7.8554595443833461E-3</c:v>
                </c:pt>
                <c:pt idx="2914">
                  <c:v>7.8554595443833461E-3</c:v>
                </c:pt>
                <c:pt idx="2915">
                  <c:v>8.6410054988216804E-3</c:v>
                </c:pt>
                <c:pt idx="2916">
                  <c:v>9.4265514532600164E-3</c:v>
                </c:pt>
                <c:pt idx="2917">
                  <c:v>1.0997643362136685E-2</c:v>
                </c:pt>
                <c:pt idx="2918">
                  <c:v>1.4925373134328358E-2</c:v>
                </c:pt>
                <c:pt idx="2919">
                  <c:v>1.4139827179890024E-2</c:v>
                </c:pt>
                <c:pt idx="2920">
                  <c:v>1.4139827179890024E-2</c:v>
                </c:pt>
                <c:pt idx="2921">
                  <c:v>1.5710919088766692E-2</c:v>
                </c:pt>
                <c:pt idx="2922">
                  <c:v>2.6708562450903379E-2</c:v>
                </c:pt>
                <c:pt idx="2923">
                  <c:v>1.8853102906520033E-2</c:v>
                </c:pt>
                <c:pt idx="2924">
                  <c:v>2.1209740769835034E-2</c:v>
                </c:pt>
                <c:pt idx="2925">
                  <c:v>1.2568735271013355E-2</c:v>
                </c:pt>
                <c:pt idx="2926">
                  <c:v>1.4139827179890024E-2</c:v>
                </c:pt>
                <c:pt idx="2927">
                  <c:v>2.1209740769835034E-2</c:v>
                </c:pt>
                <c:pt idx="2928">
                  <c:v>2.3566378633150038E-2</c:v>
                </c:pt>
                <c:pt idx="2929">
                  <c:v>2.2780832678711706E-2</c:v>
                </c:pt>
                <c:pt idx="2930">
                  <c:v>2.9065200314218383E-2</c:v>
                </c:pt>
                <c:pt idx="2931">
                  <c:v>2.5923016496465043E-2</c:v>
                </c:pt>
                <c:pt idx="2932">
                  <c:v>4.3205027494108407E-2</c:v>
                </c:pt>
                <c:pt idx="2933">
                  <c:v>5.0274941084053421E-2</c:v>
                </c:pt>
                <c:pt idx="2934">
                  <c:v>3.6135113904163393E-2</c:v>
                </c:pt>
                <c:pt idx="2935">
                  <c:v>2.8279654359780047E-2</c:v>
                </c:pt>
                <c:pt idx="2936">
                  <c:v>2.8279654359780047E-2</c:v>
                </c:pt>
                <c:pt idx="2937">
                  <c:v>2.199528672427337E-2</c:v>
                </c:pt>
                <c:pt idx="2938">
                  <c:v>1.9638648860958365E-2</c:v>
                </c:pt>
                <c:pt idx="2939">
                  <c:v>2.2780832678711706E-2</c:v>
                </c:pt>
                <c:pt idx="2940">
                  <c:v>2.6708562450903379E-2</c:v>
                </c:pt>
                <c:pt idx="2941">
                  <c:v>2.6708562450903379E-2</c:v>
                </c:pt>
                <c:pt idx="2942">
                  <c:v>1.9638648860958365E-2</c:v>
                </c:pt>
                <c:pt idx="2943">
                  <c:v>2.199528672427337E-2</c:v>
                </c:pt>
                <c:pt idx="2944">
                  <c:v>2.1209740769835034E-2</c:v>
                </c:pt>
                <c:pt idx="2945">
                  <c:v>2.5923016496465043E-2</c:v>
                </c:pt>
                <c:pt idx="2946">
                  <c:v>1.8067556952081697E-2</c:v>
                </c:pt>
                <c:pt idx="2947">
                  <c:v>1.4139827179890024E-2</c:v>
                </c:pt>
                <c:pt idx="2948">
                  <c:v>1.8067556952081697E-2</c:v>
                </c:pt>
                <c:pt idx="2949">
                  <c:v>1.4139827179890024E-2</c:v>
                </c:pt>
                <c:pt idx="2950">
                  <c:v>1.1783189316575019E-2</c:v>
                </c:pt>
                <c:pt idx="2951">
                  <c:v>2.2780832678711706E-2</c:v>
                </c:pt>
                <c:pt idx="2952">
                  <c:v>1.3354281225451689E-2</c:v>
                </c:pt>
                <c:pt idx="2953">
                  <c:v>1.3354281225451689E-2</c:v>
                </c:pt>
                <c:pt idx="2954">
                  <c:v>1.4139827179890024E-2</c:v>
                </c:pt>
                <c:pt idx="2955">
                  <c:v>1.1783189316575019E-2</c:v>
                </c:pt>
                <c:pt idx="2956">
                  <c:v>1.1783189316575019E-2</c:v>
                </c:pt>
                <c:pt idx="2957">
                  <c:v>9.4265514532600164E-3</c:v>
                </c:pt>
                <c:pt idx="2958">
                  <c:v>1.4139827179890024E-2</c:v>
                </c:pt>
                <c:pt idx="2959">
                  <c:v>8.6410054988216804E-3</c:v>
                </c:pt>
                <c:pt idx="2960">
                  <c:v>1.0997643362136685E-2</c:v>
                </c:pt>
                <c:pt idx="2961">
                  <c:v>9.4265514532600164E-3</c:v>
                </c:pt>
                <c:pt idx="2962">
                  <c:v>8.6410054988216804E-3</c:v>
                </c:pt>
                <c:pt idx="2963">
                  <c:v>1.8067556952081697E-2</c:v>
                </c:pt>
                <c:pt idx="2964">
                  <c:v>1.5710919088766692E-2</c:v>
                </c:pt>
                <c:pt idx="2965">
                  <c:v>7.0699135899450118E-3</c:v>
                </c:pt>
                <c:pt idx="2966">
                  <c:v>1.0212097407698351E-2</c:v>
                </c:pt>
                <c:pt idx="2967">
                  <c:v>9.4265514532600164E-3</c:v>
                </c:pt>
                <c:pt idx="2968">
                  <c:v>8.6410054988216804E-3</c:v>
                </c:pt>
                <c:pt idx="2969">
                  <c:v>9.4265514532600164E-3</c:v>
                </c:pt>
                <c:pt idx="2970">
                  <c:v>1.4139827179890024E-2</c:v>
                </c:pt>
                <c:pt idx="2971">
                  <c:v>1.0212097407698351E-2</c:v>
                </c:pt>
                <c:pt idx="2972">
                  <c:v>1.7282010997643361E-2</c:v>
                </c:pt>
                <c:pt idx="2973">
                  <c:v>7.8554595443833461E-3</c:v>
                </c:pt>
                <c:pt idx="2974">
                  <c:v>1.3354281225451689E-2</c:v>
                </c:pt>
                <c:pt idx="2975">
                  <c:v>1.5710919088766692E-2</c:v>
                </c:pt>
                <c:pt idx="2976">
                  <c:v>1.5710919088766692E-2</c:v>
                </c:pt>
                <c:pt idx="2977">
                  <c:v>1.8067556952081697E-2</c:v>
                </c:pt>
                <c:pt idx="2978">
                  <c:v>1.3354281225451689E-2</c:v>
                </c:pt>
                <c:pt idx="2979">
                  <c:v>2.2780832678711706E-2</c:v>
                </c:pt>
                <c:pt idx="2980">
                  <c:v>2.513747054202671E-2</c:v>
                </c:pt>
                <c:pt idx="2981">
                  <c:v>2.7494108405341711E-2</c:v>
                </c:pt>
                <c:pt idx="2982">
                  <c:v>2.9065200314218383E-2</c:v>
                </c:pt>
                <c:pt idx="2983">
                  <c:v>2.199528672427337E-2</c:v>
                </c:pt>
                <c:pt idx="2984">
                  <c:v>5.4988216810683424E-3</c:v>
                </c:pt>
                <c:pt idx="2985">
                  <c:v>1.4925373134328358E-2</c:v>
                </c:pt>
                <c:pt idx="2986">
                  <c:v>2.0424194815396701E-2</c:v>
                </c:pt>
                <c:pt idx="2987">
                  <c:v>2.3566378633150038E-2</c:v>
                </c:pt>
                <c:pt idx="2988">
                  <c:v>1.8853102906520033E-2</c:v>
                </c:pt>
                <c:pt idx="2989">
                  <c:v>2.513747054202671E-2</c:v>
                </c:pt>
                <c:pt idx="2990">
                  <c:v>2.199528672427337E-2</c:v>
                </c:pt>
                <c:pt idx="2991">
                  <c:v>1.8067556952081697E-2</c:v>
                </c:pt>
                <c:pt idx="2992">
                  <c:v>1.3354281225451689E-2</c:v>
                </c:pt>
                <c:pt idx="2993">
                  <c:v>8.6410054988216804E-3</c:v>
                </c:pt>
                <c:pt idx="2994">
                  <c:v>1.5710919088766692E-2</c:v>
                </c:pt>
                <c:pt idx="2995">
                  <c:v>1.4925373134328358E-2</c:v>
                </c:pt>
                <c:pt idx="2996">
                  <c:v>1.0997643362136685E-2</c:v>
                </c:pt>
                <c:pt idx="2997">
                  <c:v>2.0424194815396701E-2</c:v>
                </c:pt>
                <c:pt idx="2998">
                  <c:v>2.1209740769835034E-2</c:v>
                </c:pt>
                <c:pt idx="2999">
                  <c:v>1.8853102906520033E-2</c:v>
                </c:pt>
                <c:pt idx="3000">
                  <c:v>1.8067556952081697E-2</c:v>
                </c:pt>
                <c:pt idx="3001">
                  <c:v>2.9850746268656716E-2</c:v>
                </c:pt>
                <c:pt idx="3002">
                  <c:v>2.2780832678711706E-2</c:v>
                </c:pt>
                <c:pt idx="3003">
                  <c:v>1.8853102906520033E-2</c:v>
                </c:pt>
                <c:pt idx="3004">
                  <c:v>2.2780832678711706E-2</c:v>
                </c:pt>
                <c:pt idx="3005">
                  <c:v>1.4925373134328358E-2</c:v>
                </c:pt>
                <c:pt idx="3006">
                  <c:v>1.2568735271013355E-2</c:v>
                </c:pt>
                <c:pt idx="3007">
                  <c:v>1.8067556952081697E-2</c:v>
                </c:pt>
                <c:pt idx="3008">
                  <c:v>1.3354281225451689E-2</c:v>
                </c:pt>
                <c:pt idx="3009">
                  <c:v>1.8853102906520033E-2</c:v>
                </c:pt>
                <c:pt idx="3010">
                  <c:v>1.3354281225451689E-2</c:v>
                </c:pt>
                <c:pt idx="3011">
                  <c:v>1.8853102906520033E-2</c:v>
                </c:pt>
                <c:pt idx="3012">
                  <c:v>1.9638648860958365E-2</c:v>
                </c:pt>
                <c:pt idx="3013">
                  <c:v>8.6410054988216804E-3</c:v>
                </c:pt>
                <c:pt idx="3014">
                  <c:v>8.6410054988216804E-3</c:v>
                </c:pt>
                <c:pt idx="3015">
                  <c:v>1.0997643362136685E-2</c:v>
                </c:pt>
                <c:pt idx="3016">
                  <c:v>7.0699135899450118E-3</c:v>
                </c:pt>
                <c:pt idx="3017">
                  <c:v>1.0212097407698351E-2</c:v>
                </c:pt>
                <c:pt idx="3018">
                  <c:v>9.4265514532600164E-3</c:v>
                </c:pt>
                <c:pt idx="3019">
                  <c:v>6.2843676355066776E-3</c:v>
                </c:pt>
                <c:pt idx="3020">
                  <c:v>1.1783189316575019E-2</c:v>
                </c:pt>
                <c:pt idx="3021">
                  <c:v>7.8554595443833461E-3</c:v>
                </c:pt>
                <c:pt idx="3022">
                  <c:v>1.5710919088766692E-2</c:v>
                </c:pt>
                <c:pt idx="3023">
                  <c:v>5.4988216810683424E-3</c:v>
                </c:pt>
                <c:pt idx="3024">
                  <c:v>8.6410054988216804E-3</c:v>
                </c:pt>
                <c:pt idx="3025">
                  <c:v>8.6410054988216804E-3</c:v>
                </c:pt>
                <c:pt idx="3026">
                  <c:v>5.4988216810683424E-3</c:v>
                </c:pt>
                <c:pt idx="3027">
                  <c:v>5.4988216810683424E-3</c:v>
                </c:pt>
                <c:pt idx="3028">
                  <c:v>1.0212097407698351E-2</c:v>
                </c:pt>
                <c:pt idx="3029">
                  <c:v>9.4265514532600164E-3</c:v>
                </c:pt>
                <c:pt idx="3030">
                  <c:v>3.927729772191673E-3</c:v>
                </c:pt>
                <c:pt idx="3031">
                  <c:v>8.6410054988216804E-3</c:v>
                </c:pt>
                <c:pt idx="3032">
                  <c:v>9.4265514532600164E-3</c:v>
                </c:pt>
                <c:pt idx="3033">
                  <c:v>6.2843676355066776E-3</c:v>
                </c:pt>
                <c:pt idx="3034">
                  <c:v>7.8554595443833461E-3</c:v>
                </c:pt>
                <c:pt idx="3035">
                  <c:v>3.1421838177533388E-3</c:v>
                </c:pt>
                <c:pt idx="3036">
                  <c:v>7.0699135899450118E-3</c:v>
                </c:pt>
                <c:pt idx="3037">
                  <c:v>7.0699135899450118E-3</c:v>
                </c:pt>
                <c:pt idx="3038">
                  <c:v>6.2843676355066776E-3</c:v>
                </c:pt>
                <c:pt idx="3039">
                  <c:v>6.2843676355066776E-3</c:v>
                </c:pt>
                <c:pt idx="3040">
                  <c:v>3.927729772191673E-3</c:v>
                </c:pt>
                <c:pt idx="3041">
                  <c:v>7.0699135899450118E-3</c:v>
                </c:pt>
                <c:pt idx="3042">
                  <c:v>6.2843676355066776E-3</c:v>
                </c:pt>
                <c:pt idx="3043">
                  <c:v>8.6410054988216804E-3</c:v>
                </c:pt>
                <c:pt idx="3044">
                  <c:v>5.4988216810683424E-3</c:v>
                </c:pt>
                <c:pt idx="3045">
                  <c:v>1.3354281225451689E-2</c:v>
                </c:pt>
                <c:pt idx="3046">
                  <c:v>3.1421838177533388E-3</c:v>
                </c:pt>
                <c:pt idx="3047">
                  <c:v>5.4988216810683424E-3</c:v>
                </c:pt>
                <c:pt idx="3048">
                  <c:v>7.8554595443833461E-3</c:v>
                </c:pt>
                <c:pt idx="3049">
                  <c:v>6.2843676355066776E-3</c:v>
                </c:pt>
                <c:pt idx="3050">
                  <c:v>4.7132757266300082E-3</c:v>
                </c:pt>
                <c:pt idx="3051">
                  <c:v>8.6410054988216804E-3</c:v>
                </c:pt>
                <c:pt idx="3052">
                  <c:v>7.0699135899450118E-3</c:v>
                </c:pt>
                <c:pt idx="3053">
                  <c:v>3.927729772191673E-3</c:v>
                </c:pt>
                <c:pt idx="3054">
                  <c:v>1.0212097407698351E-2</c:v>
                </c:pt>
                <c:pt idx="3055">
                  <c:v>5.4988216810683424E-3</c:v>
                </c:pt>
                <c:pt idx="3056">
                  <c:v>6.2843676355066776E-3</c:v>
                </c:pt>
                <c:pt idx="3057">
                  <c:v>7.0699135899450118E-3</c:v>
                </c:pt>
                <c:pt idx="3058">
                  <c:v>5.4988216810683424E-3</c:v>
                </c:pt>
                <c:pt idx="3059">
                  <c:v>1.5710919088766694E-3</c:v>
                </c:pt>
                <c:pt idx="3060">
                  <c:v>6.2843676355066776E-3</c:v>
                </c:pt>
                <c:pt idx="3061">
                  <c:v>9.4265514532600164E-3</c:v>
                </c:pt>
                <c:pt idx="3062">
                  <c:v>8.6410054988216804E-3</c:v>
                </c:pt>
                <c:pt idx="3063">
                  <c:v>3.927729772191673E-3</c:v>
                </c:pt>
                <c:pt idx="3064">
                  <c:v>6.2843676355066776E-3</c:v>
                </c:pt>
                <c:pt idx="3065">
                  <c:v>7.0699135899450118E-3</c:v>
                </c:pt>
                <c:pt idx="3066">
                  <c:v>8.6410054988216804E-3</c:v>
                </c:pt>
                <c:pt idx="3067">
                  <c:v>5.4988216810683424E-3</c:v>
                </c:pt>
                <c:pt idx="3068">
                  <c:v>7.8554595443833461E-3</c:v>
                </c:pt>
                <c:pt idx="3069">
                  <c:v>7.0699135899450118E-3</c:v>
                </c:pt>
                <c:pt idx="3070">
                  <c:v>9.4265514532600164E-3</c:v>
                </c:pt>
                <c:pt idx="3071">
                  <c:v>1.0212097407698351E-2</c:v>
                </c:pt>
                <c:pt idx="3072">
                  <c:v>1.0212097407698351E-2</c:v>
                </c:pt>
                <c:pt idx="3073">
                  <c:v>9.4265514532600164E-3</c:v>
                </c:pt>
                <c:pt idx="3074">
                  <c:v>9.4265514532600164E-3</c:v>
                </c:pt>
                <c:pt idx="3075">
                  <c:v>7.8554595443833461E-3</c:v>
                </c:pt>
                <c:pt idx="3076">
                  <c:v>9.4265514532600164E-3</c:v>
                </c:pt>
                <c:pt idx="3077">
                  <c:v>9.4265514532600164E-3</c:v>
                </c:pt>
                <c:pt idx="3078">
                  <c:v>1.0997643362136685E-2</c:v>
                </c:pt>
                <c:pt idx="3079">
                  <c:v>1.4139827179890024E-2</c:v>
                </c:pt>
                <c:pt idx="3080">
                  <c:v>7.8554595443833461E-3</c:v>
                </c:pt>
                <c:pt idx="3081">
                  <c:v>9.4265514532600164E-3</c:v>
                </c:pt>
                <c:pt idx="3082">
                  <c:v>1.1783189316575019E-2</c:v>
                </c:pt>
                <c:pt idx="3083">
                  <c:v>8.6410054988216804E-3</c:v>
                </c:pt>
                <c:pt idx="3084">
                  <c:v>1.1783189316575019E-2</c:v>
                </c:pt>
                <c:pt idx="3085">
                  <c:v>1.0997643362136685E-2</c:v>
                </c:pt>
                <c:pt idx="3086">
                  <c:v>1.7282010997643361E-2</c:v>
                </c:pt>
                <c:pt idx="3087">
                  <c:v>1.1783189316575019E-2</c:v>
                </c:pt>
                <c:pt idx="3088">
                  <c:v>1.1783189316575019E-2</c:v>
                </c:pt>
                <c:pt idx="3089">
                  <c:v>9.4265514532600164E-3</c:v>
                </c:pt>
                <c:pt idx="3090">
                  <c:v>8.6410054988216804E-3</c:v>
                </c:pt>
                <c:pt idx="3091">
                  <c:v>1.2568735271013355E-2</c:v>
                </c:pt>
                <c:pt idx="3092">
                  <c:v>7.8554595443833461E-3</c:v>
                </c:pt>
                <c:pt idx="3093">
                  <c:v>1.4925373134328358E-2</c:v>
                </c:pt>
                <c:pt idx="3094">
                  <c:v>9.4265514532600164E-3</c:v>
                </c:pt>
                <c:pt idx="3095">
                  <c:v>8.6410054988216804E-3</c:v>
                </c:pt>
                <c:pt idx="3096">
                  <c:v>1.0212097407698351E-2</c:v>
                </c:pt>
                <c:pt idx="3097">
                  <c:v>7.8554595443833461E-3</c:v>
                </c:pt>
                <c:pt idx="3098">
                  <c:v>1.0212097407698351E-2</c:v>
                </c:pt>
                <c:pt idx="3099">
                  <c:v>1.0212097407698351E-2</c:v>
                </c:pt>
                <c:pt idx="3100">
                  <c:v>1.1783189316575019E-2</c:v>
                </c:pt>
                <c:pt idx="3101">
                  <c:v>1.8067556952081697E-2</c:v>
                </c:pt>
                <c:pt idx="3102">
                  <c:v>1.4139827179890024E-2</c:v>
                </c:pt>
                <c:pt idx="3103">
                  <c:v>1.0212097407698351E-2</c:v>
                </c:pt>
                <c:pt idx="3104">
                  <c:v>7.8554595443833461E-3</c:v>
                </c:pt>
                <c:pt idx="3105">
                  <c:v>1.0997643362136685E-2</c:v>
                </c:pt>
                <c:pt idx="3106">
                  <c:v>1.0997643362136685E-2</c:v>
                </c:pt>
                <c:pt idx="3107">
                  <c:v>1.4925373134328358E-2</c:v>
                </c:pt>
                <c:pt idx="3108">
                  <c:v>1.4139827179890024E-2</c:v>
                </c:pt>
                <c:pt idx="3109">
                  <c:v>2.0424194815396701E-2</c:v>
                </c:pt>
                <c:pt idx="3110">
                  <c:v>1.6496465043205028E-2</c:v>
                </c:pt>
                <c:pt idx="3111">
                  <c:v>1.2568735271013355E-2</c:v>
                </c:pt>
                <c:pt idx="3112">
                  <c:v>1.4925373134328358E-2</c:v>
                </c:pt>
                <c:pt idx="3113">
                  <c:v>2.199528672427337E-2</c:v>
                </c:pt>
                <c:pt idx="3114">
                  <c:v>1.5710919088766692E-2</c:v>
                </c:pt>
                <c:pt idx="3115">
                  <c:v>1.6496465043205028E-2</c:v>
                </c:pt>
                <c:pt idx="3116">
                  <c:v>2.8279654359780047E-2</c:v>
                </c:pt>
                <c:pt idx="3117">
                  <c:v>2.5923016496465043E-2</c:v>
                </c:pt>
                <c:pt idx="3118">
                  <c:v>3.5349567949725061E-2</c:v>
                </c:pt>
                <c:pt idx="3119">
                  <c:v>3.3778476040848389E-2</c:v>
                </c:pt>
                <c:pt idx="3120">
                  <c:v>3.7706205813040065E-2</c:v>
                </c:pt>
                <c:pt idx="3121">
                  <c:v>6.7556952081696778E-2</c:v>
                </c:pt>
                <c:pt idx="3122">
                  <c:v>8.012568735271014E-2</c:v>
                </c:pt>
                <c:pt idx="3123">
                  <c:v>9.5051060487038486E-2</c:v>
                </c:pt>
                <c:pt idx="3124">
                  <c:v>0.17439120188531029</c:v>
                </c:pt>
                <c:pt idx="3125">
                  <c:v>0.22937941869599371</c:v>
                </c:pt>
                <c:pt idx="3126">
                  <c:v>0.36920659858601729</c:v>
                </c:pt>
                <c:pt idx="3127">
                  <c:v>0.42262372348782401</c:v>
                </c:pt>
                <c:pt idx="3128">
                  <c:v>0.2945797329143755</c:v>
                </c:pt>
                <c:pt idx="3129">
                  <c:v>0.15632364493322859</c:v>
                </c:pt>
                <c:pt idx="3130">
                  <c:v>0.10133542812254517</c:v>
                </c:pt>
                <c:pt idx="3131">
                  <c:v>6.4414768263943434E-2</c:v>
                </c:pt>
                <c:pt idx="3132">
                  <c:v>6.834249803613511E-2</c:v>
                </c:pt>
                <c:pt idx="3133">
                  <c:v>6.7556952081696778E-2</c:v>
                </c:pt>
                <c:pt idx="3134">
                  <c:v>9.2694422623723488E-2</c:v>
                </c:pt>
                <c:pt idx="3135">
                  <c:v>0.1044776119402985</c:v>
                </c:pt>
                <c:pt idx="3136">
                  <c:v>0.20267085624509035</c:v>
                </c:pt>
                <c:pt idx="3137">
                  <c:v>0.27572663000785547</c:v>
                </c:pt>
                <c:pt idx="3138">
                  <c:v>0.19010212097407697</c:v>
                </c:pt>
                <c:pt idx="3139">
                  <c:v>0.13589945011783189</c:v>
                </c:pt>
                <c:pt idx="3140">
                  <c:v>7.3841319717203452E-2</c:v>
                </c:pt>
                <c:pt idx="3141">
                  <c:v>5.0274941084053421E-2</c:v>
                </c:pt>
                <c:pt idx="3142">
                  <c:v>3.2207384131971717E-2</c:v>
                </c:pt>
                <c:pt idx="3143">
                  <c:v>2.1209740769835034E-2</c:v>
                </c:pt>
                <c:pt idx="3144">
                  <c:v>2.0424194815396701E-2</c:v>
                </c:pt>
                <c:pt idx="3145">
                  <c:v>1.3354281225451689E-2</c:v>
                </c:pt>
                <c:pt idx="3146">
                  <c:v>2.2780832678711706E-2</c:v>
                </c:pt>
                <c:pt idx="3147">
                  <c:v>1.3354281225451689E-2</c:v>
                </c:pt>
                <c:pt idx="3148">
                  <c:v>1.5710919088766692E-2</c:v>
                </c:pt>
                <c:pt idx="3149">
                  <c:v>1.7282010997643361E-2</c:v>
                </c:pt>
                <c:pt idx="3150">
                  <c:v>1.0997643362136685E-2</c:v>
                </c:pt>
                <c:pt idx="3151">
                  <c:v>1.3354281225451689E-2</c:v>
                </c:pt>
                <c:pt idx="3152">
                  <c:v>1.4139827179890024E-2</c:v>
                </c:pt>
                <c:pt idx="3153">
                  <c:v>9.4265514532600164E-3</c:v>
                </c:pt>
                <c:pt idx="3154">
                  <c:v>1.0997643362136685E-2</c:v>
                </c:pt>
                <c:pt idx="3155">
                  <c:v>1.1783189316575019E-2</c:v>
                </c:pt>
                <c:pt idx="3156">
                  <c:v>1.2568735271013355E-2</c:v>
                </c:pt>
                <c:pt idx="3157">
                  <c:v>1.0997643362136685E-2</c:v>
                </c:pt>
                <c:pt idx="3158">
                  <c:v>1.2568735271013355E-2</c:v>
                </c:pt>
                <c:pt idx="3159">
                  <c:v>1.0997643362136685E-2</c:v>
                </c:pt>
                <c:pt idx="3160">
                  <c:v>1.0212097407698351E-2</c:v>
                </c:pt>
                <c:pt idx="3161">
                  <c:v>1.0997643362136685E-2</c:v>
                </c:pt>
                <c:pt idx="3162">
                  <c:v>3.927729772191673E-3</c:v>
                </c:pt>
                <c:pt idx="3163">
                  <c:v>1.3354281225451689E-2</c:v>
                </c:pt>
                <c:pt idx="3164">
                  <c:v>7.8554595443833461E-3</c:v>
                </c:pt>
                <c:pt idx="3165">
                  <c:v>7.8554595443833461E-3</c:v>
                </c:pt>
                <c:pt idx="3166">
                  <c:v>1.2568735271013355E-2</c:v>
                </c:pt>
                <c:pt idx="3167">
                  <c:v>1.1783189316575019E-2</c:v>
                </c:pt>
                <c:pt idx="3168">
                  <c:v>9.4265514532600164E-3</c:v>
                </c:pt>
                <c:pt idx="3169">
                  <c:v>1.0212097407698351E-2</c:v>
                </c:pt>
                <c:pt idx="3170">
                  <c:v>9.4265514532600164E-3</c:v>
                </c:pt>
                <c:pt idx="3171">
                  <c:v>7.0699135899450118E-3</c:v>
                </c:pt>
                <c:pt idx="3172">
                  <c:v>1.0212097407698351E-2</c:v>
                </c:pt>
                <c:pt idx="3173">
                  <c:v>6.2843676355066776E-3</c:v>
                </c:pt>
                <c:pt idx="3174">
                  <c:v>7.8554595443833461E-3</c:v>
                </c:pt>
                <c:pt idx="3175">
                  <c:v>8.6410054988216804E-3</c:v>
                </c:pt>
                <c:pt idx="3176">
                  <c:v>5.4988216810683424E-3</c:v>
                </c:pt>
                <c:pt idx="3177">
                  <c:v>1.1783189316575019E-2</c:v>
                </c:pt>
                <c:pt idx="3178">
                  <c:v>1.0997643362136685E-2</c:v>
                </c:pt>
                <c:pt idx="3179">
                  <c:v>1.0997643362136685E-2</c:v>
                </c:pt>
                <c:pt idx="3180">
                  <c:v>8.6410054988216804E-3</c:v>
                </c:pt>
                <c:pt idx="3181">
                  <c:v>5.4988216810683424E-3</c:v>
                </c:pt>
                <c:pt idx="3182">
                  <c:v>8.6410054988216804E-3</c:v>
                </c:pt>
                <c:pt idx="3183">
                  <c:v>7.0699135899450118E-3</c:v>
                </c:pt>
                <c:pt idx="3184">
                  <c:v>1.3354281225451689E-2</c:v>
                </c:pt>
                <c:pt idx="3185">
                  <c:v>3.927729772191673E-3</c:v>
                </c:pt>
                <c:pt idx="3186">
                  <c:v>8.6410054988216804E-3</c:v>
                </c:pt>
                <c:pt idx="3187">
                  <c:v>1.0212097407698351E-2</c:v>
                </c:pt>
                <c:pt idx="3188">
                  <c:v>1.6496465043205028E-2</c:v>
                </c:pt>
                <c:pt idx="3189">
                  <c:v>1.0212097407698351E-2</c:v>
                </c:pt>
                <c:pt idx="3190">
                  <c:v>1.8853102906520033E-2</c:v>
                </c:pt>
                <c:pt idx="3191">
                  <c:v>1.2568735271013355E-2</c:v>
                </c:pt>
                <c:pt idx="3192">
                  <c:v>1.8853102906520033E-2</c:v>
                </c:pt>
                <c:pt idx="3193">
                  <c:v>1.6496465043205028E-2</c:v>
                </c:pt>
                <c:pt idx="3194">
                  <c:v>2.513747054202671E-2</c:v>
                </c:pt>
                <c:pt idx="3195">
                  <c:v>2.5923016496465043E-2</c:v>
                </c:pt>
                <c:pt idx="3196">
                  <c:v>2.5923016496465043E-2</c:v>
                </c:pt>
                <c:pt idx="3197">
                  <c:v>1.9638648860958365E-2</c:v>
                </c:pt>
                <c:pt idx="3198">
                  <c:v>1.2568735271013355E-2</c:v>
                </c:pt>
                <c:pt idx="3199">
                  <c:v>1.0212097407698351E-2</c:v>
                </c:pt>
                <c:pt idx="3200">
                  <c:v>7.0699135899450118E-3</c:v>
                </c:pt>
                <c:pt idx="3201">
                  <c:v>7.0699135899450118E-3</c:v>
                </c:pt>
                <c:pt idx="3202">
                  <c:v>1.1783189316575019E-2</c:v>
                </c:pt>
                <c:pt idx="3203">
                  <c:v>1.3354281225451689E-2</c:v>
                </c:pt>
                <c:pt idx="3204">
                  <c:v>1.3354281225451689E-2</c:v>
                </c:pt>
                <c:pt idx="3205">
                  <c:v>1.8067556952081697E-2</c:v>
                </c:pt>
                <c:pt idx="3206">
                  <c:v>2.0424194815396701E-2</c:v>
                </c:pt>
                <c:pt idx="3207">
                  <c:v>1.3354281225451689E-2</c:v>
                </c:pt>
                <c:pt idx="3208">
                  <c:v>1.4139827179890024E-2</c:v>
                </c:pt>
                <c:pt idx="3209">
                  <c:v>1.2568735271013355E-2</c:v>
                </c:pt>
                <c:pt idx="3210">
                  <c:v>9.4265514532600164E-3</c:v>
                </c:pt>
                <c:pt idx="3211">
                  <c:v>8.6410054988216804E-3</c:v>
                </c:pt>
                <c:pt idx="3212">
                  <c:v>5.4988216810683424E-3</c:v>
                </c:pt>
                <c:pt idx="3213">
                  <c:v>1.0212097407698351E-2</c:v>
                </c:pt>
                <c:pt idx="3214">
                  <c:v>1.0212097407698351E-2</c:v>
                </c:pt>
                <c:pt idx="3215">
                  <c:v>1.1783189316575019E-2</c:v>
                </c:pt>
                <c:pt idx="3216">
                  <c:v>6.2843676355066776E-3</c:v>
                </c:pt>
                <c:pt idx="3217">
                  <c:v>9.4265514532600164E-3</c:v>
                </c:pt>
                <c:pt idx="3218">
                  <c:v>1.3354281225451689E-2</c:v>
                </c:pt>
                <c:pt idx="3219">
                  <c:v>1.1783189316575019E-2</c:v>
                </c:pt>
                <c:pt idx="3220">
                  <c:v>8.6410054988216804E-3</c:v>
                </c:pt>
                <c:pt idx="3221">
                  <c:v>6.2843676355066776E-3</c:v>
                </c:pt>
                <c:pt idx="3222">
                  <c:v>9.4265514532600164E-3</c:v>
                </c:pt>
                <c:pt idx="3223">
                  <c:v>7.0699135899450118E-3</c:v>
                </c:pt>
                <c:pt idx="3224">
                  <c:v>1.0212097407698351E-2</c:v>
                </c:pt>
                <c:pt idx="3225">
                  <c:v>1.0997643362136685E-2</c:v>
                </c:pt>
                <c:pt idx="3226">
                  <c:v>1.0212097407698351E-2</c:v>
                </c:pt>
                <c:pt idx="3227">
                  <c:v>1.5710919088766692E-2</c:v>
                </c:pt>
                <c:pt idx="3228">
                  <c:v>8.6410054988216804E-3</c:v>
                </c:pt>
                <c:pt idx="3229">
                  <c:v>1.0212097407698351E-2</c:v>
                </c:pt>
                <c:pt idx="3230">
                  <c:v>1.7282010997643361E-2</c:v>
                </c:pt>
                <c:pt idx="3231">
                  <c:v>1.6496465043205028E-2</c:v>
                </c:pt>
                <c:pt idx="3232">
                  <c:v>1.2568735271013355E-2</c:v>
                </c:pt>
                <c:pt idx="3233">
                  <c:v>7.8554595443833461E-3</c:v>
                </c:pt>
                <c:pt idx="3234">
                  <c:v>9.4265514532600164E-3</c:v>
                </c:pt>
                <c:pt idx="3235">
                  <c:v>1.4925373134328358E-2</c:v>
                </c:pt>
                <c:pt idx="3236">
                  <c:v>1.0997643362136685E-2</c:v>
                </c:pt>
                <c:pt idx="3237">
                  <c:v>1.4139827179890024E-2</c:v>
                </c:pt>
                <c:pt idx="3238">
                  <c:v>1.0997643362136685E-2</c:v>
                </c:pt>
                <c:pt idx="3239">
                  <c:v>1.2568735271013355E-2</c:v>
                </c:pt>
                <c:pt idx="3240">
                  <c:v>1.4139827179890024E-2</c:v>
                </c:pt>
                <c:pt idx="3241">
                  <c:v>1.8853102906520033E-2</c:v>
                </c:pt>
                <c:pt idx="3242">
                  <c:v>2.2780832678711706E-2</c:v>
                </c:pt>
                <c:pt idx="3243">
                  <c:v>1.8067556952081697E-2</c:v>
                </c:pt>
                <c:pt idx="3244">
                  <c:v>1.9638648860958365E-2</c:v>
                </c:pt>
                <c:pt idx="3245">
                  <c:v>2.4351924587588374E-2</c:v>
                </c:pt>
                <c:pt idx="3246">
                  <c:v>2.8279654359780047E-2</c:v>
                </c:pt>
                <c:pt idx="3247">
                  <c:v>2.5923016496465043E-2</c:v>
                </c:pt>
                <c:pt idx="3248">
                  <c:v>3.4564021995286721E-2</c:v>
                </c:pt>
                <c:pt idx="3249">
                  <c:v>3.4564021995286721E-2</c:v>
                </c:pt>
                <c:pt idx="3250">
                  <c:v>4.7132757266300077E-2</c:v>
                </c:pt>
                <c:pt idx="3251">
                  <c:v>4.6347211311861744E-2</c:v>
                </c:pt>
                <c:pt idx="3252">
                  <c:v>4.3205027494108407E-2</c:v>
                </c:pt>
                <c:pt idx="3253">
                  <c:v>4.399057344854674E-2</c:v>
                </c:pt>
                <c:pt idx="3254">
                  <c:v>3.6135113904163393E-2</c:v>
                </c:pt>
                <c:pt idx="3255">
                  <c:v>2.6708562450903379E-2</c:v>
                </c:pt>
                <c:pt idx="3256">
                  <c:v>2.9065200314218383E-2</c:v>
                </c:pt>
                <c:pt idx="3257">
                  <c:v>2.1209740769835034E-2</c:v>
                </c:pt>
                <c:pt idx="3258">
                  <c:v>1.9638648860958365E-2</c:v>
                </c:pt>
                <c:pt idx="3259">
                  <c:v>2.513747054202671E-2</c:v>
                </c:pt>
                <c:pt idx="3260">
                  <c:v>1.5710919088766692E-2</c:v>
                </c:pt>
                <c:pt idx="3261">
                  <c:v>2.0424194815396701E-2</c:v>
                </c:pt>
                <c:pt idx="3262">
                  <c:v>2.9065200314218383E-2</c:v>
                </c:pt>
                <c:pt idx="3263">
                  <c:v>2.6708562450903379E-2</c:v>
                </c:pt>
                <c:pt idx="3264">
                  <c:v>2.6708562450903379E-2</c:v>
                </c:pt>
                <c:pt idx="3265">
                  <c:v>1.4925373134328358E-2</c:v>
                </c:pt>
                <c:pt idx="3266">
                  <c:v>8.6410054988216804E-3</c:v>
                </c:pt>
                <c:pt idx="3267">
                  <c:v>1.3354281225451689E-2</c:v>
                </c:pt>
                <c:pt idx="3268">
                  <c:v>1.4139827179890024E-2</c:v>
                </c:pt>
                <c:pt idx="3269">
                  <c:v>1.4139827179890024E-2</c:v>
                </c:pt>
                <c:pt idx="3270">
                  <c:v>8.6410054988216804E-3</c:v>
                </c:pt>
                <c:pt idx="3271">
                  <c:v>7.8554595443833461E-3</c:v>
                </c:pt>
                <c:pt idx="3272">
                  <c:v>1.1783189316575019E-2</c:v>
                </c:pt>
                <c:pt idx="3273">
                  <c:v>7.8554595443833461E-3</c:v>
                </c:pt>
                <c:pt idx="3274">
                  <c:v>7.8554595443833461E-3</c:v>
                </c:pt>
                <c:pt idx="3275">
                  <c:v>9.4265514532600164E-3</c:v>
                </c:pt>
                <c:pt idx="3276">
                  <c:v>9.4265514532600164E-3</c:v>
                </c:pt>
                <c:pt idx="3277">
                  <c:v>5.4988216810683424E-3</c:v>
                </c:pt>
                <c:pt idx="3278">
                  <c:v>3.1421838177533388E-3</c:v>
                </c:pt>
                <c:pt idx="3279">
                  <c:v>1.0212097407698351E-2</c:v>
                </c:pt>
                <c:pt idx="3280">
                  <c:v>1.2568735271013355E-2</c:v>
                </c:pt>
                <c:pt idx="3281">
                  <c:v>7.8554595443833461E-3</c:v>
                </c:pt>
                <c:pt idx="3282">
                  <c:v>1.3354281225451689E-2</c:v>
                </c:pt>
                <c:pt idx="3283">
                  <c:v>8.6410054988216804E-3</c:v>
                </c:pt>
                <c:pt idx="3284">
                  <c:v>1.8067556952081697E-2</c:v>
                </c:pt>
                <c:pt idx="3285">
                  <c:v>1.4139827179890024E-2</c:v>
                </c:pt>
                <c:pt idx="3286">
                  <c:v>1.4139827179890024E-2</c:v>
                </c:pt>
                <c:pt idx="3287">
                  <c:v>1.2568735271013355E-2</c:v>
                </c:pt>
                <c:pt idx="3288">
                  <c:v>7.8554595443833461E-3</c:v>
                </c:pt>
                <c:pt idx="3289">
                  <c:v>1.0212097407698351E-2</c:v>
                </c:pt>
                <c:pt idx="3290">
                  <c:v>1.5710919088766692E-2</c:v>
                </c:pt>
                <c:pt idx="3291">
                  <c:v>8.6410054988216804E-3</c:v>
                </c:pt>
                <c:pt idx="3292">
                  <c:v>1.1783189316575019E-2</c:v>
                </c:pt>
                <c:pt idx="3293">
                  <c:v>7.8554595443833461E-3</c:v>
                </c:pt>
                <c:pt idx="3294">
                  <c:v>8.6410054988216804E-3</c:v>
                </c:pt>
                <c:pt idx="3295">
                  <c:v>1.2568735271013355E-2</c:v>
                </c:pt>
                <c:pt idx="3296">
                  <c:v>1.8853102906520033E-2</c:v>
                </c:pt>
                <c:pt idx="3297">
                  <c:v>1.3354281225451689E-2</c:v>
                </c:pt>
                <c:pt idx="3298">
                  <c:v>1.9638648860958365E-2</c:v>
                </c:pt>
                <c:pt idx="3299">
                  <c:v>2.1209740769835034E-2</c:v>
                </c:pt>
                <c:pt idx="3300">
                  <c:v>2.199528672427337E-2</c:v>
                </c:pt>
                <c:pt idx="3301">
                  <c:v>2.0424194815396701E-2</c:v>
                </c:pt>
                <c:pt idx="3302">
                  <c:v>1.0997643362136685E-2</c:v>
                </c:pt>
                <c:pt idx="3303">
                  <c:v>1.3354281225451689E-2</c:v>
                </c:pt>
                <c:pt idx="3304">
                  <c:v>1.2568735271013355E-2</c:v>
                </c:pt>
                <c:pt idx="3305">
                  <c:v>2.7494108405341711E-2</c:v>
                </c:pt>
                <c:pt idx="3306">
                  <c:v>3.1421838177533384E-2</c:v>
                </c:pt>
                <c:pt idx="3307">
                  <c:v>2.513747054202671E-2</c:v>
                </c:pt>
                <c:pt idx="3308">
                  <c:v>1.9638648860958365E-2</c:v>
                </c:pt>
                <c:pt idx="3309">
                  <c:v>1.4139827179890024E-2</c:v>
                </c:pt>
                <c:pt idx="3310">
                  <c:v>1.7282010997643361E-2</c:v>
                </c:pt>
                <c:pt idx="3311">
                  <c:v>2.2780832678711706E-2</c:v>
                </c:pt>
                <c:pt idx="3312">
                  <c:v>1.5710919088766692E-2</c:v>
                </c:pt>
                <c:pt idx="3313">
                  <c:v>1.1783189316575019E-2</c:v>
                </c:pt>
                <c:pt idx="3314">
                  <c:v>1.7282010997643361E-2</c:v>
                </c:pt>
                <c:pt idx="3315">
                  <c:v>2.0424194815396701E-2</c:v>
                </c:pt>
                <c:pt idx="3316">
                  <c:v>2.3566378633150038E-2</c:v>
                </c:pt>
                <c:pt idx="3317">
                  <c:v>1.7282010997643361E-2</c:v>
                </c:pt>
                <c:pt idx="3318">
                  <c:v>2.513747054202671E-2</c:v>
                </c:pt>
                <c:pt idx="3319">
                  <c:v>1.9638648860958365E-2</c:v>
                </c:pt>
                <c:pt idx="3320">
                  <c:v>1.4139827179890024E-2</c:v>
                </c:pt>
                <c:pt idx="3321">
                  <c:v>1.4925373134328358E-2</c:v>
                </c:pt>
                <c:pt idx="3322">
                  <c:v>6.2843676355066776E-3</c:v>
                </c:pt>
                <c:pt idx="3323">
                  <c:v>8.6410054988216804E-3</c:v>
                </c:pt>
                <c:pt idx="3324">
                  <c:v>1.4925373134328358E-2</c:v>
                </c:pt>
                <c:pt idx="3325">
                  <c:v>1.3354281225451689E-2</c:v>
                </c:pt>
                <c:pt idx="3326">
                  <c:v>1.4139827179890024E-2</c:v>
                </c:pt>
                <c:pt idx="3327">
                  <c:v>1.0997643362136685E-2</c:v>
                </c:pt>
                <c:pt idx="3328">
                  <c:v>1.4925373134328358E-2</c:v>
                </c:pt>
                <c:pt idx="3329">
                  <c:v>1.1783189316575019E-2</c:v>
                </c:pt>
                <c:pt idx="3330">
                  <c:v>9.4265514532600164E-3</c:v>
                </c:pt>
                <c:pt idx="3331">
                  <c:v>1.1783189316575019E-2</c:v>
                </c:pt>
                <c:pt idx="3332">
                  <c:v>1.0997643362136685E-2</c:v>
                </c:pt>
                <c:pt idx="3333">
                  <c:v>9.4265514532600164E-3</c:v>
                </c:pt>
                <c:pt idx="3334">
                  <c:v>3.927729772191673E-3</c:v>
                </c:pt>
                <c:pt idx="3335">
                  <c:v>8.6410054988216804E-3</c:v>
                </c:pt>
                <c:pt idx="3336">
                  <c:v>7.0699135899450118E-3</c:v>
                </c:pt>
                <c:pt idx="3337">
                  <c:v>8.6410054988216804E-3</c:v>
                </c:pt>
                <c:pt idx="3338">
                  <c:v>7.0699135899450118E-3</c:v>
                </c:pt>
                <c:pt idx="3339">
                  <c:v>1.1783189316575019E-2</c:v>
                </c:pt>
                <c:pt idx="3340">
                  <c:v>1.0212097407698351E-2</c:v>
                </c:pt>
                <c:pt idx="3341">
                  <c:v>7.8554595443833461E-3</c:v>
                </c:pt>
                <c:pt idx="3342">
                  <c:v>7.0699135899450118E-3</c:v>
                </c:pt>
                <c:pt idx="3343">
                  <c:v>3.927729772191673E-3</c:v>
                </c:pt>
                <c:pt idx="3344">
                  <c:v>5.4988216810683424E-3</c:v>
                </c:pt>
                <c:pt idx="3345">
                  <c:v>7.0699135899450118E-3</c:v>
                </c:pt>
                <c:pt idx="3346">
                  <c:v>4.7132757266300082E-3</c:v>
                </c:pt>
                <c:pt idx="3347">
                  <c:v>1.0997643362136685E-2</c:v>
                </c:pt>
                <c:pt idx="3348">
                  <c:v>8.6410054988216804E-3</c:v>
                </c:pt>
                <c:pt idx="3349">
                  <c:v>9.4265514532600164E-3</c:v>
                </c:pt>
                <c:pt idx="3350">
                  <c:v>6.2843676355066776E-3</c:v>
                </c:pt>
                <c:pt idx="3351">
                  <c:v>8.6410054988216804E-3</c:v>
                </c:pt>
                <c:pt idx="3352">
                  <c:v>1.1783189316575019E-2</c:v>
                </c:pt>
                <c:pt idx="3353">
                  <c:v>6.2843676355066776E-3</c:v>
                </c:pt>
                <c:pt idx="3354">
                  <c:v>7.8554595443833461E-3</c:v>
                </c:pt>
                <c:pt idx="3355">
                  <c:v>7.8554595443833461E-3</c:v>
                </c:pt>
                <c:pt idx="3356">
                  <c:v>2.3566378633150041E-3</c:v>
                </c:pt>
                <c:pt idx="3357">
                  <c:v>7.0699135899450118E-3</c:v>
                </c:pt>
                <c:pt idx="3358">
                  <c:v>1.1783189316575019E-2</c:v>
                </c:pt>
                <c:pt idx="3359">
                  <c:v>9.4265514532600164E-3</c:v>
                </c:pt>
                <c:pt idx="3360">
                  <c:v>1.4139827179890024E-2</c:v>
                </c:pt>
                <c:pt idx="3361">
                  <c:v>1.0997643362136685E-2</c:v>
                </c:pt>
                <c:pt idx="3362">
                  <c:v>1.4139827179890024E-2</c:v>
                </c:pt>
                <c:pt idx="3363">
                  <c:v>1.8067556952081697E-2</c:v>
                </c:pt>
                <c:pt idx="3364">
                  <c:v>1.5710919088766692E-2</c:v>
                </c:pt>
                <c:pt idx="3365">
                  <c:v>2.1209740769835034E-2</c:v>
                </c:pt>
                <c:pt idx="3366">
                  <c:v>2.8279654359780047E-2</c:v>
                </c:pt>
                <c:pt idx="3367">
                  <c:v>3.4564021995286721E-2</c:v>
                </c:pt>
                <c:pt idx="3368">
                  <c:v>3.2992930086410056E-2</c:v>
                </c:pt>
                <c:pt idx="3369">
                  <c:v>2.9850746268656716E-2</c:v>
                </c:pt>
                <c:pt idx="3370">
                  <c:v>2.5923016496465043E-2</c:v>
                </c:pt>
                <c:pt idx="3371">
                  <c:v>1.8853102906520033E-2</c:v>
                </c:pt>
                <c:pt idx="3372">
                  <c:v>1.1783189316575019E-2</c:v>
                </c:pt>
                <c:pt idx="3373">
                  <c:v>1.8853102906520033E-2</c:v>
                </c:pt>
                <c:pt idx="3374">
                  <c:v>1.1783189316575019E-2</c:v>
                </c:pt>
                <c:pt idx="3375">
                  <c:v>1.7282010997643361E-2</c:v>
                </c:pt>
                <c:pt idx="3376">
                  <c:v>1.8853102906520033E-2</c:v>
                </c:pt>
                <c:pt idx="3377">
                  <c:v>2.4351924587588374E-2</c:v>
                </c:pt>
                <c:pt idx="3378">
                  <c:v>2.6708562450903379E-2</c:v>
                </c:pt>
                <c:pt idx="3379">
                  <c:v>4.5561665357423412E-2</c:v>
                </c:pt>
                <c:pt idx="3380">
                  <c:v>5.420267085624509E-2</c:v>
                </c:pt>
                <c:pt idx="3381">
                  <c:v>4.5561665357423412E-2</c:v>
                </c:pt>
                <c:pt idx="3382">
                  <c:v>2.513747054202671E-2</c:v>
                </c:pt>
                <c:pt idx="3383">
                  <c:v>2.199528672427337E-2</c:v>
                </c:pt>
                <c:pt idx="3384">
                  <c:v>1.6496465043205028E-2</c:v>
                </c:pt>
                <c:pt idx="3385">
                  <c:v>1.1783189316575019E-2</c:v>
                </c:pt>
                <c:pt idx="3386">
                  <c:v>1.5710919088766692E-2</c:v>
                </c:pt>
                <c:pt idx="3387">
                  <c:v>1.4925373134328358E-2</c:v>
                </c:pt>
                <c:pt idx="3388">
                  <c:v>1.9638648860958365E-2</c:v>
                </c:pt>
                <c:pt idx="3389">
                  <c:v>1.5710919088766692E-2</c:v>
                </c:pt>
                <c:pt idx="3390">
                  <c:v>1.0212097407698351E-2</c:v>
                </c:pt>
                <c:pt idx="3391">
                  <c:v>3.6135113904163393E-2</c:v>
                </c:pt>
                <c:pt idx="3392">
                  <c:v>1.9638648860958365E-2</c:v>
                </c:pt>
                <c:pt idx="3393">
                  <c:v>1.3354281225451689E-2</c:v>
                </c:pt>
                <c:pt idx="3394">
                  <c:v>1.4925373134328358E-2</c:v>
                </c:pt>
                <c:pt idx="3395">
                  <c:v>1.4139827179890024E-2</c:v>
                </c:pt>
                <c:pt idx="3396">
                  <c:v>1.3354281225451689E-2</c:v>
                </c:pt>
                <c:pt idx="3397">
                  <c:v>1.0212097407698351E-2</c:v>
                </c:pt>
                <c:pt idx="3398">
                  <c:v>1.0997643362136685E-2</c:v>
                </c:pt>
                <c:pt idx="3399">
                  <c:v>7.0699135899450118E-3</c:v>
                </c:pt>
                <c:pt idx="3400">
                  <c:v>6.2843676355066776E-3</c:v>
                </c:pt>
                <c:pt idx="3401">
                  <c:v>5.4988216810683424E-3</c:v>
                </c:pt>
                <c:pt idx="3402">
                  <c:v>8.6410054988216804E-3</c:v>
                </c:pt>
                <c:pt idx="3403">
                  <c:v>9.4265514532600164E-3</c:v>
                </c:pt>
                <c:pt idx="3404">
                  <c:v>1.2568735271013355E-2</c:v>
                </c:pt>
                <c:pt idx="3405">
                  <c:v>1.0212097407698351E-2</c:v>
                </c:pt>
                <c:pt idx="3406">
                  <c:v>8.6410054988216804E-3</c:v>
                </c:pt>
                <c:pt idx="3407">
                  <c:v>7.8554595443833461E-3</c:v>
                </c:pt>
                <c:pt idx="3408">
                  <c:v>8.6410054988216804E-3</c:v>
                </c:pt>
                <c:pt idx="3409">
                  <c:v>9.4265514532600164E-3</c:v>
                </c:pt>
                <c:pt idx="3410">
                  <c:v>3.927729772191673E-3</c:v>
                </c:pt>
                <c:pt idx="3411">
                  <c:v>9.4265514532600164E-3</c:v>
                </c:pt>
                <c:pt idx="3412">
                  <c:v>6.2843676355066776E-3</c:v>
                </c:pt>
                <c:pt idx="3413">
                  <c:v>8.6410054988216804E-3</c:v>
                </c:pt>
                <c:pt idx="3414">
                  <c:v>3.927729772191673E-3</c:v>
                </c:pt>
                <c:pt idx="3415">
                  <c:v>7.8554595443833461E-3</c:v>
                </c:pt>
                <c:pt idx="3416">
                  <c:v>7.0699135899450118E-3</c:v>
                </c:pt>
                <c:pt idx="3417">
                  <c:v>4.7132757266300082E-3</c:v>
                </c:pt>
                <c:pt idx="3418">
                  <c:v>3.927729772191673E-3</c:v>
                </c:pt>
                <c:pt idx="3419">
                  <c:v>7.8554595443833461E-3</c:v>
                </c:pt>
                <c:pt idx="3420">
                  <c:v>1.2568735271013355E-2</c:v>
                </c:pt>
                <c:pt idx="3421">
                  <c:v>7.0699135899450118E-3</c:v>
                </c:pt>
                <c:pt idx="3422">
                  <c:v>4.7132757266300082E-3</c:v>
                </c:pt>
                <c:pt idx="3423">
                  <c:v>6.2843676355066776E-3</c:v>
                </c:pt>
                <c:pt idx="3424">
                  <c:v>6.2843676355066776E-3</c:v>
                </c:pt>
                <c:pt idx="3425">
                  <c:v>1.1783189316575019E-2</c:v>
                </c:pt>
                <c:pt idx="3426">
                  <c:v>3.1421838177533388E-3</c:v>
                </c:pt>
                <c:pt idx="3427">
                  <c:v>5.4988216810683424E-3</c:v>
                </c:pt>
                <c:pt idx="3428">
                  <c:v>1.0997643362136685E-2</c:v>
                </c:pt>
                <c:pt idx="3429">
                  <c:v>8.6410054988216804E-3</c:v>
                </c:pt>
                <c:pt idx="3430">
                  <c:v>2.3566378633150041E-3</c:v>
                </c:pt>
                <c:pt idx="3431">
                  <c:v>1.3354281225451689E-2</c:v>
                </c:pt>
                <c:pt idx="3432">
                  <c:v>5.4988216810683424E-3</c:v>
                </c:pt>
                <c:pt idx="3433">
                  <c:v>5.4988216810683424E-3</c:v>
                </c:pt>
                <c:pt idx="3434">
                  <c:v>7.0699135899450118E-3</c:v>
                </c:pt>
                <c:pt idx="3435">
                  <c:v>7.8554595443833461E-3</c:v>
                </c:pt>
                <c:pt idx="3436">
                  <c:v>7.8554595443833461E-3</c:v>
                </c:pt>
                <c:pt idx="3437">
                  <c:v>9.4265514532600164E-3</c:v>
                </c:pt>
                <c:pt idx="3438">
                  <c:v>1.0997643362136685E-2</c:v>
                </c:pt>
                <c:pt idx="3439">
                  <c:v>6.2843676355066776E-3</c:v>
                </c:pt>
                <c:pt idx="3440">
                  <c:v>1.0212097407698351E-2</c:v>
                </c:pt>
                <c:pt idx="3441">
                  <c:v>1.1783189316575019E-2</c:v>
                </c:pt>
                <c:pt idx="3442">
                  <c:v>6.2843676355066776E-3</c:v>
                </c:pt>
                <c:pt idx="3443">
                  <c:v>6.2843676355066776E-3</c:v>
                </c:pt>
                <c:pt idx="3444">
                  <c:v>6.2843676355066776E-3</c:v>
                </c:pt>
                <c:pt idx="3445">
                  <c:v>8.6410054988216804E-3</c:v>
                </c:pt>
                <c:pt idx="3446">
                  <c:v>1.0997643362136685E-2</c:v>
                </c:pt>
                <c:pt idx="3447">
                  <c:v>8.6410054988216804E-3</c:v>
                </c:pt>
                <c:pt idx="3448">
                  <c:v>5.4988216810683424E-3</c:v>
                </c:pt>
                <c:pt idx="3449">
                  <c:v>5.4988216810683424E-3</c:v>
                </c:pt>
                <c:pt idx="3450">
                  <c:v>4.7132757266300082E-3</c:v>
                </c:pt>
                <c:pt idx="3451">
                  <c:v>7.0699135899450118E-3</c:v>
                </c:pt>
                <c:pt idx="3452">
                  <c:v>1.0212097407698351E-2</c:v>
                </c:pt>
                <c:pt idx="3453">
                  <c:v>1.0212097407698351E-2</c:v>
                </c:pt>
                <c:pt idx="3454">
                  <c:v>1.0997643362136685E-2</c:v>
                </c:pt>
                <c:pt idx="3455">
                  <c:v>1.4139827179890024E-2</c:v>
                </c:pt>
                <c:pt idx="3456">
                  <c:v>1.0212097407698351E-2</c:v>
                </c:pt>
                <c:pt idx="3457">
                  <c:v>7.8554595443833461E-3</c:v>
                </c:pt>
                <c:pt idx="3458">
                  <c:v>1.4139827179890024E-2</c:v>
                </c:pt>
                <c:pt idx="3459">
                  <c:v>9.4265514532600164E-3</c:v>
                </c:pt>
                <c:pt idx="3460">
                  <c:v>3.927729772191673E-3</c:v>
                </c:pt>
                <c:pt idx="3461">
                  <c:v>1.0997643362136685E-2</c:v>
                </c:pt>
                <c:pt idx="3462">
                  <c:v>4.7132757266300082E-3</c:v>
                </c:pt>
                <c:pt idx="3463">
                  <c:v>3.927729772191673E-3</c:v>
                </c:pt>
                <c:pt idx="3464">
                  <c:v>7.8554595443833461E-3</c:v>
                </c:pt>
                <c:pt idx="3465">
                  <c:v>6.2843676355066776E-3</c:v>
                </c:pt>
                <c:pt idx="3466">
                  <c:v>7.8554595443833461E-3</c:v>
                </c:pt>
                <c:pt idx="3467">
                  <c:v>9.4265514532600164E-3</c:v>
                </c:pt>
                <c:pt idx="3468">
                  <c:v>1.7282010997643361E-2</c:v>
                </c:pt>
                <c:pt idx="3469">
                  <c:v>7.8554595443833461E-3</c:v>
                </c:pt>
                <c:pt idx="3470">
                  <c:v>6.2843676355066776E-3</c:v>
                </c:pt>
                <c:pt idx="3471">
                  <c:v>1.2568735271013355E-2</c:v>
                </c:pt>
                <c:pt idx="3472">
                  <c:v>1.0212097407698351E-2</c:v>
                </c:pt>
                <c:pt idx="3473">
                  <c:v>3.927729772191673E-3</c:v>
                </c:pt>
                <c:pt idx="3474">
                  <c:v>7.0699135899450118E-3</c:v>
                </c:pt>
                <c:pt idx="3475">
                  <c:v>8.6410054988216804E-3</c:v>
                </c:pt>
                <c:pt idx="3476">
                  <c:v>1.2568735271013355E-2</c:v>
                </c:pt>
                <c:pt idx="3477">
                  <c:v>2.0424194815396701E-2</c:v>
                </c:pt>
                <c:pt idx="3478">
                  <c:v>1.0997643362136685E-2</c:v>
                </c:pt>
                <c:pt idx="3479">
                  <c:v>6.2843676355066776E-3</c:v>
                </c:pt>
                <c:pt idx="3480">
                  <c:v>8.6410054988216804E-3</c:v>
                </c:pt>
                <c:pt idx="3481">
                  <c:v>1.0997643362136685E-2</c:v>
                </c:pt>
                <c:pt idx="3482">
                  <c:v>1.2568735271013355E-2</c:v>
                </c:pt>
                <c:pt idx="3483">
                  <c:v>8.6410054988216804E-3</c:v>
                </c:pt>
                <c:pt idx="3484">
                  <c:v>5.4988216810683424E-3</c:v>
                </c:pt>
                <c:pt idx="3485">
                  <c:v>7.8554595443833461E-3</c:v>
                </c:pt>
                <c:pt idx="3486">
                  <c:v>8.6410054988216804E-3</c:v>
                </c:pt>
                <c:pt idx="3487">
                  <c:v>7.8554595443833461E-3</c:v>
                </c:pt>
                <c:pt idx="3488">
                  <c:v>1.0997643362136685E-2</c:v>
                </c:pt>
                <c:pt idx="3489">
                  <c:v>8.6410054988216804E-3</c:v>
                </c:pt>
                <c:pt idx="3490">
                  <c:v>3.1421838177533388E-3</c:v>
                </c:pt>
                <c:pt idx="3491">
                  <c:v>8.6410054988216804E-3</c:v>
                </c:pt>
                <c:pt idx="3492">
                  <c:v>7.0699135899450118E-3</c:v>
                </c:pt>
                <c:pt idx="3493">
                  <c:v>5.4988216810683424E-3</c:v>
                </c:pt>
                <c:pt idx="3494">
                  <c:v>5.4988216810683424E-3</c:v>
                </c:pt>
                <c:pt idx="3495">
                  <c:v>7.0699135899450118E-3</c:v>
                </c:pt>
                <c:pt idx="3496">
                  <c:v>9.4265514532600164E-3</c:v>
                </c:pt>
                <c:pt idx="3497">
                  <c:v>4.7132757266300082E-3</c:v>
                </c:pt>
                <c:pt idx="3498">
                  <c:v>6.2843676355066776E-3</c:v>
                </c:pt>
                <c:pt idx="3499">
                  <c:v>6.2843676355066776E-3</c:v>
                </c:pt>
                <c:pt idx="3500">
                  <c:v>5.4988216810683424E-3</c:v>
                </c:pt>
                <c:pt idx="3501">
                  <c:v>2.3566378633150041E-3</c:v>
                </c:pt>
                <c:pt idx="3502">
                  <c:v>5.4988216810683424E-3</c:v>
                </c:pt>
                <c:pt idx="3503">
                  <c:v>6.2843676355066776E-3</c:v>
                </c:pt>
                <c:pt idx="3504">
                  <c:v>7.0699135899450118E-3</c:v>
                </c:pt>
                <c:pt idx="3505">
                  <c:v>7.0699135899450118E-3</c:v>
                </c:pt>
                <c:pt idx="3506">
                  <c:v>1.0212097407698351E-2</c:v>
                </c:pt>
                <c:pt idx="3507">
                  <c:v>7.8554595443833461E-3</c:v>
                </c:pt>
                <c:pt idx="3508">
                  <c:v>3.1421838177533388E-3</c:v>
                </c:pt>
                <c:pt idx="3509">
                  <c:v>7.0699135899450118E-3</c:v>
                </c:pt>
                <c:pt idx="3510">
                  <c:v>1.0212097407698351E-2</c:v>
                </c:pt>
                <c:pt idx="3511">
                  <c:v>5.4988216810683424E-3</c:v>
                </c:pt>
                <c:pt idx="3512">
                  <c:v>7.8554595443833461E-3</c:v>
                </c:pt>
                <c:pt idx="3513">
                  <c:v>9.4265514532600164E-3</c:v>
                </c:pt>
                <c:pt idx="3514">
                  <c:v>5.4988216810683424E-3</c:v>
                </c:pt>
                <c:pt idx="3515">
                  <c:v>1.0997643362136685E-2</c:v>
                </c:pt>
                <c:pt idx="3516">
                  <c:v>7.8554595443833461E-3</c:v>
                </c:pt>
                <c:pt idx="3517">
                  <c:v>4.7132757266300082E-3</c:v>
                </c:pt>
                <c:pt idx="3518">
                  <c:v>4.7132757266300082E-3</c:v>
                </c:pt>
                <c:pt idx="3519">
                  <c:v>5.4988216810683424E-3</c:v>
                </c:pt>
                <c:pt idx="3520">
                  <c:v>7.0699135899450118E-3</c:v>
                </c:pt>
                <c:pt idx="3521">
                  <c:v>7.8554595443833461E-3</c:v>
                </c:pt>
                <c:pt idx="3522">
                  <c:v>1.0212097407698351E-2</c:v>
                </c:pt>
                <c:pt idx="3523">
                  <c:v>1.0212097407698351E-2</c:v>
                </c:pt>
                <c:pt idx="3524">
                  <c:v>7.8554595443833461E-3</c:v>
                </c:pt>
                <c:pt idx="3525">
                  <c:v>5.4988216810683424E-3</c:v>
                </c:pt>
                <c:pt idx="3526">
                  <c:v>6.2843676355066776E-3</c:v>
                </c:pt>
                <c:pt idx="3527">
                  <c:v>7.0699135899450118E-3</c:v>
                </c:pt>
                <c:pt idx="3528">
                  <c:v>9.4265514532600164E-3</c:v>
                </c:pt>
                <c:pt idx="3529">
                  <c:v>5.4988216810683424E-3</c:v>
                </c:pt>
                <c:pt idx="3530">
                  <c:v>5.4988216810683424E-3</c:v>
                </c:pt>
                <c:pt idx="3531">
                  <c:v>1.1783189316575019E-2</c:v>
                </c:pt>
                <c:pt idx="3532">
                  <c:v>9.4265514532600164E-3</c:v>
                </c:pt>
                <c:pt idx="3533">
                  <c:v>9.4265514532600164E-3</c:v>
                </c:pt>
                <c:pt idx="3534">
                  <c:v>8.6410054988216804E-3</c:v>
                </c:pt>
                <c:pt idx="3535">
                  <c:v>1.2568735271013355E-2</c:v>
                </c:pt>
                <c:pt idx="3536">
                  <c:v>8.6410054988216804E-3</c:v>
                </c:pt>
                <c:pt idx="3537">
                  <c:v>9.4265514532600164E-3</c:v>
                </c:pt>
                <c:pt idx="3538">
                  <c:v>1.7282010997643361E-2</c:v>
                </c:pt>
                <c:pt idx="3539">
                  <c:v>1.6496465043205028E-2</c:v>
                </c:pt>
                <c:pt idx="3540">
                  <c:v>1.6496465043205028E-2</c:v>
                </c:pt>
                <c:pt idx="3541">
                  <c:v>1.7282010997643361E-2</c:v>
                </c:pt>
                <c:pt idx="3542">
                  <c:v>2.1209740769835034E-2</c:v>
                </c:pt>
                <c:pt idx="3543">
                  <c:v>3.4564021995286721E-2</c:v>
                </c:pt>
                <c:pt idx="3544">
                  <c:v>2.6708562450903379E-2</c:v>
                </c:pt>
                <c:pt idx="3545">
                  <c:v>2.7494108405341711E-2</c:v>
                </c:pt>
                <c:pt idx="3546">
                  <c:v>1.8067556952081697E-2</c:v>
                </c:pt>
                <c:pt idx="3547">
                  <c:v>1.0212097407698351E-2</c:v>
                </c:pt>
                <c:pt idx="3548">
                  <c:v>1.3354281225451689E-2</c:v>
                </c:pt>
                <c:pt idx="3549">
                  <c:v>1.8067556952081697E-2</c:v>
                </c:pt>
                <c:pt idx="3550">
                  <c:v>1.0997643362136685E-2</c:v>
                </c:pt>
                <c:pt idx="3551">
                  <c:v>1.7282010997643361E-2</c:v>
                </c:pt>
                <c:pt idx="3552">
                  <c:v>1.2568735271013355E-2</c:v>
                </c:pt>
                <c:pt idx="3553">
                  <c:v>1.6496465043205028E-2</c:v>
                </c:pt>
                <c:pt idx="3554">
                  <c:v>2.1209740769835034E-2</c:v>
                </c:pt>
                <c:pt idx="3555">
                  <c:v>2.513747054202671E-2</c:v>
                </c:pt>
                <c:pt idx="3556">
                  <c:v>2.6708562450903379E-2</c:v>
                </c:pt>
                <c:pt idx="3557">
                  <c:v>1.7282010997643361E-2</c:v>
                </c:pt>
                <c:pt idx="3558">
                  <c:v>1.1783189316575019E-2</c:v>
                </c:pt>
                <c:pt idx="3559">
                  <c:v>7.0699135899450118E-3</c:v>
                </c:pt>
                <c:pt idx="3560">
                  <c:v>1.1783189316575019E-2</c:v>
                </c:pt>
                <c:pt idx="3561">
                  <c:v>8.6410054988216804E-3</c:v>
                </c:pt>
                <c:pt idx="3562">
                  <c:v>8.6410054988216804E-3</c:v>
                </c:pt>
                <c:pt idx="3563">
                  <c:v>1.2568735271013355E-2</c:v>
                </c:pt>
                <c:pt idx="3564">
                  <c:v>1.1783189316575019E-2</c:v>
                </c:pt>
                <c:pt idx="3565">
                  <c:v>1.0997643362136685E-2</c:v>
                </c:pt>
                <c:pt idx="3566">
                  <c:v>1.4925373134328358E-2</c:v>
                </c:pt>
                <c:pt idx="3567">
                  <c:v>1.8853102906520033E-2</c:v>
                </c:pt>
                <c:pt idx="3568">
                  <c:v>2.513747054202671E-2</c:v>
                </c:pt>
                <c:pt idx="3569">
                  <c:v>2.4351924587588374E-2</c:v>
                </c:pt>
                <c:pt idx="3570">
                  <c:v>3.8491751767478398E-2</c:v>
                </c:pt>
                <c:pt idx="3571">
                  <c:v>5.0274941084053421E-2</c:v>
                </c:pt>
                <c:pt idx="3572">
                  <c:v>8.326787117046347E-2</c:v>
                </c:pt>
                <c:pt idx="3573">
                  <c:v>0.15082482325216026</c:v>
                </c:pt>
                <c:pt idx="3574">
                  <c:v>0.18224666142969365</c:v>
                </c:pt>
                <c:pt idx="3575">
                  <c:v>0.16339355852317361</c:v>
                </c:pt>
                <c:pt idx="3576">
                  <c:v>0.11940298507462686</c:v>
                </c:pt>
                <c:pt idx="3577">
                  <c:v>7.6983503534956796E-2</c:v>
                </c:pt>
                <c:pt idx="3578">
                  <c:v>4.4776119402985072E-2</c:v>
                </c:pt>
                <c:pt idx="3579">
                  <c:v>2.9850746268656716E-2</c:v>
                </c:pt>
                <c:pt idx="3580">
                  <c:v>2.7494108405341711E-2</c:v>
                </c:pt>
                <c:pt idx="3581">
                  <c:v>3.6920659858601726E-2</c:v>
                </c:pt>
                <c:pt idx="3582">
                  <c:v>3.1421838177533384E-2</c:v>
                </c:pt>
                <c:pt idx="3583">
                  <c:v>4.9489395129615081E-2</c:v>
                </c:pt>
                <c:pt idx="3584">
                  <c:v>5.4988216810683423E-2</c:v>
                </c:pt>
                <c:pt idx="3585">
                  <c:v>8.326787117046347E-2</c:v>
                </c:pt>
                <c:pt idx="3586">
                  <c:v>0.11704634721131187</c:v>
                </c:pt>
                <c:pt idx="3587">
                  <c:v>0.11311861743912019</c:v>
                </c:pt>
                <c:pt idx="3588">
                  <c:v>8.4053417124901803E-2</c:v>
                </c:pt>
                <c:pt idx="3589">
                  <c:v>5.4988216810683423E-2</c:v>
                </c:pt>
                <c:pt idx="3590">
                  <c:v>2.9850746268656716E-2</c:v>
                </c:pt>
                <c:pt idx="3591">
                  <c:v>2.4351924587588374E-2</c:v>
                </c:pt>
                <c:pt idx="3592">
                  <c:v>1.4925373134328358E-2</c:v>
                </c:pt>
                <c:pt idx="3593">
                  <c:v>1.8067556952081697E-2</c:v>
                </c:pt>
                <c:pt idx="3594">
                  <c:v>1.2568735271013355E-2</c:v>
                </c:pt>
                <c:pt idx="3595">
                  <c:v>7.8554595443833461E-3</c:v>
                </c:pt>
                <c:pt idx="3596">
                  <c:v>1.0997643362136685E-2</c:v>
                </c:pt>
                <c:pt idx="3597">
                  <c:v>7.8554595443833461E-3</c:v>
                </c:pt>
                <c:pt idx="3598">
                  <c:v>1.4139827179890024E-2</c:v>
                </c:pt>
                <c:pt idx="3599">
                  <c:v>1.4139827179890024E-2</c:v>
                </c:pt>
                <c:pt idx="3600">
                  <c:v>8.6410054988216804E-3</c:v>
                </c:pt>
                <c:pt idx="3601">
                  <c:v>6.2843676355066776E-3</c:v>
                </c:pt>
                <c:pt idx="3602">
                  <c:v>1.0212097407698351E-2</c:v>
                </c:pt>
                <c:pt idx="3603">
                  <c:v>8.6410054988216804E-3</c:v>
                </c:pt>
                <c:pt idx="3604">
                  <c:v>2.3566378633150041E-3</c:v>
                </c:pt>
                <c:pt idx="3605">
                  <c:v>4.7132757266300082E-3</c:v>
                </c:pt>
                <c:pt idx="3606">
                  <c:v>8.6410054988216804E-3</c:v>
                </c:pt>
                <c:pt idx="3607">
                  <c:v>1.5710919088766694E-3</c:v>
                </c:pt>
                <c:pt idx="3608">
                  <c:v>5.4988216810683424E-3</c:v>
                </c:pt>
                <c:pt idx="3609">
                  <c:v>9.4265514532600164E-3</c:v>
                </c:pt>
                <c:pt idx="3610">
                  <c:v>7.8554595443833461E-3</c:v>
                </c:pt>
                <c:pt idx="3611">
                  <c:v>6.2843676355066776E-3</c:v>
                </c:pt>
                <c:pt idx="3612">
                  <c:v>8.6410054988216804E-3</c:v>
                </c:pt>
                <c:pt idx="3613">
                  <c:v>5.4988216810683424E-3</c:v>
                </c:pt>
                <c:pt idx="3614">
                  <c:v>7.0699135899450118E-3</c:v>
                </c:pt>
                <c:pt idx="3615">
                  <c:v>7.8554595443833461E-3</c:v>
                </c:pt>
                <c:pt idx="3616">
                  <c:v>9.4265514532600164E-3</c:v>
                </c:pt>
                <c:pt idx="3617">
                  <c:v>7.0699135899450118E-3</c:v>
                </c:pt>
                <c:pt idx="3618">
                  <c:v>4.7132757266300082E-3</c:v>
                </c:pt>
                <c:pt idx="3619">
                  <c:v>7.8554595443833461E-3</c:v>
                </c:pt>
                <c:pt idx="3620">
                  <c:v>7.0699135899450118E-3</c:v>
                </c:pt>
                <c:pt idx="3621">
                  <c:v>6.2843676355066776E-3</c:v>
                </c:pt>
                <c:pt idx="3622">
                  <c:v>9.4265514532600164E-3</c:v>
                </c:pt>
                <c:pt idx="3623">
                  <c:v>8.6410054988216804E-3</c:v>
                </c:pt>
                <c:pt idx="3624">
                  <c:v>8.6410054988216804E-3</c:v>
                </c:pt>
                <c:pt idx="3625">
                  <c:v>8.6410054988216804E-3</c:v>
                </c:pt>
                <c:pt idx="3626">
                  <c:v>7.0699135899450118E-3</c:v>
                </c:pt>
                <c:pt idx="3627">
                  <c:v>1.0997643362136685E-2</c:v>
                </c:pt>
                <c:pt idx="3628">
                  <c:v>7.8554595443833461E-3</c:v>
                </c:pt>
                <c:pt idx="3629">
                  <c:v>7.8554595443833461E-3</c:v>
                </c:pt>
                <c:pt idx="3630">
                  <c:v>5.4988216810683424E-3</c:v>
                </c:pt>
                <c:pt idx="3631">
                  <c:v>5.4988216810683424E-3</c:v>
                </c:pt>
                <c:pt idx="3632">
                  <c:v>7.855459544383347E-4</c:v>
                </c:pt>
                <c:pt idx="3633">
                  <c:v>8.6410054988216804E-3</c:v>
                </c:pt>
                <c:pt idx="3634">
                  <c:v>7.0699135899450118E-3</c:v>
                </c:pt>
                <c:pt idx="3635">
                  <c:v>3.927729772191673E-3</c:v>
                </c:pt>
                <c:pt idx="3636">
                  <c:v>6.2843676355066776E-3</c:v>
                </c:pt>
                <c:pt idx="3637">
                  <c:v>7.8554595443833461E-3</c:v>
                </c:pt>
                <c:pt idx="3638">
                  <c:v>6.2843676355066776E-3</c:v>
                </c:pt>
                <c:pt idx="3639">
                  <c:v>7.8554595443833461E-3</c:v>
                </c:pt>
                <c:pt idx="3640">
                  <c:v>8.6410054988216804E-3</c:v>
                </c:pt>
                <c:pt idx="3641">
                  <c:v>1.0212097407698351E-2</c:v>
                </c:pt>
                <c:pt idx="3642">
                  <c:v>1.3354281225451689E-2</c:v>
                </c:pt>
                <c:pt idx="3643">
                  <c:v>1.4139827179890024E-2</c:v>
                </c:pt>
                <c:pt idx="3644">
                  <c:v>9.4265514532600164E-3</c:v>
                </c:pt>
                <c:pt idx="3645">
                  <c:v>1.0997643362136685E-2</c:v>
                </c:pt>
                <c:pt idx="3646">
                  <c:v>1.8067556952081697E-2</c:v>
                </c:pt>
                <c:pt idx="3647">
                  <c:v>9.4265514532600164E-3</c:v>
                </c:pt>
                <c:pt idx="3648">
                  <c:v>1.4139827179890024E-2</c:v>
                </c:pt>
                <c:pt idx="3649">
                  <c:v>8.6410054988216804E-3</c:v>
                </c:pt>
                <c:pt idx="3650">
                  <c:v>1.1783189316575019E-2</c:v>
                </c:pt>
                <c:pt idx="3651">
                  <c:v>1.3354281225451689E-2</c:v>
                </c:pt>
                <c:pt idx="3652">
                  <c:v>1.1783189316575019E-2</c:v>
                </c:pt>
                <c:pt idx="3653">
                  <c:v>9.4265514532600164E-3</c:v>
                </c:pt>
                <c:pt idx="3654">
                  <c:v>1.3354281225451689E-2</c:v>
                </c:pt>
                <c:pt idx="3655">
                  <c:v>1.0997643362136685E-2</c:v>
                </c:pt>
                <c:pt idx="3656">
                  <c:v>1.1783189316575019E-2</c:v>
                </c:pt>
                <c:pt idx="3657">
                  <c:v>1.1783189316575019E-2</c:v>
                </c:pt>
                <c:pt idx="3658">
                  <c:v>1.0212097407698351E-2</c:v>
                </c:pt>
                <c:pt idx="3659">
                  <c:v>9.4265514532600164E-3</c:v>
                </c:pt>
                <c:pt idx="3660">
                  <c:v>1.1783189316575019E-2</c:v>
                </c:pt>
                <c:pt idx="3661">
                  <c:v>1.6496465043205028E-2</c:v>
                </c:pt>
                <c:pt idx="3662">
                  <c:v>1.1783189316575019E-2</c:v>
                </c:pt>
                <c:pt idx="3663">
                  <c:v>9.4265514532600164E-3</c:v>
                </c:pt>
                <c:pt idx="3664">
                  <c:v>8.6410054988216804E-3</c:v>
                </c:pt>
                <c:pt idx="3665">
                  <c:v>1.1783189316575019E-2</c:v>
                </c:pt>
                <c:pt idx="3666">
                  <c:v>1.1783189316575019E-2</c:v>
                </c:pt>
                <c:pt idx="3667">
                  <c:v>4.7132757266300082E-3</c:v>
                </c:pt>
                <c:pt idx="3668">
                  <c:v>1.0212097407698351E-2</c:v>
                </c:pt>
                <c:pt idx="3669">
                  <c:v>1.0997643362136685E-2</c:v>
                </c:pt>
                <c:pt idx="3670">
                  <c:v>9.4265514532600164E-3</c:v>
                </c:pt>
                <c:pt idx="3671">
                  <c:v>8.6410054988216804E-3</c:v>
                </c:pt>
                <c:pt idx="3672">
                  <c:v>1.0997643362136685E-2</c:v>
                </c:pt>
                <c:pt idx="3673">
                  <c:v>1.0997643362136685E-2</c:v>
                </c:pt>
                <c:pt idx="3674">
                  <c:v>1.1783189316575019E-2</c:v>
                </c:pt>
                <c:pt idx="3675">
                  <c:v>1.3354281225451689E-2</c:v>
                </c:pt>
                <c:pt idx="3676">
                  <c:v>8.6410054988216804E-3</c:v>
                </c:pt>
                <c:pt idx="3677">
                  <c:v>1.1783189316575019E-2</c:v>
                </c:pt>
                <c:pt idx="3678">
                  <c:v>7.0699135899450118E-3</c:v>
                </c:pt>
                <c:pt idx="3679">
                  <c:v>3.927729772191673E-3</c:v>
                </c:pt>
                <c:pt idx="3680">
                  <c:v>5.4988216810683424E-3</c:v>
                </c:pt>
                <c:pt idx="3681">
                  <c:v>6.2843676355066776E-3</c:v>
                </c:pt>
                <c:pt idx="3682">
                  <c:v>1.2568735271013355E-2</c:v>
                </c:pt>
                <c:pt idx="3683">
                  <c:v>1.1783189316575019E-2</c:v>
                </c:pt>
                <c:pt idx="3684">
                  <c:v>5.4988216810683424E-3</c:v>
                </c:pt>
                <c:pt idx="3685">
                  <c:v>8.6410054988216804E-3</c:v>
                </c:pt>
                <c:pt idx="3686">
                  <c:v>6.2843676355066776E-3</c:v>
                </c:pt>
                <c:pt idx="3687">
                  <c:v>7.0699135899450118E-3</c:v>
                </c:pt>
                <c:pt idx="3688">
                  <c:v>1.0212097407698351E-2</c:v>
                </c:pt>
                <c:pt idx="3689">
                  <c:v>4.7132757266300082E-3</c:v>
                </c:pt>
                <c:pt idx="3690">
                  <c:v>3.927729772191673E-3</c:v>
                </c:pt>
                <c:pt idx="3691">
                  <c:v>8.6410054988216804E-3</c:v>
                </c:pt>
                <c:pt idx="3692">
                  <c:v>7.8554595443833461E-3</c:v>
                </c:pt>
                <c:pt idx="3693">
                  <c:v>2.3566378633150041E-3</c:v>
                </c:pt>
                <c:pt idx="3694">
                  <c:v>6.2843676355066776E-3</c:v>
                </c:pt>
                <c:pt idx="3695">
                  <c:v>7.8554595443833461E-3</c:v>
                </c:pt>
                <c:pt idx="3696">
                  <c:v>1.0212097407698351E-2</c:v>
                </c:pt>
                <c:pt idx="3697">
                  <c:v>4.7132757266300082E-3</c:v>
                </c:pt>
                <c:pt idx="3698">
                  <c:v>3.1421838177533388E-3</c:v>
                </c:pt>
                <c:pt idx="3699">
                  <c:v>9.4265514532600164E-3</c:v>
                </c:pt>
                <c:pt idx="3700">
                  <c:v>1.0212097407698351E-2</c:v>
                </c:pt>
                <c:pt idx="3701">
                  <c:v>8.6410054988216804E-3</c:v>
                </c:pt>
                <c:pt idx="3702">
                  <c:v>7.0699135899450118E-3</c:v>
                </c:pt>
                <c:pt idx="3703">
                  <c:v>7.0699135899450118E-3</c:v>
                </c:pt>
                <c:pt idx="3704">
                  <c:v>6.2843676355066776E-3</c:v>
                </c:pt>
                <c:pt idx="3705">
                  <c:v>7.0699135899450118E-3</c:v>
                </c:pt>
                <c:pt idx="3706">
                  <c:v>7.0699135899450118E-3</c:v>
                </c:pt>
                <c:pt idx="3707">
                  <c:v>6.2843676355066776E-3</c:v>
                </c:pt>
                <c:pt idx="3708">
                  <c:v>5.4988216810683424E-3</c:v>
                </c:pt>
                <c:pt idx="3709">
                  <c:v>1.0997643362136685E-2</c:v>
                </c:pt>
                <c:pt idx="3710">
                  <c:v>5.4988216810683424E-3</c:v>
                </c:pt>
                <c:pt idx="3711">
                  <c:v>5.4988216810683424E-3</c:v>
                </c:pt>
                <c:pt idx="3712">
                  <c:v>2.3566378633150041E-3</c:v>
                </c:pt>
                <c:pt idx="3713">
                  <c:v>3.927729772191673E-3</c:v>
                </c:pt>
                <c:pt idx="3714">
                  <c:v>7.8554595443833461E-3</c:v>
                </c:pt>
                <c:pt idx="3715">
                  <c:v>4.7132757266300082E-3</c:v>
                </c:pt>
                <c:pt idx="3716">
                  <c:v>7.0699135899450118E-3</c:v>
                </c:pt>
                <c:pt idx="3717">
                  <c:v>3.927729772191673E-3</c:v>
                </c:pt>
                <c:pt idx="3718">
                  <c:v>5.4988216810683424E-3</c:v>
                </c:pt>
                <c:pt idx="3719">
                  <c:v>7.8554595443833461E-3</c:v>
                </c:pt>
                <c:pt idx="3720">
                  <c:v>9.4265514532600164E-3</c:v>
                </c:pt>
                <c:pt idx="3721">
                  <c:v>7.8554595443833461E-3</c:v>
                </c:pt>
                <c:pt idx="3722">
                  <c:v>1.0212097407698351E-2</c:v>
                </c:pt>
                <c:pt idx="3723">
                  <c:v>6.2843676355066776E-3</c:v>
                </c:pt>
                <c:pt idx="3724">
                  <c:v>4.7132757266300082E-3</c:v>
                </c:pt>
                <c:pt idx="3725">
                  <c:v>8.6410054988216804E-3</c:v>
                </c:pt>
                <c:pt idx="3726">
                  <c:v>6.2843676355066776E-3</c:v>
                </c:pt>
                <c:pt idx="3727">
                  <c:v>4.7132757266300082E-3</c:v>
                </c:pt>
                <c:pt idx="3728">
                  <c:v>1.0212097407698351E-2</c:v>
                </c:pt>
                <c:pt idx="3729">
                  <c:v>3.927729772191673E-3</c:v>
                </c:pt>
                <c:pt idx="3730">
                  <c:v>7.0699135899450118E-3</c:v>
                </c:pt>
                <c:pt idx="3731">
                  <c:v>3.1421838177533388E-3</c:v>
                </c:pt>
                <c:pt idx="3732">
                  <c:v>5.4988216810683424E-3</c:v>
                </c:pt>
                <c:pt idx="3733">
                  <c:v>3.927729772191673E-3</c:v>
                </c:pt>
                <c:pt idx="3734">
                  <c:v>1.0212097407698351E-2</c:v>
                </c:pt>
                <c:pt idx="3735">
                  <c:v>3.927729772191673E-3</c:v>
                </c:pt>
                <c:pt idx="3736">
                  <c:v>2.3566378633150041E-3</c:v>
                </c:pt>
                <c:pt idx="3737">
                  <c:v>1.1783189316575019E-2</c:v>
                </c:pt>
                <c:pt idx="3738">
                  <c:v>8.6410054988216804E-3</c:v>
                </c:pt>
                <c:pt idx="3739">
                  <c:v>5.4988216810683424E-3</c:v>
                </c:pt>
                <c:pt idx="3740">
                  <c:v>7.0699135899450118E-3</c:v>
                </c:pt>
                <c:pt idx="3741">
                  <c:v>3.927729772191673E-3</c:v>
                </c:pt>
                <c:pt idx="3742">
                  <c:v>7.8554595443833461E-3</c:v>
                </c:pt>
                <c:pt idx="3743">
                  <c:v>1.5710919088766694E-3</c:v>
                </c:pt>
                <c:pt idx="3744">
                  <c:v>7.0699135899450118E-3</c:v>
                </c:pt>
                <c:pt idx="3745">
                  <c:v>4.7132757266300082E-3</c:v>
                </c:pt>
                <c:pt idx="3746">
                  <c:v>1.0212097407698351E-2</c:v>
                </c:pt>
                <c:pt idx="3747">
                  <c:v>3.1421838177533388E-3</c:v>
                </c:pt>
                <c:pt idx="3748">
                  <c:v>3.1421838177533388E-3</c:v>
                </c:pt>
                <c:pt idx="3749">
                  <c:v>1.0212097407698351E-2</c:v>
                </c:pt>
                <c:pt idx="3750">
                  <c:v>7.0699135899450118E-3</c:v>
                </c:pt>
                <c:pt idx="3751">
                  <c:v>4.7132757266300082E-3</c:v>
                </c:pt>
                <c:pt idx="3752">
                  <c:v>3.927729772191673E-3</c:v>
                </c:pt>
                <c:pt idx="3753">
                  <c:v>4.7132757266300082E-3</c:v>
                </c:pt>
                <c:pt idx="3754">
                  <c:v>5.4988216810683424E-3</c:v>
                </c:pt>
                <c:pt idx="3755">
                  <c:v>5.4988216810683424E-3</c:v>
                </c:pt>
                <c:pt idx="3756">
                  <c:v>3.927729772191673E-3</c:v>
                </c:pt>
                <c:pt idx="3757">
                  <c:v>5.4988216810683424E-3</c:v>
                </c:pt>
                <c:pt idx="3758">
                  <c:v>5.4988216810683424E-3</c:v>
                </c:pt>
                <c:pt idx="3759">
                  <c:v>4.7132757266300082E-3</c:v>
                </c:pt>
                <c:pt idx="3760">
                  <c:v>4.7132757266300082E-3</c:v>
                </c:pt>
                <c:pt idx="3761">
                  <c:v>1.2568735271013355E-2</c:v>
                </c:pt>
                <c:pt idx="3762">
                  <c:v>7.8554595443833461E-3</c:v>
                </c:pt>
                <c:pt idx="3763">
                  <c:v>5.4988216810683424E-3</c:v>
                </c:pt>
                <c:pt idx="3764">
                  <c:v>9.4265514532600164E-3</c:v>
                </c:pt>
                <c:pt idx="3765">
                  <c:v>5.4988216810683424E-3</c:v>
                </c:pt>
                <c:pt idx="3766">
                  <c:v>5.4988216810683424E-3</c:v>
                </c:pt>
                <c:pt idx="3767">
                  <c:v>1.0212097407698351E-2</c:v>
                </c:pt>
                <c:pt idx="3768">
                  <c:v>6.2843676355066776E-3</c:v>
                </c:pt>
                <c:pt idx="3769">
                  <c:v>3.927729772191673E-3</c:v>
                </c:pt>
                <c:pt idx="3770">
                  <c:v>7.0699135899450118E-3</c:v>
                </c:pt>
                <c:pt idx="3771">
                  <c:v>1.0212097407698351E-2</c:v>
                </c:pt>
                <c:pt idx="3772">
                  <c:v>7.8554595443833461E-3</c:v>
                </c:pt>
                <c:pt idx="3773">
                  <c:v>9.4265514532600164E-3</c:v>
                </c:pt>
                <c:pt idx="3774">
                  <c:v>1.0997643362136685E-2</c:v>
                </c:pt>
                <c:pt idx="3775">
                  <c:v>8.6410054988216804E-3</c:v>
                </c:pt>
                <c:pt idx="3776">
                  <c:v>9.4265514532600164E-3</c:v>
                </c:pt>
                <c:pt idx="3777">
                  <c:v>8.6410054988216804E-3</c:v>
                </c:pt>
                <c:pt idx="3778">
                  <c:v>7.0699135899450118E-3</c:v>
                </c:pt>
                <c:pt idx="3779">
                  <c:v>1.3354281225451689E-2</c:v>
                </c:pt>
                <c:pt idx="3780">
                  <c:v>1.4139827179890024E-2</c:v>
                </c:pt>
                <c:pt idx="3781">
                  <c:v>9.4265514532600164E-3</c:v>
                </c:pt>
                <c:pt idx="3782">
                  <c:v>9.4265514532600164E-3</c:v>
                </c:pt>
                <c:pt idx="3783">
                  <c:v>1.0997643362136685E-2</c:v>
                </c:pt>
                <c:pt idx="3784">
                  <c:v>1.0212097407698351E-2</c:v>
                </c:pt>
                <c:pt idx="3785">
                  <c:v>1.4139827179890024E-2</c:v>
                </c:pt>
                <c:pt idx="3786">
                  <c:v>1.8853102906520033E-2</c:v>
                </c:pt>
                <c:pt idx="3787">
                  <c:v>1.8853102906520033E-2</c:v>
                </c:pt>
                <c:pt idx="3788">
                  <c:v>2.9850746268656716E-2</c:v>
                </c:pt>
                <c:pt idx="3789">
                  <c:v>3.1421838177533384E-2</c:v>
                </c:pt>
                <c:pt idx="3790">
                  <c:v>2.6708562450903379E-2</c:v>
                </c:pt>
                <c:pt idx="3791">
                  <c:v>1.8067556952081697E-2</c:v>
                </c:pt>
                <c:pt idx="3792">
                  <c:v>2.5923016496465043E-2</c:v>
                </c:pt>
                <c:pt idx="3793">
                  <c:v>1.6496465043205028E-2</c:v>
                </c:pt>
                <c:pt idx="3794">
                  <c:v>1.7282010997643361E-2</c:v>
                </c:pt>
                <c:pt idx="3795">
                  <c:v>1.3354281225451689E-2</c:v>
                </c:pt>
                <c:pt idx="3796">
                  <c:v>1.8853102906520033E-2</c:v>
                </c:pt>
                <c:pt idx="3797">
                  <c:v>9.4265514532600164E-3</c:v>
                </c:pt>
                <c:pt idx="3798">
                  <c:v>9.4265514532600164E-3</c:v>
                </c:pt>
                <c:pt idx="3799">
                  <c:v>1.6496465043205028E-2</c:v>
                </c:pt>
                <c:pt idx="3800">
                  <c:v>1.4139827179890024E-2</c:v>
                </c:pt>
                <c:pt idx="3801">
                  <c:v>2.2780832678711706E-2</c:v>
                </c:pt>
                <c:pt idx="3802">
                  <c:v>2.5923016496465043E-2</c:v>
                </c:pt>
                <c:pt idx="3803">
                  <c:v>2.7494108405341711E-2</c:v>
                </c:pt>
                <c:pt idx="3804">
                  <c:v>3.4564021995286721E-2</c:v>
                </c:pt>
                <c:pt idx="3805">
                  <c:v>4.399057344854674E-2</c:v>
                </c:pt>
                <c:pt idx="3806">
                  <c:v>4.3205027494108407E-2</c:v>
                </c:pt>
                <c:pt idx="3807">
                  <c:v>3.1421838177533384E-2</c:v>
                </c:pt>
                <c:pt idx="3808">
                  <c:v>1.9638648860958365E-2</c:v>
                </c:pt>
                <c:pt idx="3809">
                  <c:v>1.2568735271013355E-2</c:v>
                </c:pt>
                <c:pt idx="3810">
                  <c:v>2.0424194815396701E-2</c:v>
                </c:pt>
                <c:pt idx="3811">
                  <c:v>1.0212097407698351E-2</c:v>
                </c:pt>
                <c:pt idx="3812">
                  <c:v>1.8067556952081697E-2</c:v>
                </c:pt>
                <c:pt idx="3813">
                  <c:v>2.0424194815396701E-2</c:v>
                </c:pt>
                <c:pt idx="3814">
                  <c:v>1.2568735271013355E-2</c:v>
                </c:pt>
                <c:pt idx="3815">
                  <c:v>1.2568735271013355E-2</c:v>
                </c:pt>
                <c:pt idx="3816">
                  <c:v>1.8067556952081697E-2</c:v>
                </c:pt>
                <c:pt idx="3817">
                  <c:v>1.8067556952081697E-2</c:v>
                </c:pt>
                <c:pt idx="3818">
                  <c:v>1.8067556952081697E-2</c:v>
                </c:pt>
                <c:pt idx="3819">
                  <c:v>2.2780832678711706E-2</c:v>
                </c:pt>
                <c:pt idx="3820">
                  <c:v>1.8067556952081697E-2</c:v>
                </c:pt>
                <c:pt idx="3821">
                  <c:v>1.8853102906520033E-2</c:v>
                </c:pt>
                <c:pt idx="3822">
                  <c:v>1.3354281225451689E-2</c:v>
                </c:pt>
                <c:pt idx="3823">
                  <c:v>1.4925373134328358E-2</c:v>
                </c:pt>
                <c:pt idx="3824">
                  <c:v>1.3354281225451689E-2</c:v>
                </c:pt>
                <c:pt idx="3825">
                  <c:v>1.4139827179890024E-2</c:v>
                </c:pt>
                <c:pt idx="3826">
                  <c:v>2.1209740769835034E-2</c:v>
                </c:pt>
                <c:pt idx="3827">
                  <c:v>1.6496465043205028E-2</c:v>
                </c:pt>
                <c:pt idx="3828">
                  <c:v>1.0997643362136685E-2</c:v>
                </c:pt>
                <c:pt idx="3829">
                  <c:v>1.0997643362136685E-2</c:v>
                </c:pt>
                <c:pt idx="3830">
                  <c:v>1.2568735271013355E-2</c:v>
                </c:pt>
                <c:pt idx="3831">
                  <c:v>1.2568735271013355E-2</c:v>
                </c:pt>
                <c:pt idx="3832">
                  <c:v>1.5710919088766692E-2</c:v>
                </c:pt>
                <c:pt idx="3833">
                  <c:v>2.6708562450903379E-2</c:v>
                </c:pt>
                <c:pt idx="3834">
                  <c:v>1.5710919088766692E-2</c:v>
                </c:pt>
                <c:pt idx="3835">
                  <c:v>3.1421838177533384E-2</c:v>
                </c:pt>
                <c:pt idx="3836">
                  <c:v>2.7494108405341711E-2</c:v>
                </c:pt>
                <c:pt idx="3837">
                  <c:v>2.513747054202671E-2</c:v>
                </c:pt>
                <c:pt idx="3838">
                  <c:v>1.3354281225451689E-2</c:v>
                </c:pt>
                <c:pt idx="3839">
                  <c:v>1.4139827179890024E-2</c:v>
                </c:pt>
                <c:pt idx="3840">
                  <c:v>1.1783189316575019E-2</c:v>
                </c:pt>
                <c:pt idx="3841">
                  <c:v>1.4925373134328358E-2</c:v>
                </c:pt>
                <c:pt idx="3842">
                  <c:v>1.8853102906520033E-2</c:v>
                </c:pt>
                <c:pt idx="3843">
                  <c:v>7.8554595443833461E-3</c:v>
                </c:pt>
                <c:pt idx="3844">
                  <c:v>1.3354281225451689E-2</c:v>
                </c:pt>
                <c:pt idx="3845">
                  <c:v>1.2568735271013355E-2</c:v>
                </c:pt>
                <c:pt idx="3846">
                  <c:v>1.3354281225451689E-2</c:v>
                </c:pt>
                <c:pt idx="3847">
                  <c:v>1.4139827179890024E-2</c:v>
                </c:pt>
                <c:pt idx="3848">
                  <c:v>1.2568735271013355E-2</c:v>
                </c:pt>
                <c:pt idx="3849">
                  <c:v>1.4139827179890024E-2</c:v>
                </c:pt>
                <c:pt idx="3850">
                  <c:v>1.8853102906520033E-2</c:v>
                </c:pt>
                <c:pt idx="3851">
                  <c:v>1.1783189316575019E-2</c:v>
                </c:pt>
                <c:pt idx="3852">
                  <c:v>1.6496465043205028E-2</c:v>
                </c:pt>
                <c:pt idx="3853">
                  <c:v>1.0997643362136685E-2</c:v>
                </c:pt>
                <c:pt idx="3854">
                  <c:v>8.6410054988216804E-3</c:v>
                </c:pt>
                <c:pt idx="3855">
                  <c:v>1.1783189316575019E-2</c:v>
                </c:pt>
                <c:pt idx="3856">
                  <c:v>7.8554595443833461E-3</c:v>
                </c:pt>
                <c:pt idx="3857">
                  <c:v>1.4139827179890024E-2</c:v>
                </c:pt>
                <c:pt idx="3858">
                  <c:v>1.0997643362136685E-2</c:v>
                </c:pt>
                <c:pt idx="3859">
                  <c:v>1.2568735271013355E-2</c:v>
                </c:pt>
                <c:pt idx="3860">
                  <c:v>1.0212097407698351E-2</c:v>
                </c:pt>
                <c:pt idx="3861">
                  <c:v>1.1783189316575019E-2</c:v>
                </c:pt>
                <c:pt idx="3862">
                  <c:v>1.4139827179890024E-2</c:v>
                </c:pt>
                <c:pt idx="3863">
                  <c:v>1.0997643362136685E-2</c:v>
                </c:pt>
                <c:pt idx="3864">
                  <c:v>1.1783189316575019E-2</c:v>
                </c:pt>
                <c:pt idx="3865">
                  <c:v>1.2568735271013355E-2</c:v>
                </c:pt>
                <c:pt idx="3866">
                  <c:v>1.1783189316575019E-2</c:v>
                </c:pt>
                <c:pt idx="3867">
                  <c:v>1.0212097407698351E-2</c:v>
                </c:pt>
                <c:pt idx="3868">
                  <c:v>9.4265514532600164E-3</c:v>
                </c:pt>
                <c:pt idx="3869">
                  <c:v>1.7282010997643361E-2</c:v>
                </c:pt>
                <c:pt idx="3870">
                  <c:v>1.5710919088766692E-2</c:v>
                </c:pt>
                <c:pt idx="3871">
                  <c:v>1.4925373134328358E-2</c:v>
                </c:pt>
                <c:pt idx="3872">
                  <c:v>2.2780832678711706E-2</c:v>
                </c:pt>
                <c:pt idx="3873">
                  <c:v>2.0424194815396701E-2</c:v>
                </c:pt>
                <c:pt idx="3874">
                  <c:v>3.4564021995286721E-2</c:v>
                </c:pt>
                <c:pt idx="3875">
                  <c:v>3.7706205813040065E-2</c:v>
                </c:pt>
                <c:pt idx="3876">
                  <c:v>4.0848389630793402E-2</c:v>
                </c:pt>
                <c:pt idx="3877">
                  <c:v>5.3417124901806758E-2</c:v>
                </c:pt>
                <c:pt idx="3878">
                  <c:v>3.7706205813040065E-2</c:v>
                </c:pt>
                <c:pt idx="3879">
                  <c:v>3.8491751767478398E-2</c:v>
                </c:pt>
                <c:pt idx="3880">
                  <c:v>3.0636292223095052E-2</c:v>
                </c:pt>
                <c:pt idx="3881">
                  <c:v>1.4925373134328358E-2</c:v>
                </c:pt>
                <c:pt idx="3882">
                  <c:v>1.6496465043205028E-2</c:v>
                </c:pt>
                <c:pt idx="3883">
                  <c:v>1.3354281225451689E-2</c:v>
                </c:pt>
                <c:pt idx="3884">
                  <c:v>1.3354281225451689E-2</c:v>
                </c:pt>
                <c:pt idx="3885">
                  <c:v>1.1783189316575019E-2</c:v>
                </c:pt>
                <c:pt idx="3886">
                  <c:v>1.6496465043205028E-2</c:v>
                </c:pt>
                <c:pt idx="3887">
                  <c:v>1.8067556952081697E-2</c:v>
                </c:pt>
                <c:pt idx="3888">
                  <c:v>2.199528672427337E-2</c:v>
                </c:pt>
                <c:pt idx="3889">
                  <c:v>1.0997643362136685E-2</c:v>
                </c:pt>
                <c:pt idx="3890">
                  <c:v>2.199528672427337E-2</c:v>
                </c:pt>
                <c:pt idx="3891">
                  <c:v>3.5349567949725061E-2</c:v>
                </c:pt>
                <c:pt idx="3892">
                  <c:v>1.8853102906520033E-2</c:v>
                </c:pt>
                <c:pt idx="3893">
                  <c:v>1.9638648860958365E-2</c:v>
                </c:pt>
                <c:pt idx="3894">
                  <c:v>1.2568735271013355E-2</c:v>
                </c:pt>
                <c:pt idx="3895">
                  <c:v>1.5710919088766692E-2</c:v>
                </c:pt>
                <c:pt idx="3896">
                  <c:v>1.0997643362136685E-2</c:v>
                </c:pt>
                <c:pt idx="3897">
                  <c:v>1.3354281225451689E-2</c:v>
                </c:pt>
                <c:pt idx="3898">
                  <c:v>1.4139827179890024E-2</c:v>
                </c:pt>
                <c:pt idx="3899">
                  <c:v>1.1783189316575019E-2</c:v>
                </c:pt>
                <c:pt idx="3900">
                  <c:v>1.0997643362136685E-2</c:v>
                </c:pt>
                <c:pt idx="3901">
                  <c:v>1.3354281225451689E-2</c:v>
                </c:pt>
                <c:pt idx="3902">
                  <c:v>4.7132757266300082E-3</c:v>
                </c:pt>
                <c:pt idx="3903">
                  <c:v>5.4988216810683424E-3</c:v>
                </c:pt>
                <c:pt idx="3904">
                  <c:v>6.2843676355066776E-3</c:v>
                </c:pt>
                <c:pt idx="3905">
                  <c:v>5.4988216810683424E-3</c:v>
                </c:pt>
                <c:pt idx="3906">
                  <c:v>6.2843676355066776E-3</c:v>
                </c:pt>
                <c:pt idx="3907">
                  <c:v>8.6410054988216804E-3</c:v>
                </c:pt>
                <c:pt idx="3908">
                  <c:v>3.1421838177533388E-3</c:v>
                </c:pt>
                <c:pt idx="3909">
                  <c:v>8.6410054988216804E-3</c:v>
                </c:pt>
                <c:pt idx="3910">
                  <c:v>4.7132757266300082E-3</c:v>
                </c:pt>
                <c:pt idx="3911">
                  <c:v>6.2843676355066776E-3</c:v>
                </c:pt>
                <c:pt idx="3912">
                  <c:v>4.7132757266300082E-3</c:v>
                </c:pt>
                <c:pt idx="3913">
                  <c:v>3.927729772191673E-3</c:v>
                </c:pt>
                <c:pt idx="3914">
                  <c:v>3.1421838177533388E-3</c:v>
                </c:pt>
                <c:pt idx="3915">
                  <c:v>5.4988216810683424E-3</c:v>
                </c:pt>
                <c:pt idx="3916">
                  <c:v>4.7132757266300082E-3</c:v>
                </c:pt>
                <c:pt idx="3917">
                  <c:v>7.8554595443833461E-3</c:v>
                </c:pt>
                <c:pt idx="3918">
                  <c:v>1.0212097407698351E-2</c:v>
                </c:pt>
                <c:pt idx="3919">
                  <c:v>7.0699135899450118E-3</c:v>
                </c:pt>
                <c:pt idx="3920">
                  <c:v>7.8554595443833461E-3</c:v>
                </c:pt>
                <c:pt idx="3921">
                  <c:v>3.1421838177533388E-3</c:v>
                </c:pt>
                <c:pt idx="3922">
                  <c:v>7.8554595443833461E-3</c:v>
                </c:pt>
                <c:pt idx="3923">
                  <c:v>1.0212097407698351E-2</c:v>
                </c:pt>
                <c:pt idx="3924">
                  <c:v>8.6410054988216804E-3</c:v>
                </c:pt>
                <c:pt idx="3925">
                  <c:v>1.2568735271013355E-2</c:v>
                </c:pt>
                <c:pt idx="3926">
                  <c:v>7.8554595443833461E-3</c:v>
                </c:pt>
                <c:pt idx="3927">
                  <c:v>1.0212097407698351E-2</c:v>
                </c:pt>
                <c:pt idx="3928">
                  <c:v>6.2843676355066776E-3</c:v>
                </c:pt>
                <c:pt idx="3929">
                  <c:v>3.927729772191673E-3</c:v>
                </c:pt>
                <c:pt idx="3930">
                  <c:v>8.6410054988216804E-3</c:v>
                </c:pt>
                <c:pt idx="3931">
                  <c:v>7.8554595443833461E-3</c:v>
                </c:pt>
                <c:pt idx="3932">
                  <c:v>6.2843676355066776E-3</c:v>
                </c:pt>
                <c:pt idx="3933">
                  <c:v>7.0699135899450118E-3</c:v>
                </c:pt>
                <c:pt idx="3934">
                  <c:v>8.6410054988216804E-3</c:v>
                </c:pt>
                <c:pt idx="3935">
                  <c:v>7.8554595443833461E-3</c:v>
                </c:pt>
                <c:pt idx="3936">
                  <c:v>9.4265514532600164E-3</c:v>
                </c:pt>
                <c:pt idx="3937">
                  <c:v>3.927729772191673E-3</c:v>
                </c:pt>
                <c:pt idx="3938">
                  <c:v>1.0997643362136685E-2</c:v>
                </c:pt>
                <c:pt idx="3939">
                  <c:v>6.2843676355066776E-3</c:v>
                </c:pt>
                <c:pt idx="3940">
                  <c:v>8.6410054988216804E-3</c:v>
                </c:pt>
                <c:pt idx="3941">
                  <c:v>7.8554595443833461E-3</c:v>
                </c:pt>
                <c:pt idx="3942">
                  <c:v>5.4988216810683424E-3</c:v>
                </c:pt>
                <c:pt idx="3943">
                  <c:v>8.6410054988216804E-3</c:v>
                </c:pt>
                <c:pt idx="3944">
                  <c:v>7.8554595443833461E-3</c:v>
                </c:pt>
                <c:pt idx="3945">
                  <c:v>2.3566378633150041E-3</c:v>
                </c:pt>
                <c:pt idx="3946">
                  <c:v>1.0212097407698351E-2</c:v>
                </c:pt>
                <c:pt idx="3947">
                  <c:v>8.6410054988216804E-3</c:v>
                </c:pt>
                <c:pt idx="3948">
                  <c:v>6.2843676355066776E-3</c:v>
                </c:pt>
                <c:pt idx="3949">
                  <c:v>7.0699135899450118E-3</c:v>
                </c:pt>
                <c:pt idx="3950">
                  <c:v>8.6410054988216804E-3</c:v>
                </c:pt>
                <c:pt idx="3951">
                  <c:v>5.4988216810683424E-3</c:v>
                </c:pt>
                <c:pt idx="3952">
                  <c:v>7.0699135899450118E-3</c:v>
                </c:pt>
                <c:pt idx="3953">
                  <c:v>5.4988216810683424E-3</c:v>
                </c:pt>
                <c:pt idx="3954">
                  <c:v>7.0699135899450118E-3</c:v>
                </c:pt>
                <c:pt idx="3955">
                  <c:v>5.4988216810683424E-3</c:v>
                </c:pt>
                <c:pt idx="3956">
                  <c:v>9.4265514532600164E-3</c:v>
                </c:pt>
                <c:pt idx="3957">
                  <c:v>9.4265514532600164E-3</c:v>
                </c:pt>
                <c:pt idx="3958">
                  <c:v>9.4265514532600164E-3</c:v>
                </c:pt>
                <c:pt idx="3959">
                  <c:v>1.0997643362136685E-2</c:v>
                </c:pt>
                <c:pt idx="3960">
                  <c:v>7.0699135899450118E-3</c:v>
                </c:pt>
                <c:pt idx="3961">
                  <c:v>1.5710919088766692E-2</c:v>
                </c:pt>
                <c:pt idx="3962">
                  <c:v>7.8554595443833461E-3</c:v>
                </c:pt>
                <c:pt idx="3963">
                  <c:v>5.4988216810683424E-3</c:v>
                </c:pt>
                <c:pt idx="3964">
                  <c:v>1.3354281225451689E-2</c:v>
                </c:pt>
                <c:pt idx="3965">
                  <c:v>1.4925373134328358E-2</c:v>
                </c:pt>
                <c:pt idx="3966">
                  <c:v>7.8554595443833461E-3</c:v>
                </c:pt>
                <c:pt idx="3967">
                  <c:v>7.8554595443833461E-3</c:v>
                </c:pt>
                <c:pt idx="3968">
                  <c:v>1.4139827179890024E-2</c:v>
                </c:pt>
                <c:pt idx="3969">
                  <c:v>2.1209740769835034E-2</c:v>
                </c:pt>
                <c:pt idx="3970">
                  <c:v>1.1783189316575019E-2</c:v>
                </c:pt>
                <c:pt idx="3971">
                  <c:v>2.1209740769835034E-2</c:v>
                </c:pt>
                <c:pt idx="3972">
                  <c:v>1.5710919088766692E-2</c:v>
                </c:pt>
                <c:pt idx="3973">
                  <c:v>1.6496465043205028E-2</c:v>
                </c:pt>
                <c:pt idx="3974">
                  <c:v>1.8853102906520033E-2</c:v>
                </c:pt>
                <c:pt idx="3975">
                  <c:v>2.2780832678711706E-2</c:v>
                </c:pt>
                <c:pt idx="3976">
                  <c:v>2.4351924587588374E-2</c:v>
                </c:pt>
                <c:pt idx="3977">
                  <c:v>3.0636292223095052E-2</c:v>
                </c:pt>
                <c:pt idx="3978">
                  <c:v>3.7706205813040065E-2</c:v>
                </c:pt>
                <c:pt idx="3979">
                  <c:v>3.1421838177533384E-2</c:v>
                </c:pt>
                <c:pt idx="3980">
                  <c:v>4.1633935585231735E-2</c:v>
                </c:pt>
                <c:pt idx="3981">
                  <c:v>3.7706205813040065E-2</c:v>
                </c:pt>
                <c:pt idx="3982">
                  <c:v>2.4351924587588374E-2</c:v>
                </c:pt>
                <c:pt idx="3983">
                  <c:v>2.8279654359780047E-2</c:v>
                </c:pt>
                <c:pt idx="3984">
                  <c:v>1.8067556952081697E-2</c:v>
                </c:pt>
                <c:pt idx="3985">
                  <c:v>1.7282010997643361E-2</c:v>
                </c:pt>
                <c:pt idx="3986">
                  <c:v>1.6496465043205028E-2</c:v>
                </c:pt>
                <c:pt idx="3987">
                  <c:v>1.8067556952081697E-2</c:v>
                </c:pt>
                <c:pt idx="3988">
                  <c:v>1.5710919088766692E-2</c:v>
                </c:pt>
                <c:pt idx="3989">
                  <c:v>1.2568735271013355E-2</c:v>
                </c:pt>
                <c:pt idx="3990">
                  <c:v>1.8067556952081697E-2</c:v>
                </c:pt>
                <c:pt idx="3991">
                  <c:v>1.7282010997643361E-2</c:v>
                </c:pt>
                <c:pt idx="3992">
                  <c:v>1.8853102906520033E-2</c:v>
                </c:pt>
                <c:pt idx="3993">
                  <c:v>2.199528672427337E-2</c:v>
                </c:pt>
                <c:pt idx="3994">
                  <c:v>2.0424194815396701E-2</c:v>
                </c:pt>
                <c:pt idx="3995">
                  <c:v>2.2780832678711706E-2</c:v>
                </c:pt>
                <c:pt idx="3996">
                  <c:v>1.6496465043205028E-2</c:v>
                </c:pt>
                <c:pt idx="3997">
                  <c:v>2.0424194815396701E-2</c:v>
                </c:pt>
                <c:pt idx="3998">
                  <c:v>1.9638648860958365E-2</c:v>
                </c:pt>
                <c:pt idx="3999">
                  <c:v>1.3354281225451689E-2</c:v>
                </c:pt>
                <c:pt idx="4000">
                  <c:v>1.6496465043205028E-2</c:v>
                </c:pt>
                <c:pt idx="4001">
                  <c:v>1.0997643362136685E-2</c:v>
                </c:pt>
                <c:pt idx="4002">
                  <c:v>1.1783189316575019E-2</c:v>
                </c:pt>
                <c:pt idx="4003">
                  <c:v>1.4925373134328358E-2</c:v>
                </c:pt>
                <c:pt idx="4004">
                  <c:v>1.6496465043205028E-2</c:v>
                </c:pt>
                <c:pt idx="4005">
                  <c:v>1.0997643362136685E-2</c:v>
                </c:pt>
                <c:pt idx="4006">
                  <c:v>1.6496465043205028E-2</c:v>
                </c:pt>
                <c:pt idx="4007">
                  <c:v>1.2568735271013355E-2</c:v>
                </c:pt>
                <c:pt idx="4008">
                  <c:v>9.4265514532600164E-3</c:v>
                </c:pt>
                <c:pt idx="4009">
                  <c:v>7.8554595443833461E-3</c:v>
                </c:pt>
                <c:pt idx="4010">
                  <c:v>7.8554595443833461E-3</c:v>
                </c:pt>
                <c:pt idx="4011">
                  <c:v>1.4139827179890024E-2</c:v>
                </c:pt>
                <c:pt idx="4012">
                  <c:v>1.8853102906520033E-2</c:v>
                </c:pt>
                <c:pt idx="4013">
                  <c:v>9.4265514532600164E-3</c:v>
                </c:pt>
                <c:pt idx="4014">
                  <c:v>7.0699135899450118E-3</c:v>
                </c:pt>
                <c:pt idx="4015">
                  <c:v>1.0212097407698351E-2</c:v>
                </c:pt>
                <c:pt idx="4016">
                  <c:v>1.0212097407698351E-2</c:v>
                </c:pt>
                <c:pt idx="4017">
                  <c:v>1.2568735271013355E-2</c:v>
                </c:pt>
                <c:pt idx="4018">
                  <c:v>2.513747054202671E-2</c:v>
                </c:pt>
                <c:pt idx="4019">
                  <c:v>1.3354281225451689E-2</c:v>
                </c:pt>
                <c:pt idx="4020">
                  <c:v>1.3354281225451689E-2</c:v>
                </c:pt>
                <c:pt idx="4021">
                  <c:v>9.4265514532600164E-3</c:v>
                </c:pt>
                <c:pt idx="4022">
                  <c:v>1.6496465043205028E-2</c:v>
                </c:pt>
                <c:pt idx="4023">
                  <c:v>1.4139827179890024E-2</c:v>
                </c:pt>
                <c:pt idx="4024">
                  <c:v>1.4139827179890024E-2</c:v>
                </c:pt>
                <c:pt idx="4025">
                  <c:v>1.1783189316575019E-2</c:v>
                </c:pt>
                <c:pt idx="4026">
                  <c:v>7.0699135899450118E-3</c:v>
                </c:pt>
                <c:pt idx="4027">
                  <c:v>1.0997643362136685E-2</c:v>
                </c:pt>
                <c:pt idx="4028">
                  <c:v>1.0997643362136685E-2</c:v>
                </c:pt>
                <c:pt idx="4029">
                  <c:v>6.2843676355066776E-3</c:v>
                </c:pt>
                <c:pt idx="4030">
                  <c:v>1.0212097407698351E-2</c:v>
                </c:pt>
                <c:pt idx="4031">
                  <c:v>4.7132757266300082E-3</c:v>
                </c:pt>
                <c:pt idx="4032">
                  <c:v>8.6410054988216804E-3</c:v>
                </c:pt>
                <c:pt idx="4033">
                  <c:v>5.4988216810683424E-3</c:v>
                </c:pt>
                <c:pt idx="4034">
                  <c:v>7.8554595443833461E-3</c:v>
                </c:pt>
                <c:pt idx="4035">
                  <c:v>1.0997643362136685E-2</c:v>
                </c:pt>
                <c:pt idx="4036">
                  <c:v>1.1783189316575019E-2</c:v>
                </c:pt>
                <c:pt idx="4037">
                  <c:v>1.0997643362136685E-2</c:v>
                </c:pt>
                <c:pt idx="4038">
                  <c:v>6.2843676355066776E-3</c:v>
                </c:pt>
                <c:pt idx="4039">
                  <c:v>8.6410054988216804E-3</c:v>
                </c:pt>
                <c:pt idx="4040">
                  <c:v>7.8554595443833461E-3</c:v>
                </c:pt>
                <c:pt idx="4041">
                  <c:v>7.8554595443833461E-3</c:v>
                </c:pt>
                <c:pt idx="4042">
                  <c:v>7.0699135899450118E-3</c:v>
                </c:pt>
                <c:pt idx="4043">
                  <c:v>8.6410054988216804E-3</c:v>
                </c:pt>
                <c:pt idx="4044">
                  <c:v>7.8554595443833461E-3</c:v>
                </c:pt>
                <c:pt idx="4045">
                  <c:v>4.7132757266300082E-3</c:v>
                </c:pt>
                <c:pt idx="4046">
                  <c:v>6.2843676355066776E-3</c:v>
                </c:pt>
                <c:pt idx="4047">
                  <c:v>6.2843676355066776E-3</c:v>
                </c:pt>
                <c:pt idx="4048">
                  <c:v>6.2843676355066776E-3</c:v>
                </c:pt>
                <c:pt idx="4049">
                  <c:v>4.7132757266300082E-3</c:v>
                </c:pt>
                <c:pt idx="4050">
                  <c:v>3.927729772191673E-3</c:v>
                </c:pt>
                <c:pt idx="4051">
                  <c:v>6.2843676355066776E-3</c:v>
                </c:pt>
                <c:pt idx="4052">
                  <c:v>6.2843676355066776E-3</c:v>
                </c:pt>
                <c:pt idx="4053">
                  <c:v>8.6410054988216804E-3</c:v>
                </c:pt>
                <c:pt idx="4054">
                  <c:v>7.855459544383347E-4</c:v>
                </c:pt>
                <c:pt idx="4055">
                  <c:v>4.7132757266300082E-3</c:v>
                </c:pt>
                <c:pt idx="4056">
                  <c:v>7.8554595443833461E-3</c:v>
                </c:pt>
                <c:pt idx="4057">
                  <c:v>7.0699135899450118E-3</c:v>
                </c:pt>
                <c:pt idx="4058">
                  <c:v>3.927729772191673E-3</c:v>
                </c:pt>
                <c:pt idx="4059">
                  <c:v>6.2843676355066776E-3</c:v>
                </c:pt>
                <c:pt idx="4060">
                  <c:v>6.2843676355066776E-3</c:v>
                </c:pt>
                <c:pt idx="4061">
                  <c:v>5.4988216810683424E-3</c:v>
                </c:pt>
                <c:pt idx="4062">
                  <c:v>6.2843676355066776E-3</c:v>
                </c:pt>
                <c:pt idx="4063">
                  <c:v>7.8554595443833461E-3</c:v>
                </c:pt>
                <c:pt idx="4064">
                  <c:v>6.2843676355066776E-3</c:v>
                </c:pt>
                <c:pt idx="4065">
                  <c:v>6.2843676355066776E-3</c:v>
                </c:pt>
                <c:pt idx="4066">
                  <c:v>5.4988216810683424E-3</c:v>
                </c:pt>
                <c:pt idx="4067">
                  <c:v>6.2843676355066776E-3</c:v>
                </c:pt>
                <c:pt idx="4068">
                  <c:v>6.2843676355066776E-3</c:v>
                </c:pt>
                <c:pt idx="4069">
                  <c:v>3.1421838177533388E-3</c:v>
                </c:pt>
                <c:pt idx="4070">
                  <c:v>3.927729772191673E-3</c:v>
                </c:pt>
                <c:pt idx="4071">
                  <c:v>6.2843676355066776E-3</c:v>
                </c:pt>
                <c:pt idx="4072">
                  <c:v>7.8554595443833461E-3</c:v>
                </c:pt>
                <c:pt idx="4073">
                  <c:v>6.2843676355066776E-3</c:v>
                </c:pt>
                <c:pt idx="4074">
                  <c:v>3.1421838177533388E-3</c:v>
                </c:pt>
                <c:pt idx="4075">
                  <c:v>7.0699135899450118E-3</c:v>
                </c:pt>
                <c:pt idx="4076">
                  <c:v>6.2843676355066776E-3</c:v>
                </c:pt>
                <c:pt idx="4077">
                  <c:v>6.2843676355066776E-3</c:v>
                </c:pt>
                <c:pt idx="4078">
                  <c:v>7.0699135899450118E-3</c:v>
                </c:pt>
                <c:pt idx="4079">
                  <c:v>3.927729772191673E-3</c:v>
                </c:pt>
                <c:pt idx="4080">
                  <c:v>6.2843676355066776E-3</c:v>
                </c:pt>
                <c:pt idx="4081">
                  <c:v>7.8554595443833461E-3</c:v>
                </c:pt>
                <c:pt idx="4082">
                  <c:v>1.0997643362136685E-2</c:v>
                </c:pt>
                <c:pt idx="4083">
                  <c:v>3.1421838177533388E-3</c:v>
                </c:pt>
                <c:pt idx="4084">
                  <c:v>8.6410054988216804E-3</c:v>
                </c:pt>
                <c:pt idx="4085">
                  <c:v>2.3566378633150041E-3</c:v>
                </c:pt>
                <c:pt idx="4086">
                  <c:v>3.927729772191673E-3</c:v>
                </c:pt>
                <c:pt idx="4087">
                  <c:v>8.6410054988216804E-3</c:v>
                </c:pt>
                <c:pt idx="4088">
                  <c:v>6.2843676355066776E-3</c:v>
                </c:pt>
                <c:pt idx="4089">
                  <c:v>7.8554595443833461E-3</c:v>
                </c:pt>
                <c:pt idx="4090">
                  <c:v>1.4139827179890024E-2</c:v>
                </c:pt>
                <c:pt idx="4091">
                  <c:v>1.4139827179890024E-2</c:v>
                </c:pt>
                <c:pt idx="4092">
                  <c:v>8.6410054988216804E-3</c:v>
                </c:pt>
                <c:pt idx="4093">
                  <c:v>7.0699135899450118E-3</c:v>
                </c:pt>
                <c:pt idx="4094">
                  <c:v>1.3354281225451689E-2</c:v>
                </c:pt>
                <c:pt idx="4095">
                  <c:v>1.0997643362136685E-2</c:v>
                </c:pt>
                <c:pt idx="4096">
                  <c:v>7.8554595443833461E-3</c:v>
                </c:pt>
                <c:pt idx="4097">
                  <c:v>4.7132757266300082E-3</c:v>
                </c:pt>
                <c:pt idx="4098">
                  <c:v>7.8554595443833461E-3</c:v>
                </c:pt>
                <c:pt idx="4099">
                  <c:v>3.1421838177533388E-3</c:v>
                </c:pt>
                <c:pt idx="4100">
                  <c:v>6.2843676355066776E-3</c:v>
                </c:pt>
                <c:pt idx="4101">
                  <c:v>9.4265514532600164E-3</c:v>
                </c:pt>
                <c:pt idx="4102">
                  <c:v>6.2843676355066776E-3</c:v>
                </c:pt>
                <c:pt idx="4103">
                  <c:v>7.0699135899450118E-3</c:v>
                </c:pt>
                <c:pt idx="4104">
                  <c:v>6.2843676355066776E-3</c:v>
                </c:pt>
                <c:pt idx="4105">
                  <c:v>1.0997643362136685E-2</c:v>
                </c:pt>
                <c:pt idx="4106">
                  <c:v>7.0699135899450118E-3</c:v>
                </c:pt>
                <c:pt idx="4107">
                  <c:v>3.927729772191673E-3</c:v>
                </c:pt>
                <c:pt idx="4108">
                  <c:v>6.2843676355066776E-3</c:v>
                </c:pt>
                <c:pt idx="4109">
                  <c:v>9.4265514532600164E-3</c:v>
                </c:pt>
                <c:pt idx="4110">
                  <c:v>4.7132757266300082E-3</c:v>
                </c:pt>
                <c:pt idx="4111">
                  <c:v>6.2843676355066776E-3</c:v>
                </c:pt>
                <c:pt idx="4112">
                  <c:v>7.0699135899450118E-3</c:v>
                </c:pt>
                <c:pt idx="4113">
                  <c:v>7.0699135899450118E-3</c:v>
                </c:pt>
                <c:pt idx="4114">
                  <c:v>3.927729772191673E-3</c:v>
                </c:pt>
                <c:pt idx="4115">
                  <c:v>4.7132757266300082E-3</c:v>
                </c:pt>
                <c:pt idx="4116">
                  <c:v>6.2843676355066776E-3</c:v>
                </c:pt>
                <c:pt idx="4117">
                  <c:v>7.0699135899450118E-3</c:v>
                </c:pt>
                <c:pt idx="4118">
                  <c:v>6.2843676355066776E-3</c:v>
                </c:pt>
                <c:pt idx="4119">
                  <c:v>1.0997643362136685E-2</c:v>
                </c:pt>
                <c:pt idx="4120">
                  <c:v>7.0699135899450118E-3</c:v>
                </c:pt>
                <c:pt idx="4121">
                  <c:v>6.2843676355066776E-3</c:v>
                </c:pt>
                <c:pt idx="4122">
                  <c:v>8.6410054988216804E-3</c:v>
                </c:pt>
                <c:pt idx="4123">
                  <c:v>7.0699135899450118E-3</c:v>
                </c:pt>
                <c:pt idx="4124">
                  <c:v>7.8554595443833461E-3</c:v>
                </c:pt>
                <c:pt idx="4125">
                  <c:v>8.6410054988216804E-3</c:v>
                </c:pt>
                <c:pt idx="4126">
                  <c:v>7.8554595443833461E-3</c:v>
                </c:pt>
                <c:pt idx="4127">
                  <c:v>3.927729772191673E-3</c:v>
                </c:pt>
                <c:pt idx="4128">
                  <c:v>4.7132757266300082E-3</c:v>
                </c:pt>
                <c:pt idx="4129">
                  <c:v>5.4988216810683424E-3</c:v>
                </c:pt>
                <c:pt idx="4130">
                  <c:v>9.4265514532600164E-3</c:v>
                </c:pt>
                <c:pt idx="4131">
                  <c:v>3.927729772191673E-3</c:v>
                </c:pt>
                <c:pt idx="4132">
                  <c:v>7.0699135899450118E-3</c:v>
                </c:pt>
                <c:pt idx="4133">
                  <c:v>1.0212097407698351E-2</c:v>
                </c:pt>
                <c:pt idx="4134">
                  <c:v>6.2843676355066776E-3</c:v>
                </c:pt>
                <c:pt idx="4135">
                  <c:v>8.6410054988216804E-3</c:v>
                </c:pt>
                <c:pt idx="4136">
                  <c:v>4.7132757266300082E-3</c:v>
                </c:pt>
                <c:pt idx="4137">
                  <c:v>7.8554595443833461E-3</c:v>
                </c:pt>
                <c:pt idx="4138">
                  <c:v>8.6410054988216804E-3</c:v>
                </c:pt>
                <c:pt idx="4139">
                  <c:v>5.4988216810683424E-3</c:v>
                </c:pt>
                <c:pt idx="4140">
                  <c:v>7.8554595443833461E-3</c:v>
                </c:pt>
                <c:pt idx="4141">
                  <c:v>4.7132757266300082E-3</c:v>
                </c:pt>
                <c:pt idx="4142">
                  <c:v>7.0699135899450118E-3</c:v>
                </c:pt>
                <c:pt idx="4143">
                  <c:v>7.0699135899450118E-3</c:v>
                </c:pt>
                <c:pt idx="4144">
                  <c:v>3.1421838177533388E-3</c:v>
                </c:pt>
                <c:pt idx="4145">
                  <c:v>3.1421838177533388E-3</c:v>
                </c:pt>
                <c:pt idx="4146">
                  <c:v>4.7132757266300082E-3</c:v>
                </c:pt>
                <c:pt idx="4147">
                  <c:v>9.4265514532600164E-3</c:v>
                </c:pt>
                <c:pt idx="4148">
                  <c:v>4.7132757266300082E-3</c:v>
                </c:pt>
                <c:pt idx="4149">
                  <c:v>6.2843676355066776E-3</c:v>
                </c:pt>
                <c:pt idx="4150">
                  <c:v>6.2843676355066776E-3</c:v>
                </c:pt>
                <c:pt idx="4151">
                  <c:v>4.7132757266300082E-3</c:v>
                </c:pt>
                <c:pt idx="4152">
                  <c:v>5.4988216810683424E-3</c:v>
                </c:pt>
                <c:pt idx="4153">
                  <c:v>6.2843676355066776E-3</c:v>
                </c:pt>
                <c:pt idx="4154">
                  <c:v>5.4988216810683424E-3</c:v>
                </c:pt>
                <c:pt idx="4155">
                  <c:v>2.3566378633150041E-3</c:v>
                </c:pt>
                <c:pt idx="4156">
                  <c:v>5.4988216810683424E-3</c:v>
                </c:pt>
                <c:pt idx="4157">
                  <c:v>5.4988216810683424E-3</c:v>
                </c:pt>
                <c:pt idx="4158">
                  <c:v>6.2843676355066776E-3</c:v>
                </c:pt>
                <c:pt idx="4159">
                  <c:v>7.0699135899450118E-3</c:v>
                </c:pt>
                <c:pt idx="4160">
                  <c:v>5.4988216810683424E-3</c:v>
                </c:pt>
                <c:pt idx="4161">
                  <c:v>4.7132757266300082E-3</c:v>
                </c:pt>
                <c:pt idx="4162">
                  <c:v>4.7132757266300082E-3</c:v>
                </c:pt>
                <c:pt idx="4163">
                  <c:v>2.3566378633150041E-3</c:v>
                </c:pt>
                <c:pt idx="4164">
                  <c:v>6.2843676355066776E-3</c:v>
                </c:pt>
                <c:pt idx="4165">
                  <c:v>5.4988216810683424E-3</c:v>
                </c:pt>
                <c:pt idx="4166">
                  <c:v>3.1421838177533388E-3</c:v>
                </c:pt>
                <c:pt idx="4167">
                  <c:v>5.4988216810683424E-3</c:v>
                </c:pt>
                <c:pt idx="4168">
                  <c:v>3.927729772191673E-3</c:v>
                </c:pt>
                <c:pt idx="4169">
                  <c:v>5.4988216810683424E-3</c:v>
                </c:pt>
                <c:pt idx="4170">
                  <c:v>6.2843676355066776E-3</c:v>
                </c:pt>
                <c:pt idx="4171">
                  <c:v>4.7132757266300082E-3</c:v>
                </c:pt>
                <c:pt idx="4172">
                  <c:v>3.1421838177533388E-3</c:v>
                </c:pt>
                <c:pt idx="4173">
                  <c:v>3.927729772191673E-3</c:v>
                </c:pt>
                <c:pt idx="4174">
                  <c:v>2.3566378633150041E-3</c:v>
                </c:pt>
                <c:pt idx="4175">
                  <c:v>3.927729772191673E-3</c:v>
                </c:pt>
                <c:pt idx="4176">
                  <c:v>5.4988216810683424E-3</c:v>
                </c:pt>
                <c:pt idx="4177">
                  <c:v>5.4988216810683424E-3</c:v>
                </c:pt>
                <c:pt idx="4178">
                  <c:v>7.0699135899450118E-3</c:v>
                </c:pt>
                <c:pt idx="4179">
                  <c:v>3.1421838177533388E-3</c:v>
                </c:pt>
                <c:pt idx="4180">
                  <c:v>5.4988216810683424E-3</c:v>
                </c:pt>
                <c:pt idx="4181">
                  <c:v>8.6410054988216804E-3</c:v>
                </c:pt>
                <c:pt idx="4182">
                  <c:v>3.1421838177533388E-3</c:v>
                </c:pt>
                <c:pt idx="4183">
                  <c:v>9.4265514532600164E-3</c:v>
                </c:pt>
                <c:pt idx="4184">
                  <c:v>4.7132757266300082E-3</c:v>
                </c:pt>
                <c:pt idx="4185">
                  <c:v>4.7132757266300082E-3</c:v>
                </c:pt>
                <c:pt idx="4186">
                  <c:v>7.8554595443833461E-3</c:v>
                </c:pt>
                <c:pt idx="4187">
                  <c:v>6.2843676355066776E-3</c:v>
                </c:pt>
                <c:pt idx="4188">
                  <c:v>8.6410054988216804E-3</c:v>
                </c:pt>
                <c:pt idx="4189">
                  <c:v>6.2843676355066776E-3</c:v>
                </c:pt>
                <c:pt idx="4190">
                  <c:v>8.6410054988216804E-3</c:v>
                </c:pt>
                <c:pt idx="4191">
                  <c:v>7.0699135899450118E-3</c:v>
                </c:pt>
                <c:pt idx="4192">
                  <c:v>8.6410054988216804E-3</c:v>
                </c:pt>
                <c:pt idx="4193">
                  <c:v>7.8554595443833461E-3</c:v>
                </c:pt>
                <c:pt idx="4194">
                  <c:v>6.2843676355066776E-3</c:v>
                </c:pt>
                <c:pt idx="4195">
                  <c:v>7.0699135899450118E-3</c:v>
                </c:pt>
                <c:pt idx="4196">
                  <c:v>7.8554595443833461E-3</c:v>
                </c:pt>
                <c:pt idx="4197">
                  <c:v>2.3566378633150041E-3</c:v>
                </c:pt>
                <c:pt idx="4198">
                  <c:v>1.0212097407698351E-2</c:v>
                </c:pt>
                <c:pt idx="4199">
                  <c:v>3.927729772191673E-3</c:v>
                </c:pt>
                <c:pt idx="4200">
                  <c:v>7.8554595443833461E-3</c:v>
                </c:pt>
                <c:pt idx="4201">
                  <c:v>1.2568735271013355E-2</c:v>
                </c:pt>
                <c:pt idx="4202">
                  <c:v>1.2568735271013355E-2</c:v>
                </c:pt>
                <c:pt idx="4203">
                  <c:v>1.2568735271013355E-2</c:v>
                </c:pt>
                <c:pt idx="4204">
                  <c:v>7.8554595443833461E-3</c:v>
                </c:pt>
                <c:pt idx="4205">
                  <c:v>2.199528672427337E-2</c:v>
                </c:pt>
                <c:pt idx="4206">
                  <c:v>1.8067556952081697E-2</c:v>
                </c:pt>
                <c:pt idx="4207">
                  <c:v>1.8067556952081697E-2</c:v>
                </c:pt>
                <c:pt idx="4208">
                  <c:v>1.6496465043205028E-2</c:v>
                </c:pt>
                <c:pt idx="4209">
                  <c:v>1.4925373134328358E-2</c:v>
                </c:pt>
                <c:pt idx="4210">
                  <c:v>1.3354281225451689E-2</c:v>
                </c:pt>
                <c:pt idx="4211">
                  <c:v>8.6410054988216804E-3</c:v>
                </c:pt>
                <c:pt idx="4212">
                  <c:v>1.4139827179890024E-2</c:v>
                </c:pt>
                <c:pt idx="4213">
                  <c:v>9.4265514532600164E-3</c:v>
                </c:pt>
                <c:pt idx="4214">
                  <c:v>1.0212097407698351E-2</c:v>
                </c:pt>
                <c:pt idx="4215">
                  <c:v>1.1783189316575019E-2</c:v>
                </c:pt>
                <c:pt idx="4216">
                  <c:v>1.0212097407698351E-2</c:v>
                </c:pt>
                <c:pt idx="4217">
                  <c:v>1.2568735271013355E-2</c:v>
                </c:pt>
                <c:pt idx="4218">
                  <c:v>1.2568735271013355E-2</c:v>
                </c:pt>
                <c:pt idx="4219">
                  <c:v>1.6496465043205028E-2</c:v>
                </c:pt>
                <c:pt idx="4220">
                  <c:v>1.6496465043205028E-2</c:v>
                </c:pt>
                <c:pt idx="4221">
                  <c:v>8.6410054988216804E-3</c:v>
                </c:pt>
                <c:pt idx="4222">
                  <c:v>1.7282010997643361E-2</c:v>
                </c:pt>
                <c:pt idx="4223">
                  <c:v>1.2568735271013355E-2</c:v>
                </c:pt>
                <c:pt idx="4224">
                  <c:v>1.0212097407698351E-2</c:v>
                </c:pt>
                <c:pt idx="4225">
                  <c:v>1.4139827179890024E-2</c:v>
                </c:pt>
                <c:pt idx="4226">
                  <c:v>7.8554595443833461E-3</c:v>
                </c:pt>
                <c:pt idx="4227">
                  <c:v>7.0699135899450118E-3</c:v>
                </c:pt>
                <c:pt idx="4228">
                  <c:v>7.8554595443833461E-3</c:v>
                </c:pt>
                <c:pt idx="4229">
                  <c:v>3.927729772191673E-3</c:v>
                </c:pt>
                <c:pt idx="4230">
                  <c:v>1.0212097407698351E-2</c:v>
                </c:pt>
                <c:pt idx="4231">
                  <c:v>7.8554595443833461E-3</c:v>
                </c:pt>
                <c:pt idx="4232">
                  <c:v>7.0699135899450118E-3</c:v>
                </c:pt>
                <c:pt idx="4233">
                  <c:v>7.8554595443833461E-3</c:v>
                </c:pt>
                <c:pt idx="4234">
                  <c:v>6.2843676355066776E-3</c:v>
                </c:pt>
                <c:pt idx="4235">
                  <c:v>9.4265514532600164E-3</c:v>
                </c:pt>
                <c:pt idx="4236">
                  <c:v>8.6410054988216804E-3</c:v>
                </c:pt>
                <c:pt idx="4237">
                  <c:v>7.8554595443833461E-3</c:v>
                </c:pt>
                <c:pt idx="4238">
                  <c:v>7.8554595443833461E-3</c:v>
                </c:pt>
                <c:pt idx="4239">
                  <c:v>9.4265514532600164E-3</c:v>
                </c:pt>
                <c:pt idx="4240">
                  <c:v>9.4265514532600164E-3</c:v>
                </c:pt>
                <c:pt idx="4241">
                  <c:v>7.8554595443833461E-3</c:v>
                </c:pt>
                <c:pt idx="4242">
                  <c:v>6.2843676355066776E-3</c:v>
                </c:pt>
                <c:pt idx="4243">
                  <c:v>7.8554595443833461E-3</c:v>
                </c:pt>
                <c:pt idx="4244">
                  <c:v>1.0997643362136685E-2</c:v>
                </c:pt>
                <c:pt idx="4245">
                  <c:v>9.4265514532600164E-3</c:v>
                </c:pt>
                <c:pt idx="4246">
                  <c:v>6.2843676355066776E-3</c:v>
                </c:pt>
                <c:pt idx="4247">
                  <c:v>5.4988216810683424E-3</c:v>
                </c:pt>
                <c:pt idx="4248">
                  <c:v>8.6410054988216804E-3</c:v>
                </c:pt>
                <c:pt idx="4249">
                  <c:v>3.927729772191673E-3</c:v>
                </c:pt>
                <c:pt idx="4250">
                  <c:v>8.6410054988216804E-3</c:v>
                </c:pt>
                <c:pt idx="4251">
                  <c:v>7.8554595443833461E-3</c:v>
                </c:pt>
                <c:pt idx="4252">
                  <c:v>9.4265514532600164E-3</c:v>
                </c:pt>
                <c:pt idx="4253">
                  <c:v>9.4265514532600164E-3</c:v>
                </c:pt>
                <c:pt idx="4254">
                  <c:v>1.6496465043205028E-2</c:v>
                </c:pt>
                <c:pt idx="4255">
                  <c:v>1.0212097407698351E-2</c:v>
                </c:pt>
                <c:pt idx="4256">
                  <c:v>9.4265514532600164E-3</c:v>
                </c:pt>
                <c:pt idx="4257">
                  <c:v>1.3354281225451689E-2</c:v>
                </c:pt>
                <c:pt idx="4258">
                  <c:v>1.0997643362136685E-2</c:v>
                </c:pt>
                <c:pt idx="4259">
                  <c:v>9.4265514532600164E-3</c:v>
                </c:pt>
                <c:pt idx="4260">
                  <c:v>7.8554595443833461E-3</c:v>
                </c:pt>
                <c:pt idx="4261">
                  <c:v>7.0699135899450118E-3</c:v>
                </c:pt>
                <c:pt idx="4262">
                  <c:v>4.7132757266300082E-3</c:v>
                </c:pt>
                <c:pt idx="4263">
                  <c:v>7.8554595443833461E-3</c:v>
                </c:pt>
                <c:pt idx="4264">
                  <c:v>4.7132757266300082E-3</c:v>
                </c:pt>
                <c:pt idx="4265">
                  <c:v>5.4988216810683424E-3</c:v>
                </c:pt>
                <c:pt idx="4266">
                  <c:v>8.6410054988216804E-3</c:v>
                </c:pt>
                <c:pt idx="4267">
                  <c:v>1.0997643362136685E-2</c:v>
                </c:pt>
                <c:pt idx="4268">
                  <c:v>3.1421838177533388E-3</c:v>
                </c:pt>
                <c:pt idx="4269">
                  <c:v>4.7132757266300082E-3</c:v>
                </c:pt>
                <c:pt idx="4270">
                  <c:v>3.927729772191673E-3</c:v>
                </c:pt>
                <c:pt idx="4271">
                  <c:v>6.2843676355066776E-3</c:v>
                </c:pt>
                <c:pt idx="4272">
                  <c:v>9.4265514532600164E-3</c:v>
                </c:pt>
                <c:pt idx="4273">
                  <c:v>8.6410054988216804E-3</c:v>
                </c:pt>
                <c:pt idx="4274">
                  <c:v>6.2843676355066776E-3</c:v>
                </c:pt>
                <c:pt idx="4275">
                  <c:v>7.0699135899450118E-3</c:v>
                </c:pt>
                <c:pt idx="4276">
                  <c:v>3.1421838177533388E-3</c:v>
                </c:pt>
                <c:pt idx="4277">
                  <c:v>6.2843676355066776E-3</c:v>
                </c:pt>
                <c:pt idx="4278">
                  <c:v>8.6410054988216804E-3</c:v>
                </c:pt>
                <c:pt idx="4279">
                  <c:v>4.7132757266300082E-3</c:v>
                </c:pt>
                <c:pt idx="4280">
                  <c:v>6.2843676355066776E-3</c:v>
                </c:pt>
                <c:pt idx="4281">
                  <c:v>1.1783189316575019E-2</c:v>
                </c:pt>
                <c:pt idx="4282">
                  <c:v>6.2843676355066776E-3</c:v>
                </c:pt>
                <c:pt idx="4283">
                  <c:v>6.2843676355066776E-3</c:v>
                </c:pt>
                <c:pt idx="4284">
                  <c:v>6.2843676355066776E-3</c:v>
                </c:pt>
                <c:pt idx="4285">
                  <c:v>6.2843676355066776E-3</c:v>
                </c:pt>
                <c:pt idx="4286">
                  <c:v>7.8554595443833461E-3</c:v>
                </c:pt>
                <c:pt idx="4287">
                  <c:v>7.0699135899450118E-3</c:v>
                </c:pt>
                <c:pt idx="4288">
                  <c:v>8.6410054988216804E-3</c:v>
                </c:pt>
                <c:pt idx="4289">
                  <c:v>4.7132757266300082E-3</c:v>
                </c:pt>
                <c:pt idx="4290">
                  <c:v>6.2843676355066776E-3</c:v>
                </c:pt>
                <c:pt idx="4291">
                  <c:v>1.0212097407698351E-2</c:v>
                </c:pt>
                <c:pt idx="4292">
                  <c:v>1.1783189316575019E-2</c:v>
                </c:pt>
                <c:pt idx="4293">
                  <c:v>7.8554595443833461E-3</c:v>
                </c:pt>
                <c:pt idx="4294">
                  <c:v>1.0997643362136685E-2</c:v>
                </c:pt>
                <c:pt idx="4295">
                  <c:v>7.8554595443833461E-3</c:v>
                </c:pt>
                <c:pt idx="4296">
                  <c:v>7.0699135899450118E-3</c:v>
                </c:pt>
                <c:pt idx="4297">
                  <c:v>2.3566378633150041E-3</c:v>
                </c:pt>
                <c:pt idx="4298">
                  <c:v>3.927729772191673E-3</c:v>
                </c:pt>
                <c:pt idx="4299">
                  <c:v>8.6410054988216804E-3</c:v>
                </c:pt>
                <c:pt idx="4300">
                  <c:v>5.4988216810683424E-3</c:v>
                </c:pt>
                <c:pt idx="4301">
                  <c:v>2.3566378633150041E-3</c:v>
                </c:pt>
                <c:pt idx="4302">
                  <c:v>6.2843676355066776E-3</c:v>
                </c:pt>
                <c:pt idx="4303">
                  <c:v>7.0699135899450118E-3</c:v>
                </c:pt>
                <c:pt idx="4304">
                  <c:v>7.0699135899450118E-3</c:v>
                </c:pt>
                <c:pt idx="4305">
                  <c:v>6.2843676355066776E-3</c:v>
                </c:pt>
                <c:pt idx="4306">
                  <c:v>6.2843676355066776E-3</c:v>
                </c:pt>
                <c:pt idx="4307">
                  <c:v>7.8554595443833461E-3</c:v>
                </c:pt>
                <c:pt idx="4308">
                  <c:v>7.0699135899450118E-3</c:v>
                </c:pt>
                <c:pt idx="4309">
                  <c:v>6.2843676355066776E-3</c:v>
                </c:pt>
                <c:pt idx="4310">
                  <c:v>7.0699135899450118E-3</c:v>
                </c:pt>
                <c:pt idx="4311">
                  <c:v>9.4265514532600164E-3</c:v>
                </c:pt>
                <c:pt idx="4312">
                  <c:v>7.8554595443833461E-3</c:v>
                </c:pt>
                <c:pt idx="4313">
                  <c:v>7.0699135899450118E-3</c:v>
                </c:pt>
                <c:pt idx="4314">
                  <c:v>7.0699135899450118E-3</c:v>
                </c:pt>
                <c:pt idx="4315">
                  <c:v>9.4265514532600164E-3</c:v>
                </c:pt>
                <c:pt idx="4316">
                  <c:v>3.927729772191673E-3</c:v>
                </c:pt>
                <c:pt idx="4317">
                  <c:v>8.6410054988216804E-3</c:v>
                </c:pt>
                <c:pt idx="4318">
                  <c:v>8.6410054988216804E-3</c:v>
                </c:pt>
                <c:pt idx="4319">
                  <c:v>7.8554595443833461E-3</c:v>
                </c:pt>
                <c:pt idx="4320">
                  <c:v>9.4265514532600164E-3</c:v>
                </c:pt>
                <c:pt idx="4321">
                  <c:v>1.0212097407698351E-2</c:v>
                </c:pt>
                <c:pt idx="4322">
                  <c:v>1.4925373134328358E-2</c:v>
                </c:pt>
                <c:pt idx="4323">
                  <c:v>1.0997643362136685E-2</c:v>
                </c:pt>
                <c:pt idx="4324">
                  <c:v>8.6410054988216804E-3</c:v>
                </c:pt>
                <c:pt idx="4325">
                  <c:v>6.2843676355066776E-3</c:v>
                </c:pt>
                <c:pt idx="4326">
                  <c:v>1.2568735271013355E-2</c:v>
                </c:pt>
                <c:pt idx="4327">
                  <c:v>7.0699135899450118E-3</c:v>
                </c:pt>
                <c:pt idx="4328">
                  <c:v>9.4265514532600164E-3</c:v>
                </c:pt>
                <c:pt idx="4329">
                  <c:v>9.4265514532600164E-3</c:v>
                </c:pt>
                <c:pt idx="4330">
                  <c:v>1.4139827179890024E-2</c:v>
                </c:pt>
                <c:pt idx="4331">
                  <c:v>1.3354281225451689E-2</c:v>
                </c:pt>
                <c:pt idx="4332">
                  <c:v>1.3354281225451689E-2</c:v>
                </c:pt>
                <c:pt idx="4333">
                  <c:v>9.4265514532600164E-3</c:v>
                </c:pt>
                <c:pt idx="4334">
                  <c:v>7.0699135899450118E-3</c:v>
                </c:pt>
                <c:pt idx="4335">
                  <c:v>7.8554595443833461E-3</c:v>
                </c:pt>
                <c:pt idx="4336">
                  <c:v>1.1783189316575019E-2</c:v>
                </c:pt>
                <c:pt idx="4337">
                  <c:v>1.4925373134328358E-2</c:v>
                </c:pt>
                <c:pt idx="4338">
                  <c:v>1.6496465043205028E-2</c:v>
                </c:pt>
                <c:pt idx="4339">
                  <c:v>1.7282010997643361E-2</c:v>
                </c:pt>
                <c:pt idx="4340">
                  <c:v>1.2568735271013355E-2</c:v>
                </c:pt>
                <c:pt idx="4341">
                  <c:v>2.3566378633150038E-2</c:v>
                </c:pt>
                <c:pt idx="4342">
                  <c:v>1.4139827179890024E-2</c:v>
                </c:pt>
                <c:pt idx="4343">
                  <c:v>1.8067556952081697E-2</c:v>
                </c:pt>
                <c:pt idx="4344">
                  <c:v>1.2568735271013355E-2</c:v>
                </c:pt>
                <c:pt idx="4345">
                  <c:v>1.2568735271013355E-2</c:v>
                </c:pt>
                <c:pt idx="4346">
                  <c:v>1.9638648860958365E-2</c:v>
                </c:pt>
                <c:pt idx="4347">
                  <c:v>1.1783189316575019E-2</c:v>
                </c:pt>
                <c:pt idx="4348">
                  <c:v>1.3354281225451689E-2</c:v>
                </c:pt>
                <c:pt idx="4349">
                  <c:v>9.4265514532600164E-3</c:v>
                </c:pt>
                <c:pt idx="4350">
                  <c:v>7.0699135899450118E-3</c:v>
                </c:pt>
                <c:pt idx="4351">
                  <c:v>7.0699135899450118E-3</c:v>
                </c:pt>
                <c:pt idx="4352">
                  <c:v>6.2843676355066776E-3</c:v>
                </c:pt>
                <c:pt idx="4353">
                  <c:v>8.6410054988216804E-3</c:v>
                </c:pt>
                <c:pt idx="4354">
                  <c:v>1.7282010997643361E-2</c:v>
                </c:pt>
                <c:pt idx="4355">
                  <c:v>1.0997643362136685E-2</c:v>
                </c:pt>
                <c:pt idx="4356">
                  <c:v>1.8067556952081697E-2</c:v>
                </c:pt>
                <c:pt idx="4357">
                  <c:v>7.8554595443833461E-3</c:v>
                </c:pt>
                <c:pt idx="4358">
                  <c:v>1.4139827179890024E-2</c:v>
                </c:pt>
                <c:pt idx="4359">
                  <c:v>1.0997643362136685E-2</c:v>
                </c:pt>
                <c:pt idx="4360">
                  <c:v>8.6410054988216804E-3</c:v>
                </c:pt>
                <c:pt idx="4361">
                  <c:v>1.3354281225451689E-2</c:v>
                </c:pt>
                <c:pt idx="4362">
                  <c:v>3.927729772191673E-3</c:v>
                </c:pt>
                <c:pt idx="4363">
                  <c:v>9.4265514532600164E-3</c:v>
                </c:pt>
                <c:pt idx="4364">
                  <c:v>1.0997643362136685E-2</c:v>
                </c:pt>
                <c:pt idx="4365">
                  <c:v>8.6410054988216804E-3</c:v>
                </c:pt>
                <c:pt idx="4366">
                  <c:v>2.3566378633150041E-3</c:v>
                </c:pt>
                <c:pt idx="4367">
                  <c:v>3.927729772191673E-3</c:v>
                </c:pt>
                <c:pt idx="4368">
                  <c:v>1.5710919088766694E-3</c:v>
                </c:pt>
                <c:pt idx="4369">
                  <c:v>9.4265514532600164E-3</c:v>
                </c:pt>
                <c:pt idx="4370">
                  <c:v>3.927729772191673E-3</c:v>
                </c:pt>
                <c:pt idx="4371">
                  <c:v>5.4988216810683424E-3</c:v>
                </c:pt>
                <c:pt idx="4372">
                  <c:v>1.0997643362136685E-2</c:v>
                </c:pt>
                <c:pt idx="4373">
                  <c:v>3.1421838177533388E-3</c:v>
                </c:pt>
                <c:pt idx="4374">
                  <c:v>6.2843676355066776E-3</c:v>
                </c:pt>
                <c:pt idx="4375">
                  <c:v>5.4988216810683424E-3</c:v>
                </c:pt>
                <c:pt idx="4376">
                  <c:v>8.6410054988216804E-3</c:v>
                </c:pt>
                <c:pt idx="4377">
                  <c:v>1.0212097407698351E-2</c:v>
                </c:pt>
                <c:pt idx="4378">
                  <c:v>7.8554595443833461E-3</c:v>
                </c:pt>
                <c:pt idx="4379">
                  <c:v>7.0699135899450118E-3</c:v>
                </c:pt>
                <c:pt idx="4380">
                  <c:v>6.2843676355066776E-3</c:v>
                </c:pt>
                <c:pt idx="4381">
                  <c:v>3.927729772191673E-3</c:v>
                </c:pt>
                <c:pt idx="4382">
                  <c:v>7.8554595443833461E-3</c:v>
                </c:pt>
                <c:pt idx="4383">
                  <c:v>6.2843676355066776E-3</c:v>
                </c:pt>
                <c:pt idx="4384">
                  <c:v>9.4265514532600164E-3</c:v>
                </c:pt>
                <c:pt idx="4385">
                  <c:v>1.0212097407698351E-2</c:v>
                </c:pt>
                <c:pt idx="4386">
                  <c:v>8.6410054988216804E-3</c:v>
                </c:pt>
                <c:pt idx="4387">
                  <c:v>9.4265514532600164E-3</c:v>
                </c:pt>
                <c:pt idx="4388">
                  <c:v>3.1421838177533388E-3</c:v>
                </c:pt>
                <c:pt idx="4389">
                  <c:v>8.6410054988216804E-3</c:v>
                </c:pt>
                <c:pt idx="4390">
                  <c:v>6.2843676355066776E-3</c:v>
                </c:pt>
                <c:pt idx="4391">
                  <c:v>6.2843676355066776E-3</c:v>
                </c:pt>
                <c:pt idx="4392">
                  <c:v>7.8554595443833461E-3</c:v>
                </c:pt>
                <c:pt idx="4393">
                  <c:v>6.2843676355066776E-3</c:v>
                </c:pt>
                <c:pt idx="4394">
                  <c:v>6.2843676355066776E-3</c:v>
                </c:pt>
                <c:pt idx="4395">
                  <c:v>5.4988216810683424E-3</c:v>
                </c:pt>
                <c:pt idx="4396">
                  <c:v>3.927729772191673E-3</c:v>
                </c:pt>
                <c:pt idx="4397">
                  <c:v>3.927729772191673E-3</c:v>
                </c:pt>
                <c:pt idx="4398">
                  <c:v>6.2843676355066776E-3</c:v>
                </c:pt>
                <c:pt idx="4399">
                  <c:v>7.0699135899450118E-3</c:v>
                </c:pt>
                <c:pt idx="4400">
                  <c:v>3.927729772191673E-3</c:v>
                </c:pt>
                <c:pt idx="4401">
                  <c:v>3.1421838177533388E-3</c:v>
                </c:pt>
                <c:pt idx="4402">
                  <c:v>7.0699135899450118E-3</c:v>
                </c:pt>
                <c:pt idx="4403">
                  <c:v>3.1421838177533388E-3</c:v>
                </c:pt>
                <c:pt idx="4404">
                  <c:v>4.7132757266300082E-3</c:v>
                </c:pt>
                <c:pt idx="4405">
                  <c:v>9.4265514532600164E-3</c:v>
                </c:pt>
                <c:pt idx="4406">
                  <c:v>4.7132757266300082E-3</c:v>
                </c:pt>
                <c:pt idx="4407">
                  <c:v>6.2843676355066776E-3</c:v>
                </c:pt>
                <c:pt idx="4408">
                  <c:v>1.5710919088766694E-3</c:v>
                </c:pt>
                <c:pt idx="4409">
                  <c:v>5.4988216810683424E-3</c:v>
                </c:pt>
                <c:pt idx="4410">
                  <c:v>6.2843676355066776E-3</c:v>
                </c:pt>
                <c:pt idx="4411">
                  <c:v>4.7132757266300082E-3</c:v>
                </c:pt>
                <c:pt idx="4412">
                  <c:v>7.8554595443833461E-3</c:v>
                </c:pt>
                <c:pt idx="4413">
                  <c:v>3.1421838177533388E-3</c:v>
                </c:pt>
                <c:pt idx="4414">
                  <c:v>7.8554595443833461E-3</c:v>
                </c:pt>
                <c:pt idx="4415">
                  <c:v>3.927729772191673E-3</c:v>
                </c:pt>
                <c:pt idx="4416">
                  <c:v>7.0699135899450118E-3</c:v>
                </c:pt>
                <c:pt idx="4417">
                  <c:v>6.2843676355066776E-3</c:v>
                </c:pt>
                <c:pt idx="4418">
                  <c:v>6.2843676355066776E-3</c:v>
                </c:pt>
                <c:pt idx="4419">
                  <c:v>4.7132757266300082E-3</c:v>
                </c:pt>
                <c:pt idx="4420">
                  <c:v>3.1421838177533388E-3</c:v>
                </c:pt>
                <c:pt idx="4421">
                  <c:v>7.8554595443833461E-3</c:v>
                </c:pt>
                <c:pt idx="4422">
                  <c:v>6.2843676355066776E-3</c:v>
                </c:pt>
                <c:pt idx="4423">
                  <c:v>4.7132757266300082E-3</c:v>
                </c:pt>
                <c:pt idx="4424">
                  <c:v>7.0699135899450118E-3</c:v>
                </c:pt>
                <c:pt idx="4425">
                  <c:v>8.6410054988216804E-3</c:v>
                </c:pt>
                <c:pt idx="4426">
                  <c:v>6.2843676355066776E-3</c:v>
                </c:pt>
                <c:pt idx="4427">
                  <c:v>8.6410054988216804E-3</c:v>
                </c:pt>
                <c:pt idx="4428">
                  <c:v>6.2843676355066776E-3</c:v>
                </c:pt>
                <c:pt idx="4429">
                  <c:v>1.0212097407698351E-2</c:v>
                </c:pt>
                <c:pt idx="4430">
                  <c:v>7.0699135899450118E-3</c:v>
                </c:pt>
                <c:pt idx="4431">
                  <c:v>7.8554595443833461E-3</c:v>
                </c:pt>
                <c:pt idx="4432">
                  <c:v>8.6410054988216804E-3</c:v>
                </c:pt>
                <c:pt idx="4433">
                  <c:v>8.6410054988216804E-3</c:v>
                </c:pt>
                <c:pt idx="4434">
                  <c:v>6.2843676355066776E-3</c:v>
                </c:pt>
                <c:pt idx="4435">
                  <c:v>3.927729772191673E-3</c:v>
                </c:pt>
                <c:pt idx="4436">
                  <c:v>3.1421838177533388E-3</c:v>
                </c:pt>
                <c:pt idx="4437">
                  <c:v>9.4265514532600164E-3</c:v>
                </c:pt>
                <c:pt idx="4438">
                  <c:v>5.4988216810683424E-3</c:v>
                </c:pt>
                <c:pt idx="4439">
                  <c:v>6.2843676355066776E-3</c:v>
                </c:pt>
                <c:pt idx="4440">
                  <c:v>2.3566378633150041E-3</c:v>
                </c:pt>
                <c:pt idx="4441">
                  <c:v>1.5710919088766694E-3</c:v>
                </c:pt>
                <c:pt idx="4442">
                  <c:v>1.1783189316575019E-2</c:v>
                </c:pt>
                <c:pt idx="4443">
                  <c:v>6.2843676355066776E-3</c:v>
                </c:pt>
                <c:pt idx="4444">
                  <c:v>6.2843676355066776E-3</c:v>
                </c:pt>
                <c:pt idx="4445">
                  <c:v>4.7132757266300082E-3</c:v>
                </c:pt>
                <c:pt idx="4446">
                  <c:v>8.6410054988216804E-3</c:v>
                </c:pt>
                <c:pt idx="4447">
                  <c:v>3.927729772191673E-3</c:v>
                </c:pt>
                <c:pt idx="4448">
                  <c:v>7.8554595443833461E-3</c:v>
                </c:pt>
                <c:pt idx="4449">
                  <c:v>4.7132757266300082E-3</c:v>
                </c:pt>
                <c:pt idx="4450">
                  <c:v>8.6410054988216804E-3</c:v>
                </c:pt>
                <c:pt idx="4451">
                  <c:v>7.0699135899450118E-3</c:v>
                </c:pt>
                <c:pt idx="4452">
                  <c:v>7.0699135899450118E-3</c:v>
                </c:pt>
                <c:pt idx="4453">
                  <c:v>4.7132757266300082E-3</c:v>
                </c:pt>
                <c:pt idx="4454">
                  <c:v>8.6410054988216804E-3</c:v>
                </c:pt>
                <c:pt idx="4455">
                  <c:v>3.1421838177533388E-3</c:v>
                </c:pt>
                <c:pt idx="4456">
                  <c:v>8.6410054988216804E-3</c:v>
                </c:pt>
                <c:pt idx="4457">
                  <c:v>8.6410054988216804E-3</c:v>
                </c:pt>
                <c:pt idx="4458">
                  <c:v>9.4265514532600164E-3</c:v>
                </c:pt>
                <c:pt idx="4459">
                  <c:v>1.0997643362136685E-2</c:v>
                </c:pt>
                <c:pt idx="4460">
                  <c:v>1.0212097407698351E-2</c:v>
                </c:pt>
                <c:pt idx="4461">
                  <c:v>1.4925373134328358E-2</c:v>
                </c:pt>
                <c:pt idx="4462">
                  <c:v>2.0424194815396701E-2</c:v>
                </c:pt>
                <c:pt idx="4463">
                  <c:v>8.6410054988216804E-3</c:v>
                </c:pt>
                <c:pt idx="4464">
                  <c:v>6.2843676355066776E-3</c:v>
                </c:pt>
                <c:pt idx="4465">
                  <c:v>9.4265514532600164E-3</c:v>
                </c:pt>
                <c:pt idx="4466">
                  <c:v>1.4925373134328358E-2</c:v>
                </c:pt>
                <c:pt idx="4467">
                  <c:v>1.0212097407698351E-2</c:v>
                </c:pt>
                <c:pt idx="4468">
                  <c:v>1.0212097407698351E-2</c:v>
                </c:pt>
                <c:pt idx="4469">
                  <c:v>9.4265514532600164E-3</c:v>
                </c:pt>
                <c:pt idx="4470">
                  <c:v>3.1421838177533388E-3</c:v>
                </c:pt>
                <c:pt idx="4471">
                  <c:v>1.0212097407698351E-2</c:v>
                </c:pt>
                <c:pt idx="4472">
                  <c:v>5.4988216810683424E-3</c:v>
                </c:pt>
                <c:pt idx="4473">
                  <c:v>7.0699135899450118E-3</c:v>
                </c:pt>
                <c:pt idx="4474">
                  <c:v>1.0212097407698351E-2</c:v>
                </c:pt>
                <c:pt idx="4475">
                  <c:v>3.927729772191673E-3</c:v>
                </c:pt>
                <c:pt idx="4476">
                  <c:v>5.4988216810683424E-3</c:v>
                </c:pt>
                <c:pt idx="4477">
                  <c:v>4.7132757266300082E-3</c:v>
                </c:pt>
                <c:pt idx="4478">
                  <c:v>1.3354281225451689E-2</c:v>
                </c:pt>
                <c:pt idx="4479">
                  <c:v>1.0212097407698351E-2</c:v>
                </c:pt>
                <c:pt idx="4480">
                  <c:v>7.0699135899450118E-3</c:v>
                </c:pt>
                <c:pt idx="4481">
                  <c:v>1.2568735271013355E-2</c:v>
                </c:pt>
                <c:pt idx="4482">
                  <c:v>3.927729772191673E-3</c:v>
                </c:pt>
                <c:pt idx="4483">
                  <c:v>9.4265514532600164E-3</c:v>
                </c:pt>
                <c:pt idx="4484">
                  <c:v>7.0699135899450118E-3</c:v>
                </c:pt>
                <c:pt idx="4485">
                  <c:v>4.7132757266300082E-3</c:v>
                </c:pt>
                <c:pt idx="4486">
                  <c:v>3.927729772191673E-3</c:v>
                </c:pt>
                <c:pt idx="4487">
                  <c:v>7.0699135899450118E-3</c:v>
                </c:pt>
                <c:pt idx="4488">
                  <c:v>4.7132757266300082E-3</c:v>
                </c:pt>
                <c:pt idx="4489">
                  <c:v>6.2843676355066776E-3</c:v>
                </c:pt>
                <c:pt idx="4490">
                  <c:v>7.8554595443833461E-3</c:v>
                </c:pt>
                <c:pt idx="4491">
                  <c:v>3.927729772191673E-3</c:v>
                </c:pt>
                <c:pt idx="4492">
                  <c:v>6.2843676355066776E-3</c:v>
                </c:pt>
                <c:pt idx="4493">
                  <c:v>7.0699135899450118E-3</c:v>
                </c:pt>
                <c:pt idx="4494">
                  <c:v>7.0699135899450118E-3</c:v>
                </c:pt>
                <c:pt idx="4495">
                  <c:v>8.6410054988216804E-3</c:v>
                </c:pt>
                <c:pt idx="4496">
                  <c:v>6.2843676355066776E-3</c:v>
                </c:pt>
                <c:pt idx="4497">
                  <c:v>9.4265514532600164E-3</c:v>
                </c:pt>
                <c:pt idx="4498">
                  <c:v>1.1783189316575019E-2</c:v>
                </c:pt>
                <c:pt idx="4499">
                  <c:v>7.0699135899450118E-3</c:v>
                </c:pt>
                <c:pt idx="4500">
                  <c:v>6.2843676355066776E-3</c:v>
                </c:pt>
                <c:pt idx="4501">
                  <c:v>7.8554595443833461E-3</c:v>
                </c:pt>
                <c:pt idx="4502">
                  <c:v>7.0699135899450118E-3</c:v>
                </c:pt>
                <c:pt idx="4503">
                  <c:v>1.0997643362136685E-2</c:v>
                </c:pt>
                <c:pt idx="4504">
                  <c:v>1.2568735271013355E-2</c:v>
                </c:pt>
                <c:pt idx="4505">
                  <c:v>8.6410054988216804E-3</c:v>
                </c:pt>
                <c:pt idx="4506">
                  <c:v>1.0212097407698351E-2</c:v>
                </c:pt>
                <c:pt idx="4507">
                  <c:v>1.3354281225451689E-2</c:v>
                </c:pt>
                <c:pt idx="4508">
                  <c:v>1.0997643362136685E-2</c:v>
                </c:pt>
                <c:pt idx="4509">
                  <c:v>1.0212097407698351E-2</c:v>
                </c:pt>
                <c:pt idx="4510">
                  <c:v>1.3354281225451689E-2</c:v>
                </c:pt>
                <c:pt idx="4511">
                  <c:v>9.4265514532600164E-3</c:v>
                </c:pt>
                <c:pt idx="4512">
                  <c:v>7.8554595443833461E-3</c:v>
                </c:pt>
                <c:pt idx="4513">
                  <c:v>8.6410054988216804E-3</c:v>
                </c:pt>
                <c:pt idx="4514">
                  <c:v>7.8554595443833461E-3</c:v>
                </c:pt>
                <c:pt idx="4515">
                  <c:v>6.2843676355066776E-3</c:v>
                </c:pt>
                <c:pt idx="4516">
                  <c:v>1.1783189316575019E-2</c:v>
                </c:pt>
                <c:pt idx="4517">
                  <c:v>5.4988216810683424E-3</c:v>
                </c:pt>
                <c:pt idx="4518">
                  <c:v>9.4265514532600164E-3</c:v>
                </c:pt>
                <c:pt idx="4519">
                  <c:v>9.4265514532600164E-3</c:v>
                </c:pt>
                <c:pt idx="4520">
                  <c:v>7.8554595443833461E-3</c:v>
                </c:pt>
                <c:pt idx="4521">
                  <c:v>4.7132757266300082E-3</c:v>
                </c:pt>
                <c:pt idx="4522">
                  <c:v>6.2843676355066776E-3</c:v>
                </c:pt>
                <c:pt idx="4523">
                  <c:v>7.8554595443833461E-3</c:v>
                </c:pt>
                <c:pt idx="4524">
                  <c:v>7.0699135899450118E-3</c:v>
                </c:pt>
                <c:pt idx="4525">
                  <c:v>3.1421838177533388E-3</c:v>
                </c:pt>
                <c:pt idx="4526">
                  <c:v>7.0699135899450118E-3</c:v>
                </c:pt>
                <c:pt idx="4527">
                  <c:v>9.4265514532600164E-3</c:v>
                </c:pt>
                <c:pt idx="4528">
                  <c:v>5.4988216810683424E-3</c:v>
                </c:pt>
                <c:pt idx="4529">
                  <c:v>5.4988216810683424E-3</c:v>
                </c:pt>
                <c:pt idx="4530">
                  <c:v>6.2843676355066776E-3</c:v>
                </c:pt>
                <c:pt idx="4531">
                  <c:v>9.4265514532600164E-3</c:v>
                </c:pt>
                <c:pt idx="4532">
                  <c:v>3.1421838177533388E-3</c:v>
                </c:pt>
                <c:pt idx="4533">
                  <c:v>4.7132757266300082E-3</c:v>
                </c:pt>
                <c:pt idx="4534">
                  <c:v>7.0699135899450118E-3</c:v>
                </c:pt>
                <c:pt idx="4535">
                  <c:v>9.4265514532600164E-3</c:v>
                </c:pt>
                <c:pt idx="4536">
                  <c:v>7.0699135899450118E-3</c:v>
                </c:pt>
                <c:pt idx="4537">
                  <c:v>4.7132757266300082E-3</c:v>
                </c:pt>
                <c:pt idx="4538">
                  <c:v>4.7132757266300082E-3</c:v>
                </c:pt>
                <c:pt idx="4539">
                  <c:v>5.4988216810683424E-3</c:v>
                </c:pt>
                <c:pt idx="4540">
                  <c:v>8.6410054988216804E-3</c:v>
                </c:pt>
                <c:pt idx="4541">
                  <c:v>1.0997643362136685E-2</c:v>
                </c:pt>
                <c:pt idx="4542">
                  <c:v>7.0699135899450118E-3</c:v>
                </c:pt>
                <c:pt idx="4543">
                  <c:v>3.1421838177533388E-3</c:v>
                </c:pt>
                <c:pt idx="4544">
                  <c:v>7.0699135899450118E-3</c:v>
                </c:pt>
                <c:pt idx="4545">
                  <c:v>6.2843676355066776E-3</c:v>
                </c:pt>
                <c:pt idx="4546">
                  <c:v>5.4988216810683424E-3</c:v>
                </c:pt>
                <c:pt idx="4547">
                  <c:v>7.8554595443833461E-3</c:v>
                </c:pt>
                <c:pt idx="4548">
                  <c:v>1.0212097407698351E-2</c:v>
                </c:pt>
                <c:pt idx="4549">
                  <c:v>1.1783189316575019E-2</c:v>
                </c:pt>
                <c:pt idx="4550">
                  <c:v>5.4988216810683424E-3</c:v>
                </c:pt>
                <c:pt idx="4551">
                  <c:v>6.2843676355066776E-3</c:v>
                </c:pt>
                <c:pt idx="4552">
                  <c:v>9.4265514532600164E-3</c:v>
                </c:pt>
                <c:pt idx="4553">
                  <c:v>1.0212097407698351E-2</c:v>
                </c:pt>
                <c:pt idx="4554">
                  <c:v>1.1783189316575019E-2</c:v>
                </c:pt>
                <c:pt idx="4555">
                  <c:v>5.4988216810683424E-3</c:v>
                </c:pt>
                <c:pt idx="4556">
                  <c:v>7.8554595443833461E-3</c:v>
                </c:pt>
                <c:pt idx="4557">
                  <c:v>7.8554595443833461E-3</c:v>
                </c:pt>
                <c:pt idx="4558">
                  <c:v>1.0212097407698351E-2</c:v>
                </c:pt>
                <c:pt idx="4559">
                  <c:v>1.1783189316575019E-2</c:v>
                </c:pt>
                <c:pt idx="4560">
                  <c:v>3.927729772191673E-3</c:v>
                </c:pt>
                <c:pt idx="4561">
                  <c:v>3.927729772191673E-3</c:v>
                </c:pt>
                <c:pt idx="4562">
                  <c:v>3.927729772191673E-3</c:v>
                </c:pt>
                <c:pt idx="4563">
                  <c:v>1.0212097407698351E-2</c:v>
                </c:pt>
                <c:pt idx="4564">
                  <c:v>8.6410054988216804E-3</c:v>
                </c:pt>
                <c:pt idx="4565">
                  <c:v>7.8554595443833461E-3</c:v>
                </c:pt>
                <c:pt idx="4566">
                  <c:v>9.4265514532600164E-3</c:v>
                </c:pt>
                <c:pt idx="4567">
                  <c:v>1.2568735271013355E-2</c:v>
                </c:pt>
                <c:pt idx="4568">
                  <c:v>6.2843676355066776E-3</c:v>
                </c:pt>
                <c:pt idx="4569">
                  <c:v>1.1783189316575019E-2</c:v>
                </c:pt>
                <c:pt idx="4570">
                  <c:v>1.2568735271013355E-2</c:v>
                </c:pt>
                <c:pt idx="4571">
                  <c:v>1.0997643362136685E-2</c:v>
                </c:pt>
                <c:pt idx="4572">
                  <c:v>7.8554595443833461E-3</c:v>
                </c:pt>
                <c:pt idx="4573">
                  <c:v>1.3354281225451689E-2</c:v>
                </c:pt>
                <c:pt idx="4574">
                  <c:v>1.4139827179890024E-2</c:v>
                </c:pt>
                <c:pt idx="4575">
                  <c:v>1.4139827179890024E-2</c:v>
                </c:pt>
                <c:pt idx="4576">
                  <c:v>1.7282010997643361E-2</c:v>
                </c:pt>
                <c:pt idx="4577">
                  <c:v>1.4925373134328358E-2</c:v>
                </c:pt>
                <c:pt idx="4578">
                  <c:v>1.8853102906520033E-2</c:v>
                </c:pt>
                <c:pt idx="4579">
                  <c:v>2.2780832678711706E-2</c:v>
                </c:pt>
                <c:pt idx="4580">
                  <c:v>1.8067556952081697E-2</c:v>
                </c:pt>
                <c:pt idx="4581">
                  <c:v>2.8279654359780047E-2</c:v>
                </c:pt>
                <c:pt idx="4582">
                  <c:v>2.7494108405341711E-2</c:v>
                </c:pt>
                <c:pt idx="4583">
                  <c:v>3.8491751767478398E-2</c:v>
                </c:pt>
                <c:pt idx="4584">
                  <c:v>3.0636292223095052E-2</c:v>
                </c:pt>
                <c:pt idx="4585">
                  <c:v>1.8853102906520033E-2</c:v>
                </c:pt>
                <c:pt idx="4586">
                  <c:v>1.9638648860958365E-2</c:v>
                </c:pt>
                <c:pt idx="4587">
                  <c:v>1.5710919088766692E-2</c:v>
                </c:pt>
                <c:pt idx="4588">
                  <c:v>8.6410054988216804E-3</c:v>
                </c:pt>
                <c:pt idx="4589">
                  <c:v>1.1783189316575019E-2</c:v>
                </c:pt>
                <c:pt idx="4590">
                  <c:v>1.0212097407698351E-2</c:v>
                </c:pt>
                <c:pt idx="4591">
                  <c:v>1.1783189316575019E-2</c:v>
                </c:pt>
                <c:pt idx="4592">
                  <c:v>1.3354281225451689E-2</c:v>
                </c:pt>
                <c:pt idx="4593">
                  <c:v>1.6496465043205028E-2</c:v>
                </c:pt>
                <c:pt idx="4594">
                  <c:v>1.4139827179890024E-2</c:v>
                </c:pt>
                <c:pt idx="4595">
                  <c:v>1.9638648860958365E-2</c:v>
                </c:pt>
                <c:pt idx="4596">
                  <c:v>1.8067556952081697E-2</c:v>
                </c:pt>
                <c:pt idx="4597">
                  <c:v>1.5710919088766692E-2</c:v>
                </c:pt>
                <c:pt idx="4598">
                  <c:v>1.8067556952081697E-2</c:v>
                </c:pt>
                <c:pt idx="4599">
                  <c:v>1.9638648860958365E-2</c:v>
                </c:pt>
                <c:pt idx="4600">
                  <c:v>1.3354281225451689E-2</c:v>
                </c:pt>
                <c:pt idx="4601">
                  <c:v>1.2568735271013355E-2</c:v>
                </c:pt>
                <c:pt idx="4602">
                  <c:v>2.0424194815396701E-2</c:v>
                </c:pt>
                <c:pt idx="4603">
                  <c:v>1.1783189316575019E-2</c:v>
                </c:pt>
                <c:pt idx="4604">
                  <c:v>1.2568735271013355E-2</c:v>
                </c:pt>
                <c:pt idx="4605">
                  <c:v>1.1783189316575019E-2</c:v>
                </c:pt>
                <c:pt idx="4606">
                  <c:v>1.0212097407698351E-2</c:v>
                </c:pt>
                <c:pt idx="4607">
                  <c:v>5.4988216810683424E-3</c:v>
                </c:pt>
                <c:pt idx="4608">
                  <c:v>1.1783189316575019E-2</c:v>
                </c:pt>
                <c:pt idx="4609">
                  <c:v>8.6410054988216804E-3</c:v>
                </c:pt>
                <c:pt idx="4610">
                  <c:v>1.3354281225451689E-2</c:v>
                </c:pt>
                <c:pt idx="4611">
                  <c:v>1.0212097407698351E-2</c:v>
                </c:pt>
                <c:pt idx="4612">
                  <c:v>9.4265514532600164E-3</c:v>
                </c:pt>
                <c:pt idx="4613">
                  <c:v>9.4265514532600164E-3</c:v>
                </c:pt>
                <c:pt idx="4614">
                  <c:v>4.7132757266300082E-3</c:v>
                </c:pt>
                <c:pt idx="4615">
                  <c:v>6.2843676355066776E-3</c:v>
                </c:pt>
                <c:pt idx="4616">
                  <c:v>8.6410054988216804E-3</c:v>
                </c:pt>
                <c:pt idx="4617">
                  <c:v>5.4988216810683424E-3</c:v>
                </c:pt>
                <c:pt idx="4618">
                  <c:v>3.927729772191673E-3</c:v>
                </c:pt>
                <c:pt idx="4619">
                  <c:v>5.4988216810683424E-3</c:v>
                </c:pt>
                <c:pt idx="4620">
                  <c:v>9.4265514532600164E-3</c:v>
                </c:pt>
                <c:pt idx="4621">
                  <c:v>3.927729772191673E-3</c:v>
                </c:pt>
                <c:pt idx="4622">
                  <c:v>1.5710919088766694E-3</c:v>
                </c:pt>
                <c:pt idx="4623">
                  <c:v>3.927729772191673E-3</c:v>
                </c:pt>
                <c:pt idx="4624">
                  <c:v>6.2843676355066776E-3</c:v>
                </c:pt>
                <c:pt idx="4625">
                  <c:v>7.8554595443833461E-3</c:v>
                </c:pt>
                <c:pt idx="4626">
                  <c:v>3.1421838177533388E-3</c:v>
                </c:pt>
                <c:pt idx="4627">
                  <c:v>7.8554595443833461E-3</c:v>
                </c:pt>
                <c:pt idx="4628">
                  <c:v>1.0212097407698351E-2</c:v>
                </c:pt>
                <c:pt idx="4629">
                  <c:v>5.4988216810683424E-3</c:v>
                </c:pt>
                <c:pt idx="4630">
                  <c:v>6.2843676355066776E-3</c:v>
                </c:pt>
                <c:pt idx="4631">
                  <c:v>5.4988216810683424E-3</c:v>
                </c:pt>
                <c:pt idx="4632">
                  <c:v>2.3566378633150041E-3</c:v>
                </c:pt>
                <c:pt idx="4633">
                  <c:v>7.8554595443833461E-3</c:v>
                </c:pt>
                <c:pt idx="4634">
                  <c:v>1.0997643362136685E-2</c:v>
                </c:pt>
                <c:pt idx="4635">
                  <c:v>3.1421838177533388E-3</c:v>
                </c:pt>
                <c:pt idx="4636">
                  <c:v>3.927729772191673E-3</c:v>
                </c:pt>
                <c:pt idx="4637">
                  <c:v>6.2843676355066776E-3</c:v>
                </c:pt>
                <c:pt idx="4638">
                  <c:v>6.2843676355066776E-3</c:v>
                </c:pt>
                <c:pt idx="4639">
                  <c:v>6.2843676355066776E-3</c:v>
                </c:pt>
                <c:pt idx="4640">
                  <c:v>7.8554595443833461E-3</c:v>
                </c:pt>
                <c:pt idx="4641">
                  <c:v>8.6410054988216804E-3</c:v>
                </c:pt>
                <c:pt idx="4642">
                  <c:v>6.2843676355066776E-3</c:v>
                </c:pt>
                <c:pt idx="4643">
                  <c:v>1.0212097407698351E-2</c:v>
                </c:pt>
                <c:pt idx="4644">
                  <c:v>4.7132757266300082E-3</c:v>
                </c:pt>
                <c:pt idx="4645">
                  <c:v>6.2843676355066776E-3</c:v>
                </c:pt>
                <c:pt idx="4646">
                  <c:v>7.0699135899450118E-3</c:v>
                </c:pt>
                <c:pt idx="4647">
                  <c:v>8.6410054988216804E-3</c:v>
                </c:pt>
                <c:pt idx="4648">
                  <c:v>6.2843676355066776E-3</c:v>
                </c:pt>
                <c:pt idx="4649">
                  <c:v>5.4988216810683424E-3</c:v>
                </c:pt>
                <c:pt idx="4650">
                  <c:v>1.0997643362136685E-2</c:v>
                </c:pt>
                <c:pt idx="4651">
                  <c:v>8.6410054988216804E-3</c:v>
                </c:pt>
                <c:pt idx="4652">
                  <c:v>6.2843676355066776E-3</c:v>
                </c:pt>
                <c:pt idx="4653">
                  <c:v>1.0212097407698351E-2</c:v>
                </c:pt>
                <c:pt idx="4654">
                  <c:v>1.0212097407698351E-2</c:v>
                </c:pt>
                <c:pt idx="4655">
                  <c:v>8.6410054988216804E-3</c:v>
                </c:pt>
                <c:pt idx="4656">
                  <c:v>1.8853102906520033E-2</c:v>
                </c:pt>
                <c:pt idx="4657">
                  <c:v>1.3354281225451689E-2</c:v>
                </c:pt>
                <c:pt idx="4658">
                  <c:v>9.4265514532600164E-3</c:v>
                </c:pt>
                <c:pt idx="4659">
                  <c:v>1.0212097407698351E-2</c:v>
                </c:pt>
                <c:pt idx="4660">
                  <c:v>1.0212097407698351E-2</c:v>
                </c:pt>
                <c:pt idx="4661">
                  <c:v>1.4925373134328358E-2</c:v>
                </c:pt>
                <c:pt idx="4662">
                  <c:v>1.3354281225451689E-2</c:v>
                </c:pt>
                <c:pt idx="4663">
                  <c:v>9.4265514532600164E-3</c:v>
                </c:pt>
                <c:pt idx="4664">
                  <c:v>1.0212097407698351E-2</c:v>
                </c:pt>
                <c:pt idx="4665">
                  <c:v>1.0212097407698351E-2</c:v>
                </c:pt>
                <c:pt idx="4666">
                  <c:v>1.0997643362136685E-2</c:v>
                </c:pt>
                <c:pt idx="4667">
                  <c:v>1.1783189316575019E-2</c:v>
                </c:pt>
                <c:pt idx="4668">
                  <c:v>9.4265514532600164E-3</c:v>
                </c:pt>
                <c:pt idx="4669">
                  <c:v>4.7132757266300082E-3</c:v>
                </c:pt>
                <c:pt idx="4670">
                  <c:v>7.0699135899450118E-3</c:v>
                </c:pt>
                <c:pt idx="4671">
                  <c:v>6.2843676355066776E-3</c:v>
                </c:pt>
                <c:pt idx="4672">
                  <c:v>1.1783189316575019E-2</c:v>
                </c:pt>
                <c:pt idx="4673">
                  <c:v>1.0212097407698351E-2</c:v>
                </c:pt>
                <c:pt idx="4674">
                  <c:v>1.0212097407698351E-2</c:v>
                </c:pt>
                <c:pt idx="4675">
                  <c:v>3.1421838177533388E-3</c:v>
                </c:pt>
                <c:pt idx="4676">
                  <c:v>7.0699135899450118E-3</c:v>
                </c:pt>
                <c:pt idx="4677">
                  <c:v>7.8554595443833461E-3</c:v>
                </c:pt>
                <c:pt idx="4678">
                  <c:v>7.0699135899450118E-3</c:v>
                </c:pt>
                <c:pt idx="4679">
                  <c:v>7.0699135899450118E-3</c:v>
                </c:pt>
                <c:pt idx="4680">
                  <c:v>7.0699135899450118E-3</c:v>
                </c:pt>
                <c:pt idx="4681">
                  <c:v>6.2843676355066776E-3</c:v>
                </c:pt>
                <c:pt idx="4682">
                  <c:v>5.4988216810683424E-3</c:v>
                </c:pt>
                <c:pt idx="4683">
                  <c:v>1.0997643362136685E-2</c:v>
                </c:pt>
                <c:pt idx="4684">
                  <c:v>5.4988216810683424E-3</c:v>
                </c:pt>
                <c:pt idx="4685">
                  <c:v>4.7132757266300082E-3</c:v>
                </c:pt>
                <c:pt idx="4686">
                  <c:v>5.4988216810683424E-3</c:v>
                </c:pt>
                <c:pt idx="4687">
                  <c:v>2.3566378633150041E-3</c:v>
                </c:pt>
                <c:pt idx="4688">
                  <c:v>5.4988216810683424E-3</c:v>
                </c:pt>
                <c:pt idx="4689">
                  <c:v>5.4988216810683424E-3</c:v>
                </c:pt>
                <c:pt idx="4690">
                  <c:v>3.1421838177533388E-3</c:v>
                </c:pt>
                <c:pt idx="4691">
                  <c:v>8.6410054988216804E-3</c:v>
                </c:pt>
                <c:pt idx="4692">
                  <c:v>5.4988216810683424E-3</c:v>
                </c:pt>
                <c:pt idx="4693">
                  <c:v>7.0699135899450118E-3</c:v>
                </c:pt>
                <c:pt idx="4694">
                  <c:v>5.4988216810683424E-3</c:v>
                </c:pt>
                <c:pt idx="4695">
                  <c:v>7.0699135899450118E-3</c:v>
                </c:pt>
                <c:pt idx="4696">
                  <c:v>7.0699135899450118E-3</c:v>
                </c:pt>
                <c:pt idx="4697">
                  <c:v>1.0212097407698351E-2</c:v>
                </c:pt>
                <c:pt idx="4698">
                  <c:v>7.0699135899450118E-3</c:v>
                </c:pt>
                <c:pt idx="4699">
                  <c:v>1.5710919088766694E-3</c:v>
                </c:pt>
                <c:pt idx="4700">
                  <c:v>5.4988216810683424E-3</c:v>
                </c:pt>
                <c:pt idx="4701">
                  <c:v>5.4988216810683424E-3</c:v>
                </c:pt>
                <c:pt idx="4702">
                  <c:v>1.0997643362136685E-2</c:v>
                </c:pt>
                <c:pt idx="4703">
                  <c:v>6.2843676355066776E-3</c:v>
                </c:pt>
                <c:pt idx="4704">
                  <c:v>4.7132757266300082E-3</c:v>
                </c:pt>
                <c:pt idx="4705">
                  <c:v>7.0699135899450118E-3</c:v>
                </c:pt>
                <c:pt idx="4706">
                  <c:v>5.4988216810683424E-3</c:v>
                </c:pt>
                <c:pt idx="4707">
                  <c:v>9.4265514532600164E-3</c:v>
                </c:pt>
                <c:pt idx="4708">
                  <c:v>4.7132757266300082E-3</c:v>
                </c:pt>
                <c:pt idx="4709">
                  <c:v>7.0699135899450118E-3</c:v>
                </c:pt>
                <c:pt idx="4710">
                  <c:v>4.7132757266300082E-3</c:v>
                </c:pt>
                <c:pt idx="4711">
                  <c:v>1.0212097407698351E-2</c:v>
                </c:pt>
                <c:pt idx="4712">
                  <c:v>7.0699135899450118E-3</c:v>
                </c:pt>
                <c:pt idx="4713">
                  <c:v>1.4139827179890024E-2</c:v>
                </c:pt>
                <c:pt idx="4714">
                  <c:v>1.8067556952081697E-2</c:v>
                </c:pt>
                <c:pt idx="4715">
                  <c:v>1.1783189316575019E-2</c:v>
                </c:pt>
                <c:pt idx="4716">
                  <c:v>9.4265514532600164E-3</c:v>
                </c:pt>
                <c:pt idx="4717">
                  <c:v>1.4925373134328358E-2</c:v>
                </c:pt>
                <c:pt idx="4718">
                  <c:v>1.0212097407698351E-2</c:v>
                </c:pt>
                <c:pt idx="4719">
                  <c:v>1.5710919088766692E-2</c:v>
                </c:pt>
                <c:pt idx="4720">
                  <c:v>1.0997643362136685E-2</c:v>
                </c:pt>
                <c:pt idx="4721">
                  <c:v>1.2568735271013355E-2</c:v>
                </c:pt>
                <c:pt idx="4722">
                  <c:v>1.3354281225451689E-2</c:v>
                </c:pt>
                <c:pt idx="4723">
                  <c:v>7.8554595443833461E-3</c:v>
                </c:pt>
                <c:pt idx="4724">
                  <c:v>1.1783189316575019E-2</c:v>
                </c:pt>
                <c:pt idx="4725">
                  <c:v>2.199528672427337E-2</c:v>
                </c:pt>
                <c:pt idx="4726">
                  <c:v>1.8853102906520033E-2</c:v>
                </c:pt>
                <c:pt idx="4727">
                  <c:v>1.4139827179890024E-2</c:v>
                </c:pt>
                <c:pt idx="4728">
                  <c:v>1.6496465043205028E-2</c:v>
                </c:pt>
                <c:pt idx="4729">
                  <c:v>8.6410054988216804E-3</c:v>
                </c:pt>
                <c:pt idx="4730">
                  <c:v>1.4139827179890024E-2</c:v>
                </c:pt>
                <c:pt idx="4731">
                  <c:v>1.1783189316575019E-2</c:v>
                </c:pt>
                <c:pt idx="4732">
                  <c:v>1.1783189316575019E-2</c:v>
                </c:pt>
                <c:pt idx="4733">
                  <c:v>8.6410054988216804E-3</c:v>
                </c:pt>
                <c:pt idx="4734">
                  <c:v>7.8554595443833461E-3</c:v>
                </c:pt>
                <c:pt idx="4735">
                  <c:v>5.4988216810683424E-3</c:v>
                </c:pt>
                <c:pt idx="4736">
                  <c:v>1.0997643362136685E-2</c:v>
                </c:pt>
                <c:pt idx="4737">
                  <c:v>1.6496465043205028E-2</c:v>
                </c:pt>
                <c:pt idx="4738">
                  <c:v>1.0212097407698351E-2</c:v>
                </c:pt>
                <c:pt idx="4739">
                  <c:v>8.6410054988216804E-3</c:v>
                </c:pt>
                <c:pt idx="4740">
                  <c:v>5.4988216810683424E-3</c:v>
                </c:pt>
                <c:pt idx="4741">
                  <c:v>1.0997643362136685E-2</c:v>
                </c:pt>
                <c:pt idx="4742">
                  <c:v>8.6410054988216804E-3</c:v>
                </c:pt>
                <c:pt idx="4743">
                  <c:v>1.0997643362136685E-2</c:v>
                </c:pt>
                <c:pt idx="4744">
                  <c:v>1.6496465043205028E-2</c:v>
                </c:pt>
                <c:pt idx="4745">
                  <c:v>1.4925373134328358E-2</c:v>
                </c:pt>
                <c:pt idx="4746">
                  <c:v>1.4139827179890024E-2</c:v>
                </c:pt>
                <c:pt idx="4747">
                  <c:v>5.4988216810683424E-3</c:v>
                </c:pt>
                <c:pt idx="4748">
                  <c:v>1.2568735271013355E-2</c:v>
                </c:pt>
                <c:pt idx="4749">
                  <c:v>9.4265514532600164E-3</c:v>
                </c:pt>
                <c:pt idx="4750">
                  <c:v>8.6410054988216804E-3</c:v>
                </c:pt>
                <c:pt idx="4751">
                  <c:v>7.8554595443833461E-3</c:v>
                </c:pt>
                <c:pt idx="4752">
                  <c:v>1.0212097407698351E-2</c:v>
                </c:pt>
                <c:pt idx="4753">
                  <c:v>6.2843676355066776E-3</c:v>
                </c:pt>
                <c:pt idx="4754">
                  <c:v>9.4265514532600164E-3</c:v>
                </c:pt>
                <c:pt idx="4755">
                  <c:v>6.2843676355066776E-3</c:v>
                </c:pt>
                <c:pt idx="4756">
                  <c:v>1.0212097407698351E-2</c:v>
                </c:pt>
                <c:pt idx="4757">
                  <c:v>4.7132757266300082E-3</c:v>
                </c:pt>
                <c:pt idx="4758">
                  <c:v>6.2843676355066776E-3</c:v>
                </c:pt>
                <c:pt idx="4759">
                  <c:v>1.0212097407698351E-2</c:v>
                </c:pt>
                <c:pt idx="4760">
                  <c:v>5.4988216810683424E-3</c:v>
                </c:pt>
                <c:pt idx="4761">
                  <c:v>9.4265514532600164E-3</c:v>
                </c:pt>
                <c:pt idx="4762">
                  <c:v>7.0699135899450118E-3</c:v>
                </c:pt>
                <c:pt idx="4763">
                  <c:v>9.4265514532600164E-3</c:v>
                </c:pt>
                <c:pt idx="4764">
                  <c:v>7.8554595443833461E-3</c:v>
                </c:pt>
                <c:pt idx="4765">
                  <c:v>6.2843676355066776E-3</c:v>
                </c:pt>
                <c:pt idx="4766">
                  <c:v>2.3566378633150041E-3</c:v>
                </c:pt>
                <c:pt idx="4767">
                  <c:v>6.2843676355066776E-3</c:v>
                </c:pt>
                <c:pt idx="4768">
                  <c:v>7.8554595443833461E-3</c:v>
                </c:pt>
                <c:pt idx="4769">
                  <c:v>5.4988216810683424E-3</c:v>
                </c:pt>
                <c:pt idx="4770">
                  <c:v>7.8554595443833461E-3</c:v>
                </c:pt>
                <c:pt idx="4771">
                  <c:v>4.7132757266300082E-3</c:v>
                </c:pt>
                <c:pt idx="4772">
                  <c:v>4.7132757266300082E-3</c:v>
                </c:pt>
                <c:pt idx="4773">
                  <c:v>4.7132757266300082E-3</c:v>
                </c:pt>
                <c:pt idx="4774">
                  <c:v>5.4988216810683424E-3</c:v>
                </c:pt>
                <c:pt idx="4775">
                  <c:v>6.2843676355066776E-3</c:v>
                </c:pt>
                <c:pt idx="4776">
                  <c:v>1.0997643362136685E-2</c:v>
                </c:pt>
                <c:pt idx="4777">
                  <c:v>4.7132757266300082E-3</c:v>
                </c:pt>
                <c:pt idx="4778">
                  <c:v>7.0699135899450118E-3</c:v>
                </c:pt>
                <c:pt idx="4779">
                  <c:v>4.7132757266300082E-3</c:v>
                </c:pt>
                <c:pt idx="4780">
                  <c:v>1.0212097407698351E-2</c:v>
                </c:pt>
                <c:pt idx="4781">
                  <c:v>6.2843676355066776E-3</c:v>
                </c:pt>
                <c:pt idx="4782">
                  <c:v>1.5710919088766694E-3</c:v>
                </c:pt>
                <c:pt idx="4783">
                  <c:v>7.0699135899450118E-3</c:v>
                </c:pt>
                <c:pt idx="4784">
                  <c:v>7.8554595443833461E-3</c:v>
                </c:pt>
                <c:pt idx="4785">
                  <c:v>5.4988216810683424E-3</c:v>
                </c:pt>
                <c:pt idx="4786">
                  <c:v>1.3354281225451689E-2</c:v>
                </c:pt>
                <c:pt idx="4787">
                  <c:v>6.2843676355066776E-3</c:v>
                </c:pt>
                <c:pt idx="4788">
                  <c:v>4.7132757266300082E-3</c:v>
                </c:pt>
                <c:pt idx="4789">
                  <c:v>1.0997643362136685E-2</c:v>
                </c:pt>
                <c:pt idx="4790">
                  <c:v>3.927729772191673E-3</c:v>
                </c:pt>
                <c:pt idx="4791">
                  <c:v>7.8554595443833461E-3</c:v>
                </c:pt>
                <c:pt idx="4792">
                  <c:v>1.1783189316575019E-2</c:v>
                </c:pt>
                <c:pt idx="4793">
                  <c:v>9.4265514532600164E-3</c:v>
                </c:pt>
                <c:pt idx="4794">
                  <c:v>7.8554595443833461E-3</c:v>
                </c:pt>
                <c:pt idx="4795">
                  <c:v>3.927729772191673E-3</c:v>
                </c:pt>
                <c:pt idx="4796">
                  <c:v>8.6410054988216804E-3</c:v>
                </c:pt>
                <c:pt idx="4797">
                  <c:v>1.2568735271013355E-2</c:v>
                </c:pt>
                <c:pt idx="4798">
                  <c:v>1.0997643362136685E-2</c:v>
                </c:pt>
                <c:pt idx="4799">
                  <c:v>1.4139827179890024E-2</c:v>
                </c:pt>
                <c:pt idx="4800">
                  <c:v>2.5923016496465043E-2</c:v>
                </c:pt>
                <c:pt idx="4801">
                  <c:v>2.4351924587588374E-2</c:v>
                </c:pt>
                <c:pt idx="4802">
                  <c:v>1.8853102906520033E-2</c:v>
                </c:pt>
                <c:pt idx="4803">
                  <c:v>2.6708562450903379E-2</c:v>
                </c:pt>
                <c:pt idx="4804">
                  <c:v>1.8853102906520033E-2</c:v>
                </c:pt>
                <c:pt idx="4805">
                  <c:v>1.9638648860958365E-2</c:v>
                </c:pt>
                <c:pt idx="4806">
                  <c:v>2.0424194815396701E-2</c:v>
                </c:pt>
                <c:pt idx="4807">
                  <c:v>1.6496465043205028E-2</c:v>
                </c:pt>
                <c:pt idx="4808">
                  <c:v>1.4139827179890024E-2</c:v>
                </c:pt>
                <c:pt idx="4809">
                  <c:v>1.8067556952081697E-2</c:v>
                </c:pt>
                <c:pt idx="4810">
                  <c:v>6.2843676355066776E-3</c:v>
                </c:pt>
                <c:pt idx="4811">
                  <c:v>5.4988216810683424E-3</c:v>
                </c:pt>
                <c:pt idx="4812">
                  <c:v>1.3354281225451689E-2</c:v>
                </c:pt>
                <c:pt idx="4813">
                  <c:v>7.8554595443833461E-3</c:v>
                </c:pt>
                <c:pt idx="4814">
                  <c:v>5.4988216810683424E-3</c:v>
                </c:pt>
                <c:pt idx="4815">
                  <c:v>1.3354281225451689E-2</c:v>
                </c:pt>
                <c:pt idx="4816">
                  <c:v>7.8554595443833461E-3</c:v>
                </c:pt>
                <c:pt idx="4817">
                  <c:v>1.4925373134328358E-2</c:v>
                </c:pt>
                <c:pt idx="4818">
                  <c:v>9.4265514532600164E-3</c:v>
                </c:pt>
                <c:pt idx="4819">
                  <c:v>1.2568735271013355E-2</c:v>
                </c:pt>
                <c:pt idx="4820">
                  <c:v>2.199528672427337E-2</c:v>
                </c:pt>
                <c:pt idx="4821">
                  <c:v>1.3354281225451689E-2</c:v>
                </c:pt>
                <c:pt idx="4822">
                  <c:v>1.4925373134328358E-2</c:v>
                </c:pt>
                <c:pt idx="4823">
                  <c:v>1.2568735271013355E-2</c:v>
                </c:pt>
                <c:pt idx="4824">
                  <c:v>1.8067556952081697E-2</c:v>
                </c:pt>
                <c:pt idx="4825">
                  <c:v>1.6496465043205028E-2</c:v>
                </c:pt>
                <c:pt idx="4826">
                  <c:v>1.4925373134328358E-2</c:v>
                </c:pt>
                <c:pt idx="4827">
                  <c:v>9.4265514532600164E-3</c:v>
                </c:pt>
                <c:pt idx="4828">
                  <c:v>7.0699135899450118E-3</c:v>
                </c:pt>
                <c:pt idx="4829">
                  <c:v>9.4265514532600164E-3</c:v>
                </c:pt>
                <c:pt idx="4830">
                  <c:v>4.7132757266300082E-3</c:v>
                </c:pt>
                <c:pt idx="4831">
                  <c:v>1.0997643362136685E-2</c:v>
                </c:pt>
                <c:pt idx="4832">
                  <c:v>4.7132757266300082E-3</c:v>
                </c:pt>
                <c:pt idx="4833">
                  <c:v>6.2843676355066776E-3</c:v>
                </c:pt>
                <c:pt idx="4834">
                  <c:v>9.4265514532600164E-3</c:v>
                </c:pt>
                <c:pt idx="4835">
                  <c:v>8.6410054988216804E-3</c:v>
                </c:pt>
                <c:pt idx="4836">
                  <c:v>7.8554595443833461E-3</c:v>
                </c:pt>
                <c:pt idx="4837">
                  <c:v>7.8554595443833461E-3</c:v>
                </c:pt>
                <c:pt idx="4838">
                  <c:v>9.4265514532600164E-3</c:v>
                </c:pt>
                <c:pt idx="4839">
                  <c:v>6.2843676355066776E-3</c:v>
                </c:pt>
                <c:pt idx="4840">
                  <c:v>7.8554595443833461E-3</c:v>
                </c:pt>
                <c:pt idx="4841">
                  <c:v>1.0212097407698351E-2</c:v>
                </c:pt>
                <c:pt idx="4842">
                  <c:v>7.8554595443833461E-3</c:v>
                </c:pt>
                <c:pt idx="4843">
                  <c:v>7.8554595443833461E-3</c:v>
                </c:pt>
                <c:pt idx="4844">
                  <c:v>7.8554595443833461E-3</c:v>
                </c:pt>
                <c:pt idx="4845">
                  <c:v>5.4988216810683424E-3</c:v>
                </c:pt>
                <c:pt idx="4846">
                  <c:v>6.2843676355066776E-3</c:v>
                </c:pt>
                <c:pt idx="4847">
                  <c:v>3.1421838177533388E-3</c:v>
                </c:pt>
                <c:pt idx="4848">
                  <c:v>4.7132757266300082E-3</c:v>
                </c:pt>
                <c:pt idx="4849">
                  <c:v>6.2843676355066776E-3</c:v>
                </c:pt>
                <c:pt idx="4850">
                  <c:v>6.2843676355066776E-3</c:v>
                </c:pt>
                <c:pt idx="4851">
                  <c:v>5.4988216810683424E-3</c:v>
                </c:pt>
                <c:pt idx="4852">
                  <c:v>7.8554595443833461E-3</c:v>
                </c:pt>
                <c:pt idx="4853">
                  <c:v>3.1421838177533388E-3</c:v>
                </c:pt>
                <c:pt idx="4854">
                  <c:v>7.0699135899450118E-3</c:v>
                </c:pt>
                <c:pt idx="4855">
                  <c:v>1.0212097407698351E-2</c:v>
                </c:pt>
                <c:pt idx="4856">
                  <c:v>5.4988216810683424E-3</c:v>
                </c:pt>
                <c:pt idx="4857">
                  <c:v>7.0699135899450118E-3</c:v>
                </c:pt>
                <c:pt idx="4858">
                  <c:v>4.7132757266300082E-3</c:v>
                </c:pt>
                <c:pt idx="4859">
                  <c:v>7.8554595443833461E-3</c:v>
                </c:pt>
                <c:pt idx="4860">
                  <c:v>6.2843676355066776E-3</c:v>
                </c:pt>
                <c:pt idx="4861">
                  <c:v>3.927729772191673E-3</c:v>
                </c:pt>
                <c:pt idx="4862">
                  <c:v>7.0699135899450118E-3</c:v>
                </c:pt>
                <c:pt idx="4863">
                  <c:v>7.0699135899450118E-3</c:v>
                </c:pt>
                <c:pt idx="4864">
                  <c:v>9.4265514532600164E-3</c:v>
                </c:pt>
                <c:pt idx="4865">
                  <c:v>4.7132757266300082E-3</c:v>
                </c:pt>
                <c:pt idx="4866">
                  <c:v>3.1421838177533388E-3</c:v>
                </c:pt>
                <c:pt idx="4867">
                  <c:v>6.2843676355066776E-3</c:v>
                </c:pt>
                <c:pt idx="4868">
                  <c:v>3.927729772191673E-3</c:v>
                </c:pt>
                <c:pt idx="4869">
                  <c:v>7.8554595443833461E-3</c:v>
                </c:pt>
                <c:pt idx="4870">
                  <c:v>5.4988216810683424E-3</c:v>
                </c:pt>
                <c:pt idx="4871">
                  <c:v>3.1421838177533388E-3</c:v>
                </c:pt>
                <c:pt idx="4872">
                  <c:v>7.8554595443833461E-3</c:v>
                </c:pt>
                <c:pt idx="4873">
                  <c:v>4.7132757266300082E-3</c:v>
                </c:pt>
                <c:pt idx="4874">
                  <c:v>6.2843676355066776E-3</c:v>
                </c:pt>
                <c:pt idx="4875">
                  <c:v>4.7132757266300082E-3</c:v>
                </c:pt>
                <c:pt idx="4876">
                  <c:v>6.2843676355066776E-3</c:v>
                </c:pt>
                <c:pt idx="4877">
                  <c:v>6.2843676355066776E-3</c:v>
                </c:pt>
                <c:pt idx="4878">
                  <c:v>1.0212097407698351E-2</c:v>
                </c:pt>
                <c:pt idx="4879">
                  <c:v>7.8554595443833461E-3</c:v>
                </c:pt>
                <c:pt idx="4880">
                  <c:v>6.2843676355066776E-3</c:v>
                </c:pt>
                <c:pt idx="4881">
                  <c:v>8.6410054988216804E-3</c:v>
                </c:pt>
                <c:pt idx="4882">
                  <c:v>5.4988216810683424E-3</c:v>
                </c:pt>
                <c:pt idx="4883">
                  <c:v>4.7132757266300082E-3</c:v>
                </c:pt>
                <c:pt idx="4884">
                  <c:v>7.0699135899450118E-3</c:v>
                </c:pt>
                <c:pt idx="4885">
                  <c:v>4.7132757266300082E-3</c:v>
                </c:pt>
                <c:pt idx="4886">
                  <c:v>6.2843676355066776E-3</c:v>
                </c:pt>
                <c:pt idx="4887">
                  <c:v>7.0699135899450118E-3</c:v>
                </c:pt>
                <c:pt idx="4888">
                  <c:v>7.8554595443833461E-3</c:v>
                </c:pt>
                <c:pt idx="4889">
                  <c:v>7.0699135899450118E-3</c:v>
                </c:pt>
                <c:pt idx="4890">
                  <c:v>3.927729772191673E-3</c:v>
                </c:pt>
                <c:pt idx="4891">
                  <c:v>7.8554595443833461E-3</c:v>
                </c:pt>
                <c:pt idx="4892">
                  <c:v>7.0699135899450118E-3</c:v>
                </c:pt>
                <c:pt idx="4893">
                  <c:v>5.4988216810683424E-3</c:v>
                </c:pt>
                <c:pt idx="4894">
                  <c:v>8.6410054988216804E-3</c:v>
                </c:pt>
                <c:pt idx="4895">
                  <c:v>7.8554595443833461E-3</c:v>
                </c:pt>
                <c:pt idx="4896">
                  <c:v>5.4988216810683424E-3</c:v>
                </c:pt>
                <c:pt idx="4897">
                  <c:v>4.7132757266300082E-3</c:v>
                </c:pt>
                <c:pt idx="4898">
                  <c:v>6.2843676355066776E-3</c:v>
                </c:pt>
                <c:pt idx="4899">
                  <c:v>5.4988216810683424E-3</c:v>
                </c:pt>
                <c:pt idx="4900">
                  <c:v>5.4988216810683424E-3</c:v>
                </c:pt>
                <c:pt idx="4901">
                  <c:v>7.8554595443833461E-3</c:v>
                </c:pt>
                <c:pt idx="4902">
                  <c:v>7.0699135899450118E-3</c:v>
                </c:pt>
                <c:pt idx="4903">
                  <c:v>4.7132757266300082E-3</c:v>
                </c:pt>
                <c:pt idx="4904">
                  <c:v>7.8554595443833461E-3</c:v>
                </c:pt>
                <c:pt idx="4905">
                  <c:v>7.8554595443833461E-3</c:v>
                </c:pt>
                <c:pt idx="4906">
                  <c:v>4.7132757266300082E-3</c:v>
                </c:pt>
                <c:pt idx="4907">
                  <c:v>6.2843676355066776E-3</c:v>
                </c:pt>
                <c:pt idx="4908">
                  <c:v>6.2843676355066776E-3</c:v>
                </c:pt>
                <c:pt idx="4909">
                  <c:v>7.8554595443833461E-3</c:v>
                </c:pt>
                <c:pt idx="4910">
                  <c:v>8.6410054988216804E-3</c:v>
                </c:pt>
                <c:pt idx="4911">
                  <c:v>3.927729772191673E-3</c:v>
                </c:pt>
                <c:pt idx="4912">
                  <c:v>7.0699135899450118E-3</c:v>
                </c:pt>
                <c:pt idx="4913">
                  <c:v>7.0699135899450118E-3</c:v>
                </c:pt>
                <c:pt idx="4914">
                  <c:v>5.4988216810683424E-3</c:v>
                </c:pt>
                <c:pt idx="4915">
                  <c:v>1.0212097407698351E-2</c:v>
                </c:pt>
                <c:pt idx="4916">
                  <c:v>7.8554595443833461E-3</c:v>
                </c:pt>
                <c:pt idx="4917">
                  <c:v>3.1421838177533388E-3</c:v>
                </c:pt>
                <c:pt idx="4918">
                  <c:v>1.4139827179890024E-2</c:v>
                </c:pt>
                <c:pt idx="4919">
                  <c:v>8.6410054988216804E-3</c:v>
                </c:pt>
                <c:pt idx="4920">
                  <c:v>3.1421838177533388E-3</c:v>
                </c:pt>
                <c:pt idx="4921">
                  <c:v>7.0699135899450118E-3</c:v>
                </c:pt>
                <c:pt idx="4922">
                  <c:v>3.927729772191673E-3</c:v>
                </c:pt>
                <c:pt idx="4923">
                  <c:v>6.2843676355066776E-3</c:v>
                </c:pt>
                <c:pt idx="4924">
                  <c:v>3.1421838177533388E-3</c:v>
                </c:pt>
                <c:pt idx="4925">
                  <c:v>3.927729772191673E-3</c:v>
                </c:pt>
                <c:pt idx="4926">
                  <c:v>6.2843676355066776E-3</c:v>
                </c:pt>
                <c:pt idx="4927">
                  <c:v>4.7132757266300082E-3</c:v>
                </c:pt>
                <c:pt idx="4928">
                  <c:v>5.4988216810683424E-3</c:v>
                </c:pt>
                <c:pt idx="4929">
                  <c:v>8.6410054988216804E-3</c:v>
                </c:pt>
                <c:pt idx="4930">
                  <c:v>4.7132757266300082E-3</c:v>
                </c:pt>
                <c:pt idx="4931">
                  <c:v>1.1783189316575019E-2</c:v>
                </c:pt>
                <c:pt idx="4932">
                  <c:v>1.0997643362136685E-2</c:v>
                </c:pt>
                <c:pt idx="4933">
                  <c:v>3.927729772191673E-3</c:v>
                </c:pt>
                <c:pt idx="4934">
                  <c:v>9.4265514532600164E-3</c:v>
                </c:pt>
                <c:pt idx="4935">
                  <c:v>3.927729772191673E-3</c:v>
                </c:pt>
                <c:pt idx="4936">
                  <c:v>5.4988216810683424E-3</c:v>
                </c:pt>
                <c:pt idx="4937">
                  <c:v>9.4265514532600164E-3</c:v>
                </c:pt>
                <c:pt idx="4938">
                  <c:v>6.2843676355066776E-3</c:v>
                </c:pt>
                <c:pt idx="4939">
                  <c:v>5.4988216810683424E-3</c:v>
                </c:pt>
                <c:pt idx="4940">
                  <c:v>3.1421838177533388E-3</c:v>
                </c:pt>
                <c:pt idx="4941">
                  <c:v>5.4988216810683424E-3</c:v>
                </c:pt>
                <c:pt idx="4942">
                  <c:v>4.7132757266300082E-3</c:v>
                </c:pt>
                <c:pt idx="4943">
                  <c:v>6.2843676355066776E-3</c:v>
                </c:pt>
                <c:pt idx="4944">
                  <c:v>6.2843676355066776E-3</c:v>
                </c:pt>
                <c:pt idx="4945">
                  <c:v>2.3566378633150041E-3</c:v>
                </c:pt>
                <c:pt idx="4946">
                  <c:v>4.7132757266300082E-3</c:v>
                </c:pt>
                <c:pt idx="4947">
                  <c:v>3.927729772191673E-3</c:v>
                </c:pt>
                <c:pt idx="4948">
                  <c:v>3.1421838177533388E-3</c:v>
                </c:pt>
                <c:pt idx="4949">
                  <c:v>5.4988216810683424E-3</c:v>
                </c:pt>
                <c:pt idx="4950">
                  <c:v>3.927729772191673E-3</c:v>
                </c:pt>
                <c:pt idx="4951">
                  <c:v>4.7132757266300082E-3</c:v>
                </c:pt>
                <c:pt idx="4952">
                  <c:v>7.0699135899450118E-3</c:v>
                </c:pt>
                <c:pt idx="4953">
                  <c:v>5.4988216810683424E-3</c:v>
                </c:pt>
                <c:pt idx="4954">
                  <c:v>5.4988216810683424E-3</c:v>
                </c:pt>
                <c:pt idx="4955">
                  <c:v>5.4988216810683424E-3</c:v>
                </c:pt>
                <c:pt idx="4956">
                  <c:v>9.4265514532600164E-3</c:v>
                </c:pt>
                <c:pt idx="4957">
                  <c:v>3.927729772191673E-3</c:v>
                </c:pt>
                <c:pt idx="4958">
                  <c:v>3.1421838177533388E-3</c:v>
                </c:pt>
                <c:pt idx="4959">
                  <c:v>7.0699135899450118E-3</c:v>
                </c:pt>
                <c:pt idx="4960">
                  <c:v>6.2843676355066776E-3</c:v>
                </c:pt>
                <c:pt idx="4961">
                  <c:v>2.3566378633150041E-3</c:v>
                </c:pt>
                <c:pt idx="4962">
                  <c:v>5.4988216810683424E-3</c:v>
                </c:pt>
                <c:pt idx="4963">
                  <c:v>7.0699135899450118E-3</c:v>
                </c:pt>
                <c:pt idx="4964">
                  <c:v>5.4988216810683424E-3</c:v>
                </c:pt>
                <c:pt idx="4965">
                  <c:v>7.8554595443833461E-3</c:v>
                </c:pt>
                <c:pt idx="4966">
                  <c:v>7.0699135899450118E-3</c:v>
                </c:pt>
                <c:pt idx="4967">
                  <c:v>1.0997643362136685E-2</c:v>
                </c:pt>
                <c:pt idx="4968">
                  <c:v>4.7132757266300082E-3</c:v>
                </c:pt>
                <c:pt idx="4969">
                  <c:v>6.2843676355066776E-3</c:v>
                </c:pt>
                <c:pt idx="4970">
                  <c:v>1.0212097407698351E-2</c:v>
                </c:pt>
                <c:pt idx="4971">
                  <c:v>2.3566378633150041E-3</c:v>
                </c:pt>
                <c:pt idx="4972">
                  <c:v>5.4988216810683424E-3</c:v>
                </c:pt>
                <c:pt idx="4973">
                  <c:v>3.927729772191673E-3</c:v>
                </c:pt>
                <c:pt idx="4974">
                  <c:v>5.4988216810683424E-3</c:v>
                </c:pt>
                <c:pt idx="4975">
                  <c:v>5.4988216810683424E-3</c:v>
                </c:pt>
                <c:pt idx="4976">
                  <c:v>5.4988216810683424E-3</c:v>
                </c:pt>
                <c:pt idx="4977">
                  <c:v>3.1421838177533388E-3</c:v>
                </c:pt>
                <c:pt idx="4978">
                  <c:v>7.0699135899450118E-3</c:v>
                </c:pt>
                <c:pt idx="4979">
                  <c:v>4.7132757266300082E-3</c:v>
                </c:pt>
                <c:pt idx="4980">
                  <c:v>5.4988216810683424E-3</c:v>
                </c:pt>
                <c:pt idx="4981">
                  <c:v>9.4265514532600164E-3</c:v>
                </c:pt>
                <c:pt idx="4982">
                  <c:v>6.2843676355066776E-3</c:v>
                </c:pt>
                <c:pt idx="4983">
                  <c:v>4.7132757266300082E-3</c:v>
                </c:pt>
                <c:pt idx="4984">
                  <c:v>1.0212097407698351E-2</c:v>
                </c:pt>
                <c:pt idx="4985">
                  <c:v>7.0699135899450118E-3</c:v>
                </c:pt>
                <c:pt idx="4986">
                  <c:v>5.4988216810683424E-3</c:v>
                </c:pt>
                <c:pt idx="4987">
                  <c:v>4.7132757266300082E-3</c:v>
                </c:pt>
                <c:pt idx="4988">
                  <c:v>5.4988216810683424E-3</c:v>
                </c:pt>
                <c:pt idx="4989">
                  <c:v>5.4988216810683424E-3</c:v>
                </c:pt>
                <c:pt idx="4990">
                  <c:v>7.8554595443833461E-3</c:v>
                </c:pt>
                <c:pt idx="4991">
                  <c:v>9.4265514532600164E-3</c:v>
                </c:pt>
                <c:pt idx="4992">
                  <c:v>3.927729772191673E-3</c:v>
                </c:pt>
                <c:pt idx="4993">
                  <c:v>9.4265514532600164E-3</c:v>
                </c:pt>
                <c:pt idx="4994">
                  <c:v>7.0699135899450118E-3</c:v>
                </c:pt>
                <c:pt idx="4995">
                  <c:v>5.4988216810683424E-3</c:v>
                </c:pt>
                <c:pt idx="4996">
                  <c:v>1.0212097407698351E-2</c:v>
                </c:pt>
                <c:pt idx="4997">
                  <c:v>6.2843676355066776E-3</c:v>
                </c:pt>
                <c:pt idx="4998">
                  <c:v>6.2843676355066776E-3</c:v>
                </c:pt>
                <c:pt idx="4999">
                  <c:v>4.7132757266300082E-3</c:v>
                </c:pt>
                <c:pt idx="5000">
                  <c:v>6.2843676355066776E-3</c:v>
                </c:pt>
                <c:pt idx="5001">
                  <c:v>4.7132757266300082E-3</c:v>
                </c:pt>
                <c:pt idx="5002">
                  <c:v>5.4988216810683424E-3</c:v>
                </c:pt>
                <c:pt idx="5003">
                  <c:v>3.1421838177533388E-3</c:v>
                </c:pt>
                <c:pt idx="5004">
                  <c:v>7.8554595443833461E-3</c:v>
                </c:pt>
                <c:pt idx="5005">
                  <c:v>2.3566378633150041E-3</c:v>
                </c:pt>
                <c:pt idx="5006">
                  <c:v>7.0699135899450118E-3</c:v>
                </c:pt>
                <c:pt idx="5007">
                  <c:v>2.3566378633150041E-3</c:v>
                </c:pt>
                <c:pt idx="5008">
                  <c:v>1.5710919088766694E-3</c:v>
                </c:pt>
                <c:pt idx="5009">
                  <c:v>7.0699135899450118E-3</c:v>
                </c:pt>
                <c:pt idx="5010">
                  <c:v>5.4988216810683424E-3</c:v>
                </c:pt>
                <c:pt idx="5011">
                  <c:v>4.7132757266300082E-3</c:v>
                </c:pt>
                <c:pt idx="5012">
                  <c:v>5.4988216810683424E-3</c:v>
                </c:pt>
                <c:pt idx="5013">
                  <c:v>5.4988216810683424E-3</c:v>
                </c:pt>
                <c:pt idx="5014">
                  <c:v>3.927729772191673E-3</c:v>
                </c:pt>
                <c:pt idx="5015">
                  <c:v>5.4988216810683424E-3</c:v>
                </c:pt>
                <c:pt idx="5016">
                  <c:v>6.2843676355066776E-3</c:v>
                </c:pt>
                <c:pt idx="5017">
                  <c:v>8.6410054988216804E-3</c:v>
                </c:pt>
                <c:pt idx="5018">
                  <c:v>5.4988216810683424E-3</c:v>
                </c:pt>
                <c:pt idx="5019">
                  <c:v>4.7132757266300082E-3</c:v>
                </c:pt>
                <c:pt idx="5020">
                  <c:v>6.2843676355066776E-3</c:v>
                </c:pt>
                <c:pt idx="5021">
                  <c:v>6.2843676355066776E-3</c:v>
                </c:pt>
                <c:pt idx="5022">
                  <c:v>1.0212097407698351E-2</c:v>
                </c:pt>
                <c:pt idx="5023">
                  <c:v>4.7132757266300082E-3</c:v>
                </c:pt>
                <c:pt idx="5024">
                  <c:v>5.4988216810683424E-3</c:v>
                </c:pt>
                <c:pt idx="5025">
                  <c:v>6.2843676355066776E-3</c:v>
                </c:pt>
                <c:pt idx="5026">
                  <c:v>5.4988216810683424E-3</c:v>
                </c:pt>
                <c:pt idx="5027">
                  <c:v>2.3566378633150041E-3</c:v>
                </c:pt>
                <c:pt idx="5028">
                  <c:v>7.0699135899450118E-3</c:v>
                </c:pt>
                <c:pt idx="5029">
                  <c:v>4.7132757266300082E-3</c:v>
                </c:pt>
                <c:pt idx="5030">
                  <c:v>3.1421838177533388E-3</c:v>
                </c:pt>
                <c:pt idx="5031">
                  <c:v>5.4988216810683424E-3</c:v>
                </c:pt>
                <c:pt idx="5032">
                  <c:v>3.927729772191673E-3</c:v>
                </c:pt>
                <c:pt idx="5033">
                  <c:v>5.4988216810683424E-3</c:v>
                </c:pt>
                <c:pt idx="5034">
                  <c:v>5.4988216810683424E-3</c:v>
                </c:pt>
                <c:pt idx="5035">
                  <c:v>5.4988216810683424E-3</c:v>
                </c:pt>
                <c:pt idx="5036">
                  <c:v>7.8554595443833461E-3</c:v>
                </c:pt>
                <c:pt idx="5037">
                  <c:v>4.7132757266300082E-3</c:v>
                </c:pt>
                <c:pt idx="5038">
                  <c:v>8.6410054988216804E-3</c:v>
                </c:pt>
                <c:pt idx="5039">
                  <c:v>7.8554595443833461E-3</c:v>
                </c:pt>
                <c:pt idx="5040">
                  <c:v>5.4988216810683424E-3</c:v>
                </c:pt>
                <c:pt idx="5041">
                  <c:v>7.8554595443833461E-3</c:v>
                </c:pt>
                <c:pt idx="5042">
                  <c:v>4.7132757266300082E-3</c:v>
                </c:pt>
                <c:pt idx="5043">
                  <c:v>7.0699135899450118E-3</c:v>
                </c:pt>
                <c:pt idx="5044">
                  <c:v>3.1421838177533388E-3</c:v>
                </c:pt>
                <c:pt idx="5045">
                  <c:v>7.0699135899450118E-3</c:v>
                </c:pt>
                <c:pt idx="5046">
                  <c:v>7.0699135899450118E-3</c:v>
                </c:pt>
                <c:pt idx="5047">
                  <c:v>2.3566378633150041E-3</c:v>
                </c:pt>
                <c:pt idx="5048">
                  <c:v>4.7132757266300082E-3</c:v>
                </c:pt>
                <c:pt idx="5049">
                  <c:v>7.0699135899450118E-3</c:v>
                </c:pt>
                <c:pt idx="5050">
                  <c:v>6.2843676355066776E-3</c:v>
                </c:pt>
                <c:pt idx="5051">
                  <c:v>5.4988216810683424E-3</c:v>
                </c:pt>
                <c:pt idx="5052">
                  <c:v>3.1421838177533388E-3</c:v>
                </c:pt>
                <c:pt idx="5053">
                  <c:v>6.2843676355066776E-3</c:v>
                </c:pt>
                <c:pt idx="5054">
                  <c:v>7.0699135899450118E-3</c:v>
                </c:pt>
                <c:pt idx="5055">
                  <c:v>1.5710919088766694E-3</c:v>
                </c:pt>
                <c:pt idx="5056">
                  <c:v>3.927729772191673E-3</c:v>
                </c:pt>
                <c:pt idx="5057">
                  <c:v>4.7132757266300082E-3</c:v>
                </c:pt>
                <c:pt idx="5058">
                  <c:v>1.0212097407698351E-2</c:v>
                </c:pt>
                <c:pt idx="5059">
                  <c:v>7.8554595443833461E-3</c:v>
                </c:pt>
                <c:pt idx="5060">
                  <c:v>4.7132757266300082E-3</c:v>
                </c:pt>
                <c:pt idx="5061">
                  <c:v>5.4988216810683424E-3</c:v>
                </c:pt>
                <c:pt idx="5062">
                  <c:v>3.1421838177533388E-3</c:v>
                </c:pt>
                <c:pt idx="5063">
                  <c:v>4.7132757266300082E-3</c:v>
                </c:pt>
                <c:pt idx="5064">
                  <c:v>3.1421838177533388E-3</c:v>
                </c:pt>
                <c:pt idx="5065">
                  <c:v>4.7132757266300082E-3</c:v>
                </c:pt>
                <c:pt idx="5066">
                  <c:v>4.7132757266300082E-3</c:v>
                </c:pt>
                <c:pt idx="5067">
                  <c:v>9.4265514532600164E-3</c:v>
                </c:pt>
                <c:pt idx="5068">
                  <c:v>2.3566378633150041E-3</c:v>
                </c:pt>
                <c:pt idx="5069">
                  <c:v>3.1421838177533388E-3</c:v>
                </c:pt>
                <c:pt idx="5070">
                  <c:v>2.3566378633150041E-3</c:v>
                </c:pt>
                <c:pt idx="5071">
                  <c:v>4.7132757266300082E-3</c:v>
                </c:pt>
                <c:pt idx="5072">
                  <c:v>3.927729772191673E-3</c:v>
                </c:pt>
                <c:pt idx="5073">
                  <c:v>3.1421838177533388E-3</c:v>
                </c:pt>
                <c:pt idx="5074">
                  <c:v>2.3566378633150041E-3</c:v>
                </c:pt>
                <c:pt idx="5075">
                  <c:v>7.0699135899450118E-3</c:v>
                </c:pt>
                <c:pt idx="5076">
                  <c:v>8.6410054988216804E-3</c:v>
                </c:pt>
                <c:pt idx="5077">
                  <c:v>2.3566378633150041E-3</c:v>
                </c:pt>
                <c:pt idx="5078">
                  <c:v>3.1421838177533388E-3</c:v>
                </c:pt>
                <c:pt idx="5079">
                  <c:v>7.8554595443833461E-3</c:v>
                </c:pt>
                <c:pt idx="5080">
                  <c:v>5.4988216810683424E-3</c:v>
                </c:pt>
                <c:pt idx="5081">
                  <c:v>4.7132757266300082E-3</c:v>
                </c:pt>
                <c:pt idx="5082">
                  <c:v>4.7132757266300082E-3</c:v>
                </c:pt>
                <c:pt idx="5083">
                  <c:v>3.927729772191673E-3</c:v>
                </c:pt>
                <c:pt idx="5084">
                  <c:v>2.3566378633150041E-3</c:v>
                </c:pt>
                <c:pt idx="5085">
                  <c:v>3.1421838177533388E-3</c:v>
                </c:pt>
                <c:pt idx="5086">
                  <c:v>4.7132757266300082E-3</c:v>
                </c:pt>
                <c:pt idx="5087">
                  <c:v>3.1421838177533388E-3</c:v>
                </c:pt>
                <c:pt idx="5088">
                  <c:v>4.7132757266300082E-3</c:v>
                </c:pt>
                <c:pt idx="5089">
                  <c:v>5.4988216810683424E-3</c:v>
                </c:pt>
                <c:pt idx="5090">
                  <c:v>4.7132757266300082E-3</c:v>
                </c:pt>
                <c:pt idx="5091">
                  <c:v>5.4988216810683424E-3</c:v>
                </c:pt>
                <c:pt idx="5092">
                  <c:v>4.7132757266300082E-3</c:v>
                </c:pt>
                <c:pt idx="5093">
                  <c:v>1.5710919088766694E-3</c:v>
                </c:pt>
                <c:pt idx="5094">
                  <c:v>5.4988216810683424E-3</c:v>
                </c:pt>
                <c:pt idx="5095">
                  <c:v>5.4988216810683424E-3</c:v>
                </c:pt>
                <c:pt idx="5096">
                  <c:v>5.4988216810683424E-3</c:v>
                </c:pt>
                <c:pt idx="5097">
                  <c:v>9.4265514532600164E-3</c:v>
                </c:pt>
                <c:pt idx="5098">
                  <c:v>4.7132757266300082E-3</c:v>
                </c:pt>
                <c:pt idx="5099">
                  <c:v>6.2843676355066776E-3</c:v>
                </c:pt>
                <c:pt idx="5100">
                  <c:v>3.927729772191673E-3</c:v>
                </c:pt>
                <c:pt idx="5101">
                  <c:v>7.0699135899450118E-3</c:v>
                </c:pt>
                <c:pt idx="5102">
                  <c:v>5.4988216810683424E-3</c:v>
                </c:pt>
                <c:pt idx="5103">
                  <c:v>8.6410054988216804E-3</c:v>
                </c:pt>
                <c:pt idx="5104">
                  <c:v>3.1421838177533388E-3</c:v>
                </c:pt>
                <c:pt idx="5105">
                  <c:v>8.6410054988216804E-3</c:v>
                </c:pt>
                <c:pt idx="5106">
                  <c:v>7.8554595443833461E-3</c:v>
                </c:pt>
                <c:pt idx="5107">
                  <c:v>5.4988216810683424E-3</c:v>
                </c:pt>
                <c:pt idx="5108">
                  <c:v>5.4988216810683424E-3</c:v>
                </c:pt>
                <c:pt idx="5109">
                  <c:v>7.0699135899450118E-3</c:v>
                </c:pt>
                <c:pt idx="5110">
                  <c:v>3.927729772191673E-3</c:v>
                </c:pt>
                <c:pt idx="5111">
                  <c:v>9.4265514532600164E-3</c:v>
                </c:pt>
                <c:pt idx="5112">
                  <c:v>5.4988216810683424E-3</c:v>
                </c:pt>
                <c:pt idx="5113">
                  <c:v>3.1421838177533388E-3</c:v>
                </c:pt>
                <c:pt idx="5114">
                  <c:v>7.0699135899450118E-3</c:v>
                </c:pt>
                <c:pt idx="5115">
                  <c:v>6.2843676355066776E-3</c:v>
                </c:pt>
                <c:pt idx="5116">
                  <c:v>1.1783189316575019E-2</c:v>
                </c:pt>
                <c:pt idx="5117">
                  <c:v>8.6410054988216804E-3</c:v>
                </c:pt>
                <c:pt idx="5118">
                  <c:v>8.6410054988216804E-3</c:v>
                </c:pt>
                <c:pt idx="5119">
                  <c:v>5.4988216810683424E-3</c:v>
                </c:pt>
                <c:pt idx="5120">
                  <c:v>5.4988216810683424E-3</c:v>
                </c:pt>
                <c:pt idx="5121">
                  <c:v>7.0699135899450118E-3</c:v>
                </c:pt>
                <c:pt idx="5122">
                  <c:v>6.2843676355066776E-3</c:v>
                </c:pt>
                <c:pt idx="5123">
                  <c:v>1.3354281225451689E-2</c:v>
                </c:pt>
                <c:pt idx="5124">
                  <c:v>7.8554595443833461E-3</c:v>
                </c:pt>
                <c:pt idx="5125">
                  <c:v>1.0997643362136685E-2</c:v>
                </c:pt>
                <c:pt idx="5126">
                  <c:v>9.4265514532600164E-3</c:v>
                </c:pt>
                <c:pt idx="5127">
                  <c:v>6.2843676355066776E-3</c:v>
                </c:pt>
                <c:pt idx="5128">
                  <c:v>1.0212097407698351E-2</c:v>
                </c:pt>
                <c:pt idx="5129">
                  <c:v>1.0212097407698351E-2</c:v>
                </c:pt>
                <c:pt idx="5130">
                  <c:v>3.1421838177533388E-3</c:v>
                </c:pt>
                <c:pt idx="5131">
                  <c:v>8.6410054988216804E-3</c:v>
                </c:pt>
                <c:pt idx="5132">
                  <c:v>1.0212097407698351E-2</c:v>
                </c:pt>
                <c:pt idx="5133">
                  <c:v>4.7132757266300082E-3</c:v>
                </c:pt>
                <c:pt idx="5134">
                  <c:v>4.7132757266300082E-3</c:v>
                </c:pt>
                <c:pt idx="5135">
                  <c:v>4.7132757266300082E-3</c:v>
                </c:pt>
                <c:pt idx="5136">
                  <c:v>5.4988216810683424E-3</c:v>
                </c:pt>
                <c:pt idx="5137">
                  <c:v>9.4265514532600164E-3</c:v>
                </c:pt>
                <c:pt idx="5138">
                  <c:v>7.0699135899450118E-3</c:v>
                </c:pt>
                <c:pt idx="5139">
                  <c:v>5.4988216810683424E-3</c:v>
                </c:pt>
                <c:pt idx="5140">
                  <c:v>4.7132757266300082E-3</c:v>
                </c:pt>
                <c:pt idx="5141">
                  <c:v>3.927729772191673E-3</c:v>
                </c:pt>
                <c:pt idx="5142">
                  <c:v>4.7132757266300082E-3</c:v>
                </c:pt>
                <c:pt idx="5143">
                  <c:v>5.4988216810683424E-3</c:v>
                </c:pt>
                <c:pt idx="5144">
                  <c:v>4.7132757266300082E-3</c:v>
                </c:pt>
                <c:pt idx="5145">
                  <c:v>1.2568735271013355E-2</c:v>
                </c:pt>
                <c:pt idx="5146">
                  <c:v>1.0212097407698351E-2</c:v>
                </c:pt>
                <c:pt idx="5147">
                  <c:v>8.6410054988216804E-3</c:v>
                </c:pt>
                <c:pt idx="5148">
                  <c:v>3.1421838177533388E-3</c:v>
                </c:pt>
                <c:pt idx="5149">
                  <c:v>7.0699135899450118E-3</c:v>
                </c:pt>
                <c:pt idx="5150">
                  <c:v>8.6410054988216804E-3</c:v>
                </c:pt>
                <c:pt idx="5151">
                  <c:v>8.6410054988216804E-3</c:v>
                </c:pt>
                <c:pt idx="5152">
                  <c:v>6.2843676355066776E-3</c:v>
                </c:pt>
                <c:pt idx="5153">
                  <c:v>1.3354281225451689E-2</c:v>
                </c:pt>
                <c:pt idx="5154">
                  <c:v>8.6410054988216804E-3</c:v>
                </c:pt>
                <c:pt idx="5155">
                  <c:v>7.8554595443833461E-3</c:v>
                </c:pt>
                <c:pt idx="5156">
                  <c:v>7.0699135899450118E-3</c:v>
                </c:pt>
                <c:pt idx="5157">
                  <c:v>7.8554595443833461E-3</c:v>
                </c:pt>
                <c:pt idx="5158">
                  <c:v>3.1421838177533388E-3</c:v>
                </c:pt>
                <c:pt idx="5159">
                  <c:v>7.8554595443833461E-3</c:v>
                </c:pt>
                <c:pt idx="5160">
                  <c:v>6.2843676355066776E-3</c:v>
                </c:pt>
                <c:pt idx="5161">
                  <c:v>6.2843676355066776E-3</c:v>
                </c:pt>
                <c:pt idx="5162">
                  <c:v>2.3566378633150041E-3</c:v>
                </c:pt>
                <c:pt idx="5163">
                  <c:v>7.0699135899450118E-3</c:v>
                </c:pt>
                <c:pt idx="5164">
                  <c:v>5.4988216810683424E-3</c:v>
                </c:pt>
                <c:pt idx="5165">
                  <c:v>7.0699135899450118E-3</c:v>
                </c:pt>
                <c:pt idx="5166">
                  <c:v>7.8554595443833461E-3</c:v>
                </c:pt>
                <c:pt idx="5167">
                  <c:v>6.2843676355066776E-3</c:v>
                </c:pt>
                <c:pt idx="5168">
                  <c:v>4.7132757266300082E-3</c:v>
                </c:pt>
                <c:pt idx="5169">
                  <c:v>4.7132757266300082E-3</c:v>
                </c:pt>
                <c:pt idx="5170">
                  <c:v>7.8554595443833461E-3</c:v>
                </c:pt>
                <c:pt idx="5171">
                  <c:v>7.0699135899450118E-3</c:v>
                </c:pt>
                <c:pt idx="5172">
                  <c:v>1.1783189316575019E-2</c:v>
                </c:pt>
                <c:pt idx="5173">
                  <c:v>6.2843676355066776E-3</c:v>
                </c:pt>
                <c:pt idx="5174">
                  <c:v>6.2843676355066776E-3</c:v>
                </c:pt>
                <c:pt idx="5175">
                  <c:v>7.8554595443833461E-3</c:v>
                </c:pt>
                <c:pt idx="5176">
                  <c:v>4.7132757266300082E-3</c:v>
                </c:pt>
                <c:pt idx="5177">
                  <c:v>4.7132757266300082E-3</c:v>
                </c:pt>
                <c:pt idx="5178">
                  <c:v>3.1421838177533388E-3</c:v>
                </c:pt>
                <c:pt idx="5179">
                  <c:v>8.6410054988216804E-3</c:v>
                </c:pt>
                <c:pt idx="5180">
                  <c:v>4.7132757266300082E-3</c:v>
                </c:pt>
                <c:pt idx="5181">
                  <c:v>7.8554595443833461E-3</c:v>
                </c:pt>
                <c:pt idx="5182">
                  <c:v>5.4988216810683424E-3</c:v>
                </c:pt>
                <c:pt idx="5183">
                  <c:v>4.7132757266300082E-3</c:v>
                </c:pt>
                <c:pt idx="5184">
                  <c:v>2.3566378633150041E-3</c:v>
                </c:pt>
                <c:pt idx="5185">
                  <c:v>6.2843676355066776E-3</c:v>
                </c:pt>
                <c:pt idx="5186">
                  <c:v>3.927729772191673E-3</c:v>
                </c:pt>
                <c:pt idx="5187">
                  <c:v>5.4988216810683424E-3</c:v>
                </c:pt>
                <c:pt idx="5188">
                  <c:v>3.927729772191673E-3</c:v>
                </c:pt>
                <c:pt idx="5189">
                  <c:v>3.927729772191673E-3</c:v>
                </c:pt>
                <c:pt idx="5190">
                  <c:v>7.8554595443833461E-3</c:v>
                </c:pt>
                <c:pt idx="5191">
                  <c:v>3.927729772191673E-3</c:v>
                </c:pt>
                <c:pt idx="5192">
                  <c:v>5.4988216810683424E-3</c:v>
                </c:pt>
                <c:pt idx="5193">
                  <c:v>1.0997643362136685E-2</c:v>
                </c:pt>
                <c:pt idx="5194">
                  <c:v>2.3566378633150041E-3</c:v>
                </c:pt>
                <c:pt idx="5195">
                  <c:v>3.927729772191673E-3</c:v>
                </c:pt>
                <c:pt idx="5196">
                  <c:v>4.7132757266300082E-3</c:v>
                </c:pt>
                <c:pt idx="5197">
                  <c:v>7.8554595443833461E-3</c:v>
                </c:pt>
                <c:pt idx="5198">
                  <c:v>5.4988216810683424E-3</c:v>
                </c:pt>
                <c:pt idx="5199">
                  <c:v>5.4988216810683424E-3</c:v>
                </c:pt>
                <c:pt idx="5200">
                  <c:v>4.7132757266300082E-3</c:v>
                </c:pt>
                <c:pt idx="5201">
                  <c:v>8.6410054988216804E-3</c:v>
                </c:pt>
                <c:pt idx="5202">
                  <c:v>4.7132757266300082E-3</c:v>
                </c:pt>
                <c:pt idx="5203">
                  <c:v>5.4988216810683424E-3</c:v>
                </c:pt>
                <c:pt idx="5204">
                  <c:v>5.4988216810683424E-3</c:v>
                </c:pt>
                <c:pt idx="5205">
                  <c:v>3.1421838177533388E-3</c:v>
                </c:pt>
                <c:pt idx="5206">
                  <c:v>2.3566378633150041E-3</c:v>
                </c:pt>
                <c:pt idx="5207">
                  <c:v>4.7132757266300082E-3</c:v>
                </c:pt>
                <c:pt idx="5208">
                  <c:v>5.4988216810683424E-3</c:v>
                </c:pt>
                <c:pt idx="5209">
                  <c:v>5.4988216810683424E-3</c:v>
                </c:pt>
                <c:pt idx="5210">
                  <c:v>7.0699135899450118E-3</c:v>
                </c:pt>
                <c:pt idx="5211">
                  <c:v>7.0699135899450118E-3</c:v>
                </c:pt>
                <c:pt idx="5212">
                  <c:v>1.5710919088766694E-3</c:v>
                </c:pt>
                <c:pt idx="5213">
                  <c:v>6.2843676355066776E-3</c:v>
                </c:pt>
                <c:pt idx="5214">
                  <c:v>7.8554595443833461E-3</c:v>
                </c:pt>
                <c:pt idx="5215">
                  <c:v>6.2843676355066776E-3</c:v>
                </c:pt>
                <c:pt idx="5216">
                  <c:v>9.4265514532600164E-3</c:v>
                </c:pt>
                <c:pt idx="5217">
                  <c:v>7.0699135899450118E-3</c:v>
                </c:pt>
                <c:pt idx="5218">
                  <c:v>6.2843676355066776E-3</c:v>
                </c:pt>
                <c:pt idx="5219">
                  <c:v>3.927729772191673E-3</c:v>
                </c:pt>
                <c:pt idx="5220">
                  <c:v>5.4988216810683424E-3</c:v>
                </c:pt>
                <c:pt idx="5221">
                  <c:v>3.1421838177533388E-3</c:v>
                </c:pt>
                <c:pt idx="5222">
                  <c:v>4.7132757266300082E-3</c:v>
                </c:pt>
                <c:pt idx="5223">
                  <c:v>3.927729772191673E-3</c:v>
                </c:pt>
                <c:pt idx="5224">
                  <c:v>7.0699135899450118E-3</c:v>
                </c:pt>
                <c:pt idx="5225">
                  <c:v>7.0699135899450118E-3</c:v>
                </c:pt>
                <c:pt idx="5226">
                  <c:v>5.4988216810683424E-3</c:v>
                </c:pt>
                <c:pt idx="5227">
                  <c:v>5.4988216810683424E-3</c:v>
                </c:pt>
                <c:pt idx="5228">
                  <c:v>3.1421838177533388E-3</c:v>
                </c:pt>
                <c:pt idx="5229">
                  <c:v>6.2843676355066776E-3</c:v>
                </c:pt>
                <c:pt idx="5230">
                  <c:v>3.927729772191673E-3</c:v>
                </c:pt>
                <c:pt idx="5231">
                  <c:v>7.8554595443833461E-3</c:v>
                </c:pt>
                <c:pt idx="5232">
                  <c:v>6.2843676355066776E-3</c:v>
                </c:pt>
                <c:pt idx="5233">
                  <c:v>5.4988216810683424E-3</c:v>
                </c:pt>
                <c:pt idx="5234">
                  <c:v>4.7132757266300082E-3</c:v>
                </c:pt>
                <c:pt idx="5235">
                  <c:v>7.855459544383347E-4</c:v>
                </c:pt>
                <c:pt idx="5236">
                  <c:v>5.4988216810683424E-3</c:v>
                </c:pt>
                <c:pt idx="5237">
                  <c:v>7.8554595443833461E-3</c:v>
                </c:pt>
                <c:pt idx="5238">
                  <c:v>8.6410054988216804E-3</c:v>
                </c:pt>
                <c:pt idx="5239">
                  <c:v>5.4988216810683424E-3</c:v>
                </c:pt>
                <c:pt idx="5240">
                  <c:v>5.4988216810683424E-3</c:v>
                </c:pt>
                <c:pt idx="5241">
                  <c:v>7.8554595443833461E-3</c:v>
                </c:pt>
                <c:pt idx="5242">
                  <c:v>2.3566378633150041E-3</c:v>
                </c:pt>
                <c:pt idx="5243">
                  <c:v>5.4988216810683424E-3</c:v>
                </c:pt>
                <c:pt idx="5244">
                  <c:v>3.927729772191673E-3</c:v>
                </c:pt>
                <c:pt idx="5245">
                  <c:v>4.7132757266300082E-3</c:v>
                </c:pt>
                <c:pt idx="5246">
                  <c:v>4.7132757266300082E-3</c:v>
                </c:pt>
                <c:pt idx="5247">
                  <c:v>5.4988216810683424E-3</c:v>
                </c:pt>
                <c:pt idx="5248">
                  <c:v>3.927729772191673E-3</c:v>
                </c:pt>
                <c:pt idx="5249">
                  <c:v>5.4988216810683424E-3</c:v>
                </c:pt>
                <c:pt idx="5250">
                  <c:v>6.2843676355066776E-3</c:v>
                </c:pt>
                <c:pt idx="5251">
                  <c:v>3.1421838177533388E-3</c:v>
                </c:pt>
                <c:pt idx="5252">
                  <c:v>8.6410054988216804E-3</c:v>
                </c:pt>
                <c:pt idx="5253">
                  <c:v>2.3566378633150041E-3</c:v>
                </c:pt>
                <c:pt idx="5254">
                  <c:v>2.3566378633150041E-3</c:v>
                </c:pt>
                <c:pt idx="5255">
                  <c:v>4.7132757266300082E-3</c:v>
                </c:pt>
                <c:pt idx="5256">
                  <c:v>5.4988216810683424E-3</c:v>
                </c:pt>
                <c:pt idx="5257">
                  <c:v>3.1421838177533388E-3</c:v>
                </c:pt>
                <c:pt idx="5258">
                  <c:v>4.7132757266300082E-3</c:v>
                </c:pt>
                <c:pt idx="5259">
                  <c:v>6.2843676355066776E-3</c:v>
                </c:pt>
                <c:pt idx="5260">
                  <c:v>2.3566378633150041E-3</c:v>
                </c:pt>
                <c:pt idx="5261">
                  <c:v>5.4988216810683424E-3</c:v>
                </c:pt>
                <c:pt idx="5262">
                  <c:v>5.4988216810683424E-3</c:v>
                </c:pt>
                <c:pt idx="5263">
                  <c:v>4.7132757266300082E-3</c:v>
                </c:pt>
                <c:pt idx="5264">
                  <c:v>4.7132757266300082E-3</c:v>
                </c:pt>
                <c:pt idx="5265">
                  <c:v>1.1783189316575019E-2</c:v>
                </c:pt>
                <c:pt idx="5266">
                  <c:v>7.8554595443833461E-3</c:v>
                </c:pt>
                <c:pt idx="5267">
                  <c:v>9.4265514532600164E-3</c:v>
                </c:pt>
                <c:pt idx="5268">
                  <c:v>5.4988216810683424E-3</c:v>
                </c:pt>
                <c:pt idx="5269">
                  <c:v>4.7132757266300082E-3</c:v>
                </c:pt>
                <c:pt idx="5270">
                  <c:v>4.7132757266300082E-3</c:v>
                </c:pt>
                <c:pt idx="5271">
                  <c:v>6.2843676355066776E-3</c:v>
                </c:pt>
                <c:pt idx="5272">
                  <c:v>7.0699135899450118E-3</c:v>
                </c:pt>
                <c:pt idx="5273">
                  <c:v>7.0699135899450118E-3</c:v>
                </c:pt>
                <c:pt idx="5274">
                  <c:v>4.7132757266300082E-3</c:v>
                </c:pt>
                <c:pt idx="5275">
                  <c:v>7.8554595443833461E-3</c:v>
                </c:pt>
                <c:pt idx="5276">
                  <c:v>7.8554595443833461E-3</c:v>
                </c:pt>
                <c:pt idx="5277">
                  <c:v>6.2843676355066776E-3</c:v>
                </c:pt>
                <c:pt idx="5278">
                  <c:v>6.2843676355066776E-3</c:v>
                </c:pt>
                <c:pt idx="5279">
                  <c:v>7.8554595443833461E-3</c:v>
                </c:pt>
                <c:pt idx="5280">
                  <c:v>6.2843676355066776E-3</c:v>
                </c:pt>
                <c:pt idx="5281">
                  <c:v>7.8554595443833461E-3</c:v>
                </c:pt>
                <c:pt idx="5282">
                  <c:v>9.4265514532600164E-3</c:v>
                </c:pt>
                <c:pt idx="5283">
                  <c:v>1.4139827179890024E-2</c:v>
                </c:pt>
                <c:pt idx="5284">
                  <c:v>1.0212097407698351E-2</c:v>
                </c:pt>
                <c:pt idx="5285">
                  <c:v>7.8554595443833461E-3</c:v>
                </c:pt>
                <c:pt idx="5286">
                  <c:v>9.4265514532600164E-3</c:v>
                </c:pt>
                <c:pt idx="5287">
                  <c:v>4.7132757266300082E-3</c:v>
                </c:pt>
                <c:pt idx="5288">
                  <c:v>7.0699135899450118E-3</c:v>
                </c:pt>
                <c:pt idx="5289">
                  <c:v>9.4265514532600164E-3</c:v>
                </c:pt>
                <c:pt idx="5290">
                  <c:v>1.0212097407698351E-2</c:v>
                </c:pt>
                <c:pt idx="5291">
                  <c:v>5.4988216810683424E-3</c:v>
                </c:pt>
                <c:pt idx="5292">
                  <c:v>7.0699135899450118E-3</c:v>
                </c:pt>
                <c:pt idx="5293">
                  <c:v>5.4988216810683424E-3</c:v>
                </c:pt>
                <c:pt idx="5294">
                  <c:v>1.1783189316575019E-2</c:v>
                </c:pt>
                <c:pt idx="5295">
                  <c:v>7.0699135899450118E-3</c:v>
                </c:pt>
                <c:pt idx="5296">
                  <c:v>9.4265514532600164E-3</c:v>
                </c:pt>
                <c:pt idx="5297">
                  <c:v>1.2568735271013355E-2</c:v>
                </c:pt>
                <c:pt idx="5298">
                  <c:v>8.6410054988216804E-3</c:v>
                </c:pt>
                <c:pt idx="5299">
                  <c:v>8.6410054988216804E-3</c:v>
                </c:pt>
                <c:pt idx="5300">
                  <c:v>5.4988216810683424E-3</c:v>
                </c:pt>
                <c:pt idx="5301">
                  <c:v>7.0699135899450118E-3</c:v>
                </c:pt>
                <c:pt idx="5302">
                  <c:v>1.0212097407698351E-2</c:v>
                </c:pt>
                <c:pt idx="5303">
                  <c:v>7.0699135899450118E-3</c:v>
                </c:pt>
                <c:pt idx="5304">
                  <c:v>6.2843676355066776E-3</c:v>
                </c:pt>
                <c:pt idx="5305">
                  <c:v>7.8554595443833461E-3</c:v>
                </c:pt>
                <c:pt idx="5306">
                  <c:v>7.0699135899450118E-3</c:v>
                </c:pt>
                <c:pt idx="5307">
                  <c:v>6.2843676355066776E-3</c:v>
                </c:pt>
                <c:pt idx="5308">
                  <c:v>1.0212097407698351E-2</c:v>
                </c:pt>
                <c:pt idx="5309">
                  <c:v>1.2568735271013355E-2</c:v>
                </c:pt>
                <c:pt idx="5310">
                  <c:v>6.2843676355066776E-3</c:v>
                </c:pt>
                <c:pt idx="5311">
                  <c:v>3.927729772191673E-3</c:v>
                </c:pt>
                <c:pt idx="5312">
                  <c:v>4.7132757266300082E-3</c:v>
                </c:pt>
                <c:pt idx="5313">
                  <c:v>4.7132757266300082E-3</c:v>
                </c:pt>
                <c:pt idx="5314">
                  <c:v>7.0699135899450118E-3</c:v>
                </c:pt>
                <c:pt idx="5315">
                  <c:v>2.3566378633150041E-3</c:v>
                </c:pt>
                <c:pt idx="5316">
                  <c:v>7.0699135899450118E-3</c:v>
                </c:pt>
                <c:pt idx="5317">
                  <c:v>7.8554595443833461E-3</c:v>
                </c:pt>
                <c:pt idx="5318">
                  <c:v>4.7132757266300082E-3</c:v>
                </c:pt>
                <c:pt idx="5319">
                  <c:v>7.0699135899450118E-3</c:v>
                </c:pt>
                <c:pt idx="5320">
                  <c:v>4.7132757266300082E-3</c:v>
                </c:pt>
                <c:pt idx="5321">
                  <c:v>5.4988216810683424E-3</c:v>
                </c:pt>
                <c:pt idx="5322">
                  <c:v>3.927729772191673E-3</c:v>
                </c:pt>
                <c:pt idx="5323">
                  <c:v>1.0212097407698351E-2</c:v>
                </c:pt>
                <c:pt idx="5324">
                  <c:v>4.7132757266300082E-3</c:v>
                </c:pt>
                <c:pt idx="5325">
                  <c:v>6.2843676355066776E-3</c:v>
                </c:pt>
                <c:pt idx="5326">
                  <c:v>5.4988216810683424E-3</c:v>
                </c:pt>
                <c:pt idx="5327">
                  <c:v>1.0997643362136685E-2</c:v>
                </c:pt>
                <c:pt idx="5328">
                  <c:v>5.4988216810683424E-3</c:v>
                </c:pt>
                <c:pt idx="5329">
                  <c:v>7.0699135899450118E-3</c:v>
                </c:pt>
                <c:pt idx="5330">
                  <c:v>7.8554595443833461E-3</c:v>
                </c:pt>
                <c:pt idx="5331">
                  <c:v>5.4988216810683424E-3</c:v>
                </c:pt>
                <c:pt idx="5332">
                  <c:v>4.7132757266300082E-3</c:v>
                </c:pt>
                <c:pt idx="5333">
                  <c:v>5.4988216810683424E-3</c:v>
                </c:pt>
                <c:pt idx="5334">
                  <c:v>2.3566378633150041E-3</c:v>
                </c:pt>
                <c:pt idx="5335">
                  <c:v>1.2568735271013355E-2</c:v>
                </c:pt>
                <c:pt idx="5336">
                  <c:v>5.4988216810683424E-3</c:v>
                </c:pt>
                <c:pt idx="5337">
                  <c:v>6.2843676355066776E-3</c:v>
                </c:pt>
                <c:pt idx="5338">
                  <c:v>4.7132757266300082E-3</c:v>
                </c:pt>
                <c:pt idx="5339">
                  <c:v>7.8554595443833461E-3</c:v>
                </c:pt>
                <c:pt idx="5340">
                  <c:v>5.4988216810683424E-3</c:v>
                </c:pt>
                <c:pt idx="5341">
                  <c:v>4.7132757266300082E-3</c:v>
                </c:pt>
                <c:pt idx="5342">
                  <c:v>3.927729772191673E-3</c:v>
                </c:pt>
                <c:pt idx="5343">
                  <c:v>4.7132757266300082E-3</c:v>
                </c:pt>
                <c:pt idx="5344">
                  <c:v>5.4988216810683424E-3</c:v>
                </c:pt>
                <c:pt idx="5345">
                  <c:v>7.0699135899450118E-3</c:v>
                </c:pt>
                <c:pt idx="5346">
                  <c:v>7.0699135899450118E-3</c:v>
                </c:pt>
                <c:pt idx="5347">
                  <c:v>7.8554595443833461E-3</c:v>
                </c:pt>
                <c:pt idx="5348">
                  <c:v>9.4265514532600164E-3</c:v>
                </c:pt>
                <c:pt idx="5349">
                  <c:v>5.4988216810683424E-3</c:v>
                </c:pt>
                <c:pt idx="5350">
                  <c:v>4.7132757266300082E-3</c:v>
                </c:pt>
                <c:pt idx="5351">
                  <c:v>7.0699135899450118E-3</c:v>
                </c:pt>
                <c:pt idx="5352">
                  <c:v>7.0699135899450118E-3</c:v>
                </c:pt>
                <c:pt idx="5353">
                  <c:v>3.927729772191673E-3</c:v>
                </c:pt>
                <c:pt idx="5354">
                  <c:v>5.4988216810683424E-3</c:v>
                </c:pt>
                <c:pt idx="5355">
                  <c:v>8.6410054988216804E-3</c:v>
                </c:pt>
                <c:pt idx="5356">
                  <c:v>2.3566378633150041E-3</c:v>
                </c:pt>
                <c:pt idx="5357">
                  <c:v>7.0699135899450118E-3</c:v>
                </c:pt>
                <c:pt idx="5358">
                  <c:v>8.6410054988216804E-3</c:v>
                </c:pt>
                <c:pt idx="5359">
                  <c:v>1.5710919088766694E-3</c:v>
                </c:pt>
                <c:pt idx="5360">
                  <c:v>6.2843676355066776E-3</c:v>
                </c:pt>
                <c:pt idx="5361">
                  <c:v>4.7132757266300082E-3</c:v>
                </c:pt>
                <c:pt idx="5362">
                  <c:v>8.6410054988216804E-3</c:v>
                </c:pt>
                <c:pt idx="5363">
                  <c:v>5.4988216810683424E-3</c:v>
                </c:pt>
                <c:pt idx="5364">
                  <c:v>5.4988216810683424E-3</c:v>
                </c:pt>
                <c:pt idx="5365">
                  <c:v>5.4988216810683424E-3</c:v>
                </c:pt>
                <c:pt idx="5366">
                  <c:v>3.927729772191673E-3</c:v>
                </c:pt>
                <c:pt idx="5367">
                  <c:v>3.927729772191673E-3</c:v>
                </c:pt>
                <c:pt idx="5368">
                  <c:v>6.2843676355066776E-3</c:v>
                </c:pt>
                <c:pt idx="5369">
                  <c:v>7.0699135899450118E-3</c:v>
                </c:pt>
                <c:pt idx="5370">
                  <c:v>3.927729772191673E-3</c:v>
                </c:pt>
                <c:pt idx="5371">
                  <c:v>7.0699135899450118E-3</c:v>
                </c:pt>
                <c:pt idx="5372">
                  <c:v>1.1783189316575019E-2</c:v>
                </c:pt>
                <c:pt idx="5373">
                  <c:v>9.4265514532600164E-3</c:v>
                </c:pt>
                <c:pt idx="5374">
                  <c:v>6.2843676355066776E-3</c:v>
                </c:pt>
                <c:pt idx="5375">
                  <c:v>9.4265514532600164E-3</c:v>
                </c:pt>
                <c:pt idx="5376">
                  <c:v>7.0699135899450118E-3</c:v>
                </c:pt>
                <c:pt idx="5377">
                  <c:v>7.0699135899450118E-3</c:v>
                </c:pt>
                <c:pt idx="5378">
                  <c:v>7.8554595443833461E-3</c:v>
                </c:pt>
                <c:pt idx="5379">
                  <c:v>6.2843676355066776E-3</c:v>
                </c:pt>
                <c:pt idx="5380">
                  <c:v>7.0699135899450118E-3</c:v>
                </c:pt>
                <c:pt idx="5381">
                  <c:v>6.2843676355066776E-3</c:v>
                </c:pt>
                <c:pt idx="5382">
                  <c:v>4.7132757266300082E-3</c:v>
                </c:pt>
                <c:pt idx="5383">
                  <c:v>6.2843676355066776E-3</c:v>
                </c:pt>
                <c:pt idx="5384">
                  <c:v>7.0699135899450118E-3</c:v>
                </c:pt>
                <c:pt idx="5385">
                  <c:v>3.1421838177533388E-3</c:v>
                </c:pt>
                <c:pt idx="5386">
                  <c:v>8.6410054988216804E-3</c:v>
                </c:pt>
                <c:pt idx="5387">
                  <c:v>4.7132757266300082E-3</c:v>
                </c:pt>
                <c:pt idx="5388">
                  <c:v>7.8554595443833461E-3</c:v>
                </c:pt>
                <c:pt idx="5389">
                  <c:v>7.0699135899450118E-3</c:v>
                </c:pt>
                <c:pt idx="5390">
                  <c:v>7.0699135899450118E-3</c:v>
                </c:pt>
                <c:pt idx="5391">
                  <c:v>7.8554595443833461E-3</c:v>
                </c:pt>
                <c:pt idx="5392">
                  <c:v>7.0699135899450118E-3</c:v>
                </c:pt>
                <c:pt idx="5393">
                  <c:v>1.3354281225451689E-2</c:v>
                </c:pt>
                <c:pt idx="5394">
                  <c:v>1.4139827179890024E-2</c:v>
                </c:pt>
                <c:pt idx="5395">
                  <c:v>6.2843676355066776E-3</c:v>
                </c:pt>
                <c:pt idx="5396">
                  <c:v>1.0997643362136685E-2</c:v>
                </c:pt>
                <c:pt idx="5397">
                  <c:v>1.3354281225451689E-2</c:v>
                </c:pt>
                <c:pt idx="5398">
                  <c:v>9.4265514532600164E-3</c:v>
                </c:pt>
                <c:pt idx="5399">
                  <c:v>7.8554595443833461E-3</c:v>
                </c:pt>
                <c:pt idx="5400">
                  <c:v>1.7282010997643361E-2</c:v>
                </c:pt>
                <c:pt idx="5401">
                  <c:v>9.4265514532600164E-3</c:v>
                </c:pt>
                <c:pt idx="5402">
                  <c:v>7.8554595443833461E-3</c:v>
                </c:pt>
                <c:pt idx="5403">
                  <c:v>1.0997643362136685E-2</c:v>
                </c:pt>
                <c:pt idx="5404">
                  <c:v>1.0212097407698351E-2</c:v>
                </c:pt>
                <c:pt idx="5405">
                  <c:v>3.927729772191673E-3</c:v>
                </c:pt>
                <c:pt idx="5406">
                  <c:v>7.0699135899450118E-3</c:v>
                </c:pt>
                <c:pt idx="5407">
                  <c:v>4.7132757266300082E-3</c:v>
                </c:pt>
                <c:pt idx="5408">
                  <c:v>7.8554595443833461E-3</c:v>
                </c:pt>
                <c:pt idx="5409">
                  <c:v>6.2843676355066776E-3</c:v>
                </c:pt>
                <c:pt idx="5410">
                  <c:v>1.1783189316575019E-2</c:v>
                </c:pt>
                <c:pt idx="5411">
                  <c:v>4.7132757266300082E-3</c:v>
                </c:pt>
                <c:pt idx="5412">
                  <c:v>7.0699135899450118E-3</c:v>
                </c:pt>
                <c:pt idx="5413">
                  <c:v>6.2843676355066776E-3</c:v>
                </c:pt>
                <c:pt idx="5414">
                  <c:v>3.927729772191673E-3</c:v>
                </c:pt>
                <c:pt idx="5415">
                  <c:v>4.7132757266300082E-3</c:v>
                </c:pt>
                <c:pt idx="5416">
                  <c:v>8.6410054988216804E-3</c:v>
                </c:pt>
                <c:pt idx="5417">
                  <c:v>5.4988216810683424E-3</c:v>
                </c:pt>
                <c:pt idx="5418">
                  <c:v>9.4265514532600164E-3</c:v>
                </c:pt>
                <c:pt idx="5419">
                  <c:v>3.1421838177533388E-3</c:v>
                </c:pt>
                <c:pt idx="5420">
                  <c:v>8.6410054988216804E-3</c:v>
                </c:pt>
                <c:pt idx="5421">
                  <c:v>7.0699135899450118E-3</c:v>
                </c:pt>
                <c:pt idx="5422">
                  <c:v>7.8554595443833461E-3</c:v>
                </c:pt>
                <c:pt idx="5423">
                  <c:v>1.4925373134328358E-2</c:v>
                </c:pt>
                <c:pt idx="5424">
                  <c:v>8.6410054988216804E-3</c:v>
                </c:pt>
                <c:pt idx="5425">
                  <c:v>5.4988216810683424E-3</c:v>
                </c:pt>
                <c:pt idx="5426">
                  <c:v>1.0997643362136685E-2</c:v>
                </c:pt>
                <c:pt idx="5427">
                  <c:v>9.4265514532600164E-3</c:v>
                </c:pt>
                <c:pt idx="5428">
                  <c:v>9.4265514532600164E-3</c:v>
                </c:pt>
                <c:pt idx="5429">
                  <c:v>6.2843676355066776E-3</c:v>
                </c:pt>
                <c:pt idx="5430">
                  <c:v>1.2568735271013355E-2</c:v>
                </c:pt>
                <c:pt idx="5431">
                  <c:v>7.8554595443833461E-3</c:v>
                </c:pt>
                <c:pt idx="5432">
                  <c:v>9.4265514532600164E-3</c:v>
                </c:pt>
                <c:pt idx="5433">
                  <c:v>7.0699135899450118E-3</c:v>
                </c:pt>
                <c:pt idx="5434">
                  <c:v>1.0997643362136685E-2</c:v>
                </c:pt>
                <c:pt idx="5435">
                  <c:v>8.6410054988216804E-3</c:v>
                </c:pt>
                <c:pt idx="5436">
                  <c:v>7.0699135899450118E-3</c:v>
                </c:pt>
                <c:pt idx="5437">
                  <c:v>5.4988216810683424E-3</c:v>
                </c:pt>
                <c:pt idx="5438">
                  <c:v>6.2843676355066776E-3</c:v>
                </c:pt>
                <c:pt idx="5439">
                  <c:v>3.927729772191673E-3</c:v>
                </c:pt>
                <c:pt idx="5440">
                  <c:v>1.0212097407698351E-2</c:v>
                </c:pt>
                <c:pt idx="5441">
                  <c:v>1.5710919088766692E-2</c:v>
                </c:pt>
                <c:pt idx="5442">
                  <c:v>4.7132757266300082E-3</c:v>
                </c:pt>
                <c:pt idx="5443">
                  <c:v>7.8554595443833461E-3</c:v>
                </c:pt>
                <c:pt idx="5444">
                  <c:v>7.855459544383347E-4</c:v>
                </c:pt>
                <c:pt idx="5445">
                  <c:v>6.2843676355066776E-3</c:v>
                </c:pt>
                <c:pt idx="5446">
                  <c:v>7.8554595443833461E-3</c:v>
                </c:pt>
                <c:pt idx="5447">
                  <c:v>7.0699135899450118E-3</c:v>
                </c:pt>
                <c:pt idx="5448">
                  <c:v>8.6410054988216804E-3</c:v>
                </c:pt>
                <c:pt idx="5449">
                  <c:v>5.4988216810683424E-3</c:v>
                </c:pt>
                <c:pt idx="5450">
                  <c:v>8.6410054988216804E-3</c:v>
                </c:pt>
                <c:pt idx="5451">
                  <c:v>6.2843676355066776E-3</c:v>
                </c:pt>
                <c:pt idx="5452">
                  <c:v>6.2843676355066776E-3</c:v>
                </c:pt>
                <c:pt idx="5453">
                  <c:v>6.2843676355066776E-3</c:v>
                </c:pt>
                <c:pt idx="5454">
                  <c:v>5.4988216810683424E-3</c:v>
                </c:pt>
                <c:pt idx="5455">
                  <c:v>1.0997643362136685E-2</c:v>
                </c:pt>
                <c:pt idx="5456">
                  <c:v>1.0997643362136685E-2</c:v>
                </c:pt>
                <c:pt idx="5457">
                  <c:v>1.1783189316575019E-2</c:v>
                </c:pt>
                <c:pt idx="5458">
                  <c:v>1.0997643362136685E-2</c:v>
                </c:pt>
                <c:pt idx="5459">
                  <c:v>6.2843676355066776E-3</c:v>
                </c:pt>
                <c:pt idx="5460">
                  <c:v>7.0699135899450118E-3</c:v>
                </c:pt>
                <c:pt idx="5461">
                  <c:v>7.8554595443833461E-3</c:v>
                </c:pt>
                <c:pt idx="5462">
                  <c:v>7.0699135899450118E-3</c:v>
                </c:pt>
                <c:pt idx="5463">
                  <c:v>9.4265514532600164E-3</c:v>
                </c:pt>
                <c:pt idx="5464">
                  <c:v>9.4265514532600164E-3</c:v>
                </c:pt>
                <c:pt idx="5465">
                  <c:v>7.0699135899450118E-3</c:v>
                </c:pt>
                <c:pt idx="5466">
                  <c:v>7.8554595443833461E-3</c:v>
                </c:pt>
                <c:pt idx="5467">
                  <c:v>4.7132757266300082E-3</c:v>
                </c:pt>
                <c:pt idx="5468">
                  <c:v>3.1421838177533388E-3</c:v>
                </c:pt>
                <c:pt idx="5469">
                  <c:v>5.4988216810683424E-3</c:v>
                </c:pt>
                <c:pt idx="5470">
                  <c:v>4.7132757266300082E-3</c:v>
                </c:pt>
                <c:pt idx="5471">
                  <c:v>8.6410054988216804E-3</c:v>
                </c:pt>
                <c:pt idx="5472">
                  <c:v>7.0699135899450118E-3</c:v>
                </c:pt>
                <c:pt idx="5473">
                  <c:v>5.4988216810683424E-3</c:v>
                </c:pt>
                <c:pt idx="5474">
                  <c:v>3.1421838177533388E-3</c:v>
                </c:pt>
                <c:pt idx="5475">
                  <c:v>8.6410054988216804E-3</c:v>
                </c:pt>
                <c:pt idx="5476">
                  <c:v>8.6410054988216804E-3</c:v>
                </c:pt>
                <c:pt idx="5477">
                  <c:v>3.1421838177533388E-3</c:v>
                </c:pt>
                <c:pt idx="5478">
                  <c:v>5.4988216810683424E-3</c:v>
                </c:pt>
                <c:pt idx="5479">
                  <c:v>1.1783189316575019E-2</c:v>
                </c:pt>
                <c:pt idx="5480">
                  <c:v>8.6410054988216804E-3</c:v>
                </c:pt>
                <c:pt idx="5481">
                  <c:v>3.927729772191673E-3</c:v>
                </c:pt>
                <c:pt idx="5482">
                  <c:v>8.6410054988216804E-3</c:v>
                </c:pt>
                <c:pt idx="5483">
                  <c:v>8.6410054988216804E-3</c:v>
                </c:pt>
                <c:pt idx="5484">
                  <c:v>6.2843676355066776E-3</c:v>
                </c:pt>
                <c:pt idx="5485">
                  <c:v>6.2843676355066776E-3</c:v>
                </c:pt>
                <c:pt idx="5486">
                  <c:v>5.4988216810683424E-3</c:v>
                </c:pt>
                <c:pt idx="5487">
                  <c:v>1.0212097407698351E-2</c:v>
                </c:pt>
                <c:pt idx="5488">
                  <c:v>6.2843676355066776E-3</c:v>
                </c:pt>
                <c:pt idx="5489">
                  <c:v>8.6410054988216804E-3</c:v>
                </c:pt>
                <c:pt idx="5490">
                  <c:v>9.4265514532600164E-3</c:v>
                </c:pt>
                <c:pt idx="5491">
                  <c:v>7.0699135899450118E-3</c:v>
                </c:pt>
                <c:pt idx="5492">
                  <c:v>9.4265514532600164E-3</c:v>
                </c:pt>
                <c:pt idx="5493">
                  <c:v>1.1783189316575019E-2</c:v>
                </c:pt>
                <c:pt idx="5494">
                  <c:v>8.6410054988216804E-3</c:v>
                </c:pt>
                <c:pt idx="5495">
                  <c:v>8.6410054988216804E-3</c:v>
                </c:pt>
                <c:pt idx="5496">
                  <c:v>1.0212097407698351E-2</c:v>
                </c:pt>
                <c:pt idx="5497">
                  <c:v>7.8554595443833461E-3</c:v>
                </c:pt>
                <c:pt idx="5498">
                  <c:v>5.4988216810683424E-3</c:v>
                </c:pt>
                <c:pt idx="5499">
                  <c:v>7.0699135899450118E-3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35456"/>
        <c:axId val="37617024"/>
      </c:scatterChart>
      <c:valAx>
        <c:axId val="34435456"/>
        <c:scaling>
          <c:orientation val="minMax"/>
          <c:max val="5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CA" sz="11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l-GR" sz="110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CA" sz="1100">
                    <a:latin typeface="Times New Roman" pitchFamily="18" charset="0"/>
                    <a:cs typeface="Times New Roman" pitchFamily="18" charset="0"/>
                  </a:rPr>
                  <a:t> Angle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617024"/>
        <c:crosses val="autoZero"/>
        <c:crossBetween val="midCat"/>
      </c:valAx>
      <c:valAx>
        <c:axId val="37617024"/>
        <c:scaling>
          <c:orientation val="minMax"/>
          <c:max val="1.0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CA" sz="1100">
                    <a:latin typeface="Times New Roman" pitchFamily="18" charset="0"/>
                    <a:cs typeface="Times New Roman" pitchFamily="18" charset="0"/>
                  </a:rPr>
                  <a:t>Normalized Counts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435456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76241983464377E-2"/>
          <c:y val="6.4701617290274405E-2"/>
          <c:w val="0.86557781582926452"/>
          <c:h val="0.8269666972415135"/>
        </c:manualLayout>
      </c:layout>
      <c:scatterChart>
        <c:scatterStyle val="smoothMarker"/>
        <c:varyColors val="0"/>
        <c:ser>
          <c:idx val="3"/>
          <c:order val="0"/>
          <c:tx>
            <c:v>350°C</c:v>
          </c:tx>
          <c:spPr>
            <a:ln w="22225">
              <a:solidFill>
                <a:schemeClr val="accent6"/>
              </a:solidFill>
              <a:prstDash val="sysDot"/>
            </a:ln>
          </c:spPr>
          <c:marker>
            <c:symbol val="square"/>
            <c:size val="4"/>
            <c:spPr>
              <a:solidFill>
                <a:schemeClr val="accent6"/>
              </a:solidFill>
              <a:ln>
                <a:noFill/>
              </a:ln>
            </c:spPr>
          </c:marker>
          <c:xVal>
            <c:numRef>
              <c:f>'350.'!$G$96:$G$195</c:f>
              <c:numCache>
                <c:formatCode>0.00000</c:formatCode>
                <c:ptCount val="100"/>
                <c:pt idx="0">
                  <c:v>1.1981911991595776E-3</c:v>
                </c:pt>
                <c:pt idx="1">
                  <c:v>1.4999369226690038E-3</c:v>
                </c:pt>
                <c:pt idx="2">
                  <c:v>1.7069413747994519E-3</c:v>
                </c:pt>
                <c:pt idx="3">
                  <c:v>2.0807421080792626E-3</c:v>
                </c:pt>
                <c:pt idx="4">
                  <c:v>2.3005630644150482E-3</c:v>
                </c:pt>
                <c:pt idx="5">
                  <c:v>2.4794095007819837E-3</c:v>
                </c:pt>
                <c:pt idx="6">
                  <c:v>2.6509397714811075E-3</c:v>
                </c:pt>
                <c:pt idx="7">
                  <c:v>2.6847881501121593E-3</c:v>
                </c:pt>
                <c:pt idx="8">
                  <c:v>2.8135118839189527E-3</c:v>
                </c:pt>
                <c:pt idx="9">
                  <c:v>3.0818694474264532E-3</c:v>
                </c:pt>
                <c:pt idx="10">
                  <c:v>3.4220404107878338E-3</c:v>
                </c:pt>
                <c:pt idx="11">
                  <c:v>3.5774914053236253E-3</c:v>
                </c:pt>
                <c:pt idx="12">
                  <c:v>3.8941153817037286E-3</c:v>
                </c:pt>
                <c:pt idx="13">
                  <c:v>4.1465910450548312E-3</c:v>
                </c:pt>
                <c:pt idx="14">
                  <c:v>4.1853236868256011E-3</c:v>
                </c:pt>
                <c:pt idx="15">
                  <c:v>4.4507388151495669E-3</c:v>
                </c:pt>
                <c:pt idx="16">
                  <c:v>5.0891603695636597E-3</c:v>
                </c:pt>
                <c:pt idx="17">
                  <c:v>6.2318361393818179E-3</c:v>
                </c:pt>
                <c:pt idx="18">
                  <c:v>7.6359251437641091E-3</c:v>
                </c:pt>
                <c:pt idx="19">
                  <c:v>9.1534454561893654E-3</c:v>
                </c:pt>
                <c:pt idx="20">
                  <c:v>1.022652407439098E-2</c:v>
                </c:pt>
                <c:pt idx="21">
                  <c:v>1.1016669966514686E-2</c:v>
                </c:pt>
                <c:pt idx="22">
                  <c:v>1.1745396955259026E-2</c:v>
                </c:pt>
                <c:pt idx="23">
                  <c:v>1.2471082820816368E-2</c:v>
                </c:pt>
                <c:pt idx="24">
                  <c:v>1.319212476159032E-2</c:v>
                </c:pt>
                <c:pt idx="25">
                  <c:v>1.3865618092951313E-2</c:v>
                </c:pt>
                <c:pt idx="26">
                  <c:v>1.432841256597735E-2</c:v>
                </c:pt>
                <c:pt idx="27">
                  <c:v>1.4541107380975299E-2</c:v>
                </c:pt>
                <c:pt idx="28">
                  <c:v>1.4793853238625599E-2</c:v>
                </c:pt>
                <c:pt idx="29">
                  <c:v>1.4764245132618099E-2</c:v>
                </c:pt>
                <c:pt idx="30">
                  <c:v>1.49694496626845E-2</c:v>
                </c:pt>
                <c:pt idx="31">
                  <c:v>1.5058564771178E-2</c:v>
                </c:pt>
                <c:pt idx="32">
                  <c:v>1.52915145412553E-2</c:v>
                </c:pt>
                <c:pt idx="33">
                  <c:v>1.55440003448738E-2</c:v>
                </c:pt>
                <c:pt idx="34">
                  <c:v>1.5694224835599443E-2</c:v>
                </c:pt>
                <c:pt idx="35">
                  <c:v>1.5882166057144775E-2</c:v>
                </c:pt>
                <c:pt idx="36">
                  <c:v>1.5752196525869525E-2</c:v>
                </c:pt>
                <c:pt idx="37">
                  <c:v>1.6047302367932535E-2</c:v>
                </c:pt>
                <c:pt idx="38">
                  <c:v>1.5910201112140761E-2</c:v>
                </c:pt>
                <c:pt idx="39">
                  <c:v>1.5811709537352236E-2</c:v>
                </c:pt>
                <c:pt idx="40">
                  <c:v>1.6015455529143231E-2</c:v>
                </c:pt>
                <c:pt idx="41">
                  <c:v>1.6278837493184473E-2</c:v>
                </c:pt>
                <c:pt idx="42">
                  <c:v>1.6216373423281132E-2</c:v>
                </c:pt>
                <c:pt idx="43">
                  <c:v>1.6176841536521443E-2</c:v>
                </c:pt>
                <c:pt idx="44">
                  <c:v>1.636672027440441E-2</c:v>
                </c:pt>
                <c:pt idx="45">
                  <c:v>1.6764375396584312E-2</c:v>
                </c:pt>
                <c:pt idx="46">
                  <c:v>1.7962960977089614E-2</c:v>
                </c:pt>
                <c:pt idx="47">
                  <c:v>1.874249716875509E-2</c:v>
                </c:pt>
                <c:pt idx="48">
                  <c:v>1.9522033360420563E-2</c:v>
                </c:pt>
                <c:pt idx="49">
                  <c:v>2.0301569552086039E-2</c:v>
                </c:pt>
                <c:pt idx="50">
                  <c:v>2.1081105743751511E-2</c:v>
                </c:pt>
                <c:pt idx="51">
                  <c:v>2.1860641935416984E-2</c:v>
                </c:pt>
                <c:pt idx="52">
                  <c:v>2.2640178127082456E-2</c:v>
                </c:pt>
                <c:pt idx="53">
                  <c:v>2.3419714318747929E-2</c:v>
                </c:pt>
                <c:pt idx="54">
                  <c:v>2.4199250510413401E-2</c:v>
                </c:pt>
                <c:pt idx="55">
                  <c:v>2.4978786702078877E-2</c:v>
                </c:pt>
                <c:pt idx="56">
                  <c:v>2.575832289374435E-2</c:v>
                </c:pt>
                <c:pt idx="57">
                  <c:v>2.6537859085409822E-2</c:v>
                </c:pt>
                <c:pt idx="58">
                  <c:v>2.7317395277075295E-2</c:v>
                </c:pt>
                <c:pt idx="59">
                  <c:v>2.8096931468740767E-2</c:v>
                </c:pt>
                <c:pt idx="60">
                  <c:v>2.887646766040624E-2</c:v>
                </c:pt>
                <c:pt idx="61">
                  <c:v>2.9656003852071712E-2</c:v>
                </c:pt>
                <c:pt idx="62">
                  <c:v>3.0435540043737188E-2</c:v>
                </c:pt>
                <c:pt idx="63">
                  <c:v>3.121507623540266E-2</c:v>
                </c:pt>
                <c:pt idx="64">
                  <c:v>3.199461242706813E-2</c:v>
                </c:pt>
                <c:pt idx="65">
                  <c:v>3.2774148618733609E-2</c:v>
                </c:pt>
                <c:pt idx="66">
                  <c:v>3.3553684810399081E-2</c:v>
                </c:pt>
                <c:pt idx="67">
                  <c:v>3.4333221002064554E-2</c:v>
                </c:pt>
                <c:pt idx="68">
                  <c:v>3.5112757193730026E-2</c:v>
                </c:pt>
                <c:pt idx="69">
                  <c:v>3.5892293385395499E-2</c:v>
                </c:pt>
                <c:pt idx="70">
                  <c:v>3.6671829577060971E-2</c:v>
                </c:pt>
                <c:pt idx="71">
                  <c:v>3.7451365768726444E-2</c:v>
                </c:pt>
                <c:pt idx="72">
                  <c:v>3.8230901960391916E-2</c:v>
                </c:pt>
                <c:pt idx="73">
                  <c:v>3.9010438152057396E-2</c:v>
                </c:pt>
                <c:pt idx="74">
                  <c:v>3.9789974343722868E-2</c:v>
                </c:pt>
                <c:pt idx="75">
                  <c:v>3.9927075599514646E-2</c:v>
                </c:pt>
                <c:pt idx="76">
                  <c:v>4.0123812827556657E-2</c:v>
                </c:pt>
                <c:pt idx="77">
                  <c:v>4.0250400937724931E-2</c:v>
                </c:pt>
                <c:pt idx="78">
                  <c:v>4.0339608974565233E-2</c:v>
                </c:pt>
                <c:pt idx="79">
                  <c:v>4.0111086388117681E-2</c:v>
                </c:pt>
                <c:pt idx="80">
                  <c:v>4.034895399289723E-2</c:v>
                </c:pt>
                <c:pt idx="81">
                  <c:v>4.0464905996674488E-2</c:v>
                </c:pt>
                <c:pt idx="82">
                  <c:v>4.0613381123462432E-2</c:v>
                </c:pt>
                <c:pt idx="83">
                  <c:v>4.0375206116764081E-2</c:v>
                </c:pt>
                <c:pt idx="84">
                  <c:v>4.0525156772762347E-2</c:v>
                </c:pt>
                <c:pt idx="85">
                  <c:v>4.0287473609134095E-2</c:v>
                </c:pt>
                <c:pt idx="86">
                  <c:v>4.0204659532205166E-2</c:v>
                </c:pt>
                <c:pt idx="87">
                  <c:v>4.0337026798447174E-2</c:v>
                </c:pt>
                <c:pt idx="88">
                  <c:v>4.010543019281148E-2</c:v>
                </c:pt>
                <c:pt idx="89">
                  <c:v>3.9857110922792212E-2</c:v>
                </c:pt>
                <c:pt idx="90">
                  <c:v>4.0100511762110429E-2</c:v>
                </c:pt>
                <c:pt idx="91">
                  <c:v>4.0208840198301059E-2</c:v>
                </c:pt>
                <c:pt idx="92">
                  <c:v>3.9973554769639569E-2</c:v>
                </c:pt>
                <c:pt idx="93">
                  <c:v>3.977620273775994E-2</c:v>
                </c:pt>
                <c:pt idx="94">
                  <c:v>3.9550754170500552E-2</c:v>
                </c:pt>
                <c:pt idx="95">
                  <c:v>3.995566397796451E-2</c:v>
                </c:pt>
                <c:pt idx="96">
                  <c:v>3.9773559081258125E-2</c:v>
                </c:pt>
                <c:pt idx="97">
                  <c:v>3.9754807564210369E-2</c:v>
                </c:pt>
                <c:pt idx="98">
                  <c:v>3.9918468345787814E-2</c:v>
                </c:pt>
                <c:pt idx="99">
                  <c:v>3.9668120223104363E-2</c:v>
                </c:pt>
              </c:numCache>
            </c:numRef>
          </c:xVal>
          <c:yVal>
            <c:numRef>
              <c:f>'350.'!$J$96:$J$195</c:f>
              <c:numCache>
                <c:formatCode>General</c:formatCode>
                <c:ptCount val="100"/>
                <c:pt idx="0">
                  <c:v>0.39017375999999998</c:v>
                </c:pt>
                <c:pt idx="1">
                  <c:v>0.74026172999999995</c:v>
                </c:pt>
                <c:pt idx="2">
                  <c:v>1.1108453300000001</c:v>
                </c:pt>
                <c:pt idx="3">
                  <c:v>1.6555867200000001</c:v>
                </c:pt>
                <c:pt idx="4">
                  <c:v>2.1787245300000002</c:v>
                </c:pt>
                <c:pt idx="5">
                  <c:v>2.70806623</c:v>
                </c:pt>
                <c:pt idx="6">
                  <c:v>3.1743702900000001</c:v>
                </c:pt>
                <c:pt idx="7">
                  <c:v>3.6216187500000001</c:v>
                </c:pt>
                <c:pt idx="8">
                  <c:v>3.99729848</c:v>
                </c:pt>
                <c:pt idx="9">
                  <c:v>4.4021153499999999</c:v>
                </c:pt>
                <c:pt idx="10">
                  <c:v>4.6683373499999998</c:v>
                </c:pt>
                <c:pt idx="11">
                  <c:v>5.0174284</c:v>
                </c:pt>
                <c:pt idx="12">
                  <c:v>5.2775711999999997</c:v>
                </c:pt>
                <c:pt idx="13">
                  <c:v>5.4447150200000003</c:v>
                </c:pt>
                <c:pt idx="14">
                  <c:v>5.7363991700000003</c:v>
                </c:pt>
                <c:pt idx="15">
                  <c:v>5.8871564899999997</c:v>
                </c:pt>
                <c:pt idx="16">
                  <c:v>6.1591768299999998</c:v>
                </c:pt>
                <c:pt idx="17">
                  <c:v>6.2738833400000003</c:v>
                </c:pt>
                <c:pt idx="18">
                  <c:v>6.3590941399999998</c:v>
                </c:pt>
                <c:pt idx="19">
                  <c:v>6.3230438199999996</c:v>
                </c:pt>
                <c:pt idx="20">
                  <c:v>6.3197665199999999</c:v>
                </c:pt>
                <c:pt idx="21">
                  <c:v>6.3295984299999999</c:v>
                </c:pt>
                <c:pt idx="22">
                  <c:v>6.3503297810000001</c:v>
                </c:pt>
                <c:pt idx="23">
                  <c:v>6.4257539892000004</c:v>
                </c:pt>
                <c:pt idx="24">
                  <c:v>6.5307859448999999</c:v>
                </c:pt>
                <c:pt idx="25">
                  <c:v>6.69657927</c:v>
                </c:pt>
                <c:pt idx="26">
                  <c:v>6.9165321349999997</c:v>
                </c:pt>
                <c:pt idx="27">
                  <c:v>7.2210364299999998</c:v>
                </c:pt>
                <c:pt idx="28">
                  <c:v>7.4668369300000004</c:v>
                </c:pt>
                <c:pt idx="29">
                  <c:v>7.5913763000000003</c:v>
                </c:pt>
                <c:pt idx="30">
                  <c:v>7.7737177280000003</c:v>
                </c:pt>
                <c:pt idx="31">
                  <c:v>7.9551610899999998</c:v>
                </c:pt>
                <c:pt idx="32">
                  <c:v>8.2763414399999995</c:v>
                </c:pt>
                <c:pt idx="33">
                  <c:v>8.4205446199999994</c:v>
                </c:pt>
                <c:pt idx="34">
                  <c:v>8.4860916100000008</c:v>
                </c:pt>
                <c:pt idx="35">
                  <c:v>8.7253370300000004</c:v>
                </c:pt>
                <c:pt idx="36">
                  <c:v>8.89575958</c:v>
                </c:pt>
                <c:pt idx="37">
                  <c:v>9.1218957899999999</c:v>
                </c:pt>
                <c:pt idx="38">
                  <c:v>9.2759313599999995</c:v>
                </c:pt>
                <c:pt idx="39">
                  <c:v>9.6856002799999992</c:v>
                </c:pt>
                <c:pt idx="40">
                  <c:v>9.8494672800000007</c:v>
                </c:pt>
                <c:pt idx="41">
                  <c:v>9.9346780799999994</c:v>
                </c:pt>
                <c:pt idx="42">
                  <c:v>10.22308445</c:v>
                </c:pt>
                <c:pt idx="43">
                  <c:v>10.36073303</c:v>
                </c:pt>
                <c:pt idx="44">
                  <c:v>10.43283463</c:v>
                </c:pt>
                <c:pt idx="45">
                  <c:v>10.72124004</c:v>
                </c:pt>
                <c:pt idx="46">
                  <c:v>10.858888629999999</c:v>
                </c:pt>
                <c:pt idx="47">
                  <c:v>10.885107039999999</c:v>
                </c:pt>
                <c:pt idx="48">
                  <c:v>10.86872101</c:v>
                </c:pt>
                <c:pt idx="49">
                  <c:v>10.84250259</c:v>
                </c:pt>
                <c:pt idx="50">
                  <c:v>10.813006400000001</c:v>
                </c:pt>
                <c:pt idx="51">
                  <c:v>10.879662036999999</c:v>
                </c:pt>
                <c:pt idx="52">
                  <c:v>10.95720959</c:v>
                </c:pt>
                <c:pt idx="53">
                  <c:v>10.993260380000001</c:v>
                </c:pt>
                <c:pt idx="54">
                  <c:v>10.989983560000001</c:v>
                </c:pt>
                <c:pt idx="55">
                  <c:v>10.976873400000001</c:v>
                </c:pt>
                <c:pt idx="56">
                  <c:v>10.96704197</c:v>
                </c:pt>
                <c:pt idx="57">
                  <c:v>10.950654030000001</c:v>
                </c:pt>
                <c:pt idx="58">
                  <c:v>10.9734268</c:v>
                </c:pt>
                <c:pt idx="59">
                  <c:v>11.081748960000001</c:v>
                </c:pt>
                <c:pt idx="60">
                  <c:v>11.12107658</c:v>
                </c:pt>
                <c:pt idx="61">
                  <c:v>11.12435436</c:v>
                </c:pt>
                <c:pt idx="62">
                  <c:v>11.11779976</c:v>
                </c:pt>
                <c:pt idx="63">
                  <c:v>11.10796642</c:v>
                </c:pt>
                <c:pt idx="64">
                  <c:v>11.088303570000001</c:v>
                </c:pt>
                <c:pt idx="65">
                  <c:v>11.058725170000001</c:v>
                </c:pt>
                <c:pt idx="66">
                  <c:v>11.120994380000001</c:v>
                </c:pt>
                <c:pt idx="67">
                  <c:v>11.147213750000001</c:v>
                </c:pt>
                <c:pt idx="68">
                  <c:v>11.150490570000001</c:v>
                </c:pt>
                <c:pt idx="69">
                  <c:v>11.234721375000001</c:v>
                </c:pt>
                <c:pt idx="70">
                  <c:v>11.294611550000001</c:v>
                </c:pt>
                <c:pt idx="71">
                  <c:v>11.255201720000002</c:v>
                </c:pt>
                <c:pt idx="72">
                  <c:v>11.327304270000003</c:v>
                </c:pt>
                <c:pt idx="73">
                  <c:v>11.353521730000002</c:v>
                </c:pt>
                <c:pt idx="74">
                  <c:v>11.560077290000001</c:v>
                </c:pt>
                <c:pt idx="75">
                  <c:v>11.800595951</c:v>
                </c:pt>
                <c:pt idx="76">
                  <c:v>12.091541299999999</c:v>
                </c:pt>
                <c:pt idx="77">
                  <c:v>12.304198270000001</c:v>
                </c:pt>
                <c:pt idx="78">
                  <c:v>12.343526839999999</c:v>
                </c:pt>
                <c:pt idx="79">
                  <c:v>12.49924145</c:v>
                </c:pt>
                <c:pt idx="80">
                  <c:v>12.69420242</c:v>
                </c:pt>
                <c:pt idx="81">
                  <c:v>12.838405610000001</c:v>
                </c:pt>
                <c:pt idx="82">
                  <c:v>12.9400034</c:v>
                </c:pt>
                <c:pt idx="83">
                  <c:v>12.99899578</c:v>
                </c:pt>
                <c:pt idx="84">
                  <c:v>12.98260784</c:v>
                </c:pt>
                <c:pt idx="85">
                  <c:v>13.00882721</c:v>
                </c:pt>
                <c:pt idx="86">
                  <c:v>13.303789139999999</c:v>
                </c:pt>
                <c:pt idx="87">
                  <c:v>13.41521835</c:v>
                </c:pt>
                <c:pt idx="88">
                  <c:v>13.49715233</c:v>
                </c:pt>
                <c:pt idx="89">
                  <c:v>13.53647995</c:v>
                </c:pt>
                <c:pt idx="90">
                  <c:v>13.506983760000001</c:v>
                </c:pt>
                <c:pt idx="91">
                  <c:v>13.48731899</c:v>
                </c:pt>
                <c:pt idx="92">
                  <c:v>13.510260580000001</c:v>
                </c:pt>
                <c:pt idx="93">
                  <c:v>13.94614792</c:v>
                </c:pt>
                <c:pt idx="94">
                  <c:v>14.165729519999999</c:v>
                </c:pt>
                <c:pt idx="95">
                  <c:v>14.22472191</c:v>
                </c:pt>
                <c:pt idx="96">
                  <c:v>14.290268899999999</c:v>
                </c:pt>
                <c:pt idx="97">
                  <c:v>14.28699207</c:v>
                </c:pt>
                <c:pt idx="98">
                  <c:v>14.277158740000001</c:v>
                </c:pt>
                <c:pt idx="99">
                  <c:v>14.30010128</c:v>
                </c:pt>
              </c:numCache>
            </c:numRef>
          </c:yVal>
          <c:smooth val="1"/>
        </c:ser>
        <c:ser>
          <c:idx val="0"/>
          <c:order val="1"/>
          <c:tx>
            <c:v>323°C</c:v>
          </c:tx>
          <c:spPr>
            <a:ln w="22225">
              <a:solidFill>
                <a:schemeClr val="accent1"/>
              </a:solidFill>
              <a:prstDash val="sysDot"/>
            </a:ln>
          </c:spPr>
          <c:marker>
            <c:symbol val="square"/>
            <c:size val="4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'323'!$E$96:$E$178</c:f>
              <c:numCache>
                <c:formatCode>0.00000</c:formatCode>
                <c:ptCount val="83"/>
                <c:pt idx="0">
                  <c:v>1.2580116125611E-3</c:v>
                </c:pt>
                <c:pt idx="1">
                  <c:v>1.6430632560695631E-3</c:v>
                </c:pt>
                <c:pt idx="2">
                  <c:v>1.9154828365239775E-3</c:v>
                </c:pt>
                <c:pt idx="3">
                  <c:v>2.0992477035919632E-3</c:v>
                </c:pt>
                <c:pt idx="4">
                  <c:v>2.4051740931972823E-3</c:v>
                </c:pt>
                <c:pt idx="5">
                  <c:v>2.5618261110257291E-3</c:v>
                </c:pt>
                <c:pt idx="6">
                  <c:v>2.755550800263342E-3</c:v>
                </c:pt>
                <c:pt idx="7">
                  <c:v>4.3515815627541126E-3</c:v>
                </c:pt>
                <c:pt idx="8">
                  <c:v>5.2542980375481036E-3</c:v>
                </c:pt>
                <c:pt idx="9">
                  <c:v>6.287414406303685E-3</c:v>
                </c:pt>
                <c:pt idx="10">
                  <c:v>6.6920168118488246E-3</c:v>
                </c:pt>
                <c:pt idx="11">
                  <c:v>7.9725302448672274E-3</c:v>
                </c:pt>
                <c:pt idx="12">
                  <c:v>9.9619125026744852E-3</c:v>
                </c:pt>
                <c:pt idx="13">
                  <c:v>1.1517550653032881E-2</c:v>
                </c:pt>
                <c:pt idx="14">
                  <c:v>1.2904425149961495E-2</c:v>
                </c:pt>
                <c:pt idx="15">
                  <c:v>1.3771667443324163E-2</c:v>
                </c:pt>
                <c:pt idx="16">
                  <c:v>1.4422683226991912E-2</c:v>
                </c:pt>
                <c:pt idx="17">
                  <c:v>1.4766051170308971E-2</c:v>
                </c:pt>
                <c:pt idx="18">
                  <c:v>1.502316213520637E-2</c:v>
                </c:pt>
                <c:pt idx="19">
                  <c:v>1.5261951945742354E-2</c:v>
                </c:pt>
                <c:pt idx="20">
                  <c:v>1.5546421681414341E-2</c:v>
                </c:pt>
                <c:pt idx="21">
                  <c:v>1.5773530219035329E-2</c:v>
                </c:pt>
                <c:pt idx="22">
                  <c:v>1.6112680288636796E-2</c:v>
                </c:pt>
                <c:pt idx="23">
                  <c:v>1.6452387993310679E-2</c:v>
                </c:pt>
                <c:pt idx="24">
                  <c:v>1.6797747581672223E-2</c:v>
                </c:pt>
                <c:pt idx="25">
                  <c:v>1.7135151927764259E-2</c:v>
                </c:pt>
                <c:pt idx="26">
                  <c:v>1.7311108786094331E-2</c:v>
                </c:pt>
                <c:pt idx="27">
                  <c:v>1.77076944689862E-2</c:v>
                </c:pt>
                <c:pt idx="28">
                  <c:v>1.8232069285339009E-2</c:v>
                </c:pt>
                <c:pt idx="29">
                  <c:v>1.8821666165627395E-2</c:v>
                </c:pt>
                <c:pt idx="30">
                  <c:v>1.9664008903565993E-2</c:v>
                </c:pt>
                <c:pt idx="31">
                  <c:v>2.0500449524663334E-2</c:v>
                </c:pt>
                <c:pt idx="32">
                  <c:v>2.1951017699170544E-2</c:v>
                </c:pt>
                <c:pt idx="33">
                  <c:v>2.3264976460956092E-2</c:v>
                </c:pt>
                <c:pt idx="34">
                  <c:v>2.4373037417518926E-2</c:v>
                </c:pt>
                <c:pt idx="35">
                  <c:v>2.5268191805110047E-2</c:v>
                </c:pt>
                <c:pt idx="36">
                  <c:v>2.65126162528595E-2</c:v>
                </c:pt>
                <c:pt idx="37">
                  <c:v>2.7558889423740393E-2</c:v>
                </c:pt>
                <c:pt idx="38">
                  <c:v>2.8421028845250718E-2</c:v>
                </c:pt>
                <c:pt idx="39">
                  <c:v>2.9765789279301593E-2</c:v>
                </c:pt>
                <c:pt idx="40">
                  <c:v>3.0986236377383417E-2</c:v>
                </c:pt>
                <c:pt idx="41">
                  <c:v>3.2010745492412167E-2</c:v>
                </c:pt>
                <c:pt idx="42">
                  <c:v>3.3190492576442805E-2</c:v>
                </c:pt>
                <c:pt idx="43">
                  <c:v>3.423639686502112E-2</c:v>
                </c:pt>
                <c:pt idx="44">
                  <c:v>3.504301949999334E-2</c:v>
                </c:pt>
                <c:pt idx="45">
                  <c:v>3.6051420754476149E-2</c:v>
                </c:pt>
                <c:pt idx="46">
                  <c:v>3.6835418608223536E-2</c:v>
                </c:pt>
                <c:pt idx="47">
                  <c:v>3.7459383023035503E-2</c:v>
                </c:pt>
                <c:pt idx="48">
                  <c:v>3.8065702567707464E-2</c:v>
                </c:pt>
                <c:pt idx="49">
                  <c:v>3.8623821491509128E-2</c:v>
                </c:pt>
                <c:pt idx="50">
                  <c:v>3.9194666854749753E-2</c:v>
                </c:pt>
                <c:pt idx="51">
                  <c:v>3.9649191331910562E-2</c:v>
                </c:pt>
                <c:pt idx="52">
                  <c:v>4.0101994358325989E-2</c:v>
                </c:pt>
                <c:pt idx="53">
                  <c:v>4.0466511553657568E-2</c:v>
                </c:pt>
                <c:pt idx="54">
                  <c:v>4.0761678876104337E-2</c:v>
                </c:pt>
                <c:pt idx="55">
                  <c:v>4.1003850107747292E-2</c:v>
                </c:pt>
                <c:pt idx="56">
                  <c:v>4.1407591787919751E-2</c:v>
                </c:pt>
                <c:pt idx="57">
                  <c:v>4.1617239896552007E-2</c:v>
                </c:pt>
                <c:pt idx="58">
                  <c:v>4.1860456294718941E-2</c:v>
                </c:pt>
                <c:pt idx="59">
                  <c:v>4.1819633319900226E-2</c:v>
                </c:pt>
                <c:pt idx="60">
                  <c:v>4.2201180581534187E-2</c:v>
                </c:pt>
                <c:pt idx="61">
                  <c:v>4.2159558361726551E-2</c:v>
                </c:pt>
                <c:pt idx="62">
                  <c:v>4.2274711120514889E-2</c:v>
                </c:pt>
                <c:pt idx="63">
                  <c:v>4.2324018388292924E-2</c:v>
                </c:pt>
                <c:pt idx="64">
                  <c:v>4.2296967019437144E-2</c:v>
                </c:pt>
                <c:pt idx="65">
                  <c:v>4.2312398595761691E-2</c:v>
                </c:pt>
                <c:pt idx="66">
                  <c:v>4.2363980637738954E-2</c:v>
                </c:pt>
                <c:pt idx="67">
                  <c:v>4.2522907429766638E-2</c:v>
                </c:pt>
                <c:pt idx="68">
                  <c:v>4.2506553647685644E-2</c:v>
                </c:pt>
                <c:pt idx="69">
                  <c:v>4.2313136360366842E-2</c:v>
                </c:pt>
                <c:pt idx="70">
                  <c:v>4.2299856597474005E-2</c:v>
                </c:pt>
                <c:pt idx="71">
                  <c:v>4.2411935337074186E-2</c:v>
                </c:pt>
                <c:pt idx="72">
                  <c:v>4.2191343720132092E-2</c:v>
                </c:pt>
                <c:pt idx="73">
                  <c:v>4.2142097932737828E-2</c:v>
                </c:pt>
                <c:pt idx="74">
                  <c:v>4.2209357472574684E-2</c:v>
                </c:pt>
                <c:pt idx="75">
                  <c:v>4.2107422996295413E-2</c:v>
                </c:pt>
                <c:pt idx="76">
                  <c:v>4.209906166410364E-2</c:v>
                </c:pt>
                <c:pt idx="77">
                  <c:v>4.2228416391541256E-2</c:v>
                </c:pt>
                <c:pt idx="78">
                  <c:v>4.2010283989949673E-2</c:v>
                </c:pt>
                <c:pt idx="79">
                  <c:v>4.1796024852535182E-2</c:v>
                </c:pt>
                <c:pt idx="80">
                  <c:v>4.1872567930320279E-2</c:v>
                </c:pt>
                <c:pt idx="81">
                  <c:v>4.1804632106262021E-2</c:v>
                </c:pt>
                <c:pt idx="82">
                  <c:v>4.1607280074382386E-2</c:v>
                </c:pt>
              </c:numCache>
            </c:numRef>
          </c:xVal>
          <c:yVal>
            <c:numRef>
              <c:f>'323'!$G$96:$G$178</c:f>
              <c:numCache>
                <c:formatCode>General</c:formatCode>
                <c:ptCount val="83"/>
                <c:pt idx="0">
                  <c:v>0.17802203999999999</c:v>
                </c:pt>
                <c:pt idx="1">
                  <c:v>0.68449481000000001</c:v>
                </c:pt>
                <c:pt idx="2">
                  <c:v>1.0620463609999999</c:v>
                </c:pt>
                <c:pt idx="3">
                  <c:v>1.4869541820000001</c:v>
                </c:pt>
                <c:pt idx="4">
                  <c:v>2.0403748990000001</c:v>
                </c:pt>
                <c:pt idx="5">
                  <c:v>2.6757687300000002</c:v>
                </c:pt>
                <c:pt idx="6">
                  <c:v>3.3099759600000001</c:v>
                </c:pt>
                <c:pt idx="7">
                  <c:v>3.3525816000000002</c:v>
                </c:pt>
                <c:pt idx="8">
                  <c:v>3.3681283500000001</c:v>
                </c:pt>
                <c:pt idx="9">
                  <c:v>3.3876282199999999</c:v>
                </c:pt>
                <c:pt idx="10">
                  <c:v>3.3632613400000002</c:v>
                </c:pt>
                <c:pt idx="11">
                  <c:v>3.3799881900000002</c:v>
                </c:pt>
                <c:pt idx="12">
                  <c:v>3.3963749399999998</c:v>
                </c:pt>
                <c:pt idx="13">
                  <c:v>3.3898201000000001</c:v>
                </c:pt>
                <c:pt idx="14">
                  <c:v>3.4815855</c:v>
                </c:pt>
                <c:pt idx="15">
                  <c:v>3.5569646399999999</c:v>
                </c:pt>
                <c:pt idx="16">
                  <c:v>3.78310156</c:v>
                </c:pt>
                <c:pt idx="17">
                  <c:v>3.9174726</c:v>
                </c:pt>
                <c:pt idx="18">
                  <c:v>4.1960468300000002</c:v>
                </c:pt>
                <c:pt idx="19">
                  <c:v>4.3631911299999997</c:v>
                </c:pt>
                <c:pt idx="20">
                  <c:v>4.62537909</c:v>
                </c:pt>
                <c:pt idx="21">
                  <c:v>4.7499179800000002</c:v>
                </c:pt>
                <c:pt idx="22">
                  <c:v>4.9498357799999999</c:v>
                </c:pt>
                <c:pt idx="23">
                  <c:v>5.0481567399999996</c:v>
                </c:pt>
                <c:pt idx="24">
                  <c:v>5.2972350099999996</c:v>
                </c:pt>
                <c:pt idx="25">
                  <c:v>5.4348835900000001</c:v>
                </c:pt>
                <c:pt idx="26">
                  <c:v>5.7069029799999997</c:v>
                </c:pt>
                <c:pt idx="27">
                  <c:v>5.8806023600000001</c:v>
                </c:pt>
                <c:pt idx="28">
                  <c:v>6.16900826</c:v>
                </c:pt>
                <c:pt idx="29">
                  <c:v>6.2848909600000002</c:v>
                </c:pt>
                <c:pt idx="30">
                  <c:v>6.3853130299999998</c:v>
                </c:pt>
                <c:pt idx="31">
                  <c:v>6.43775034</c:v>
                </c:pt>
                <c:pt idx="32">
                  <c:v>6.4934654199999997</c:v>
                </c:pt>
                <c:pt idx="33">
                  <c:v>6.4869113</c:v>
                </c:pt>
                <c:pt idx="34">
                  <c:v>6.46396923</c:v>
                </c:pt>
                <c:pt idx="35">
                  <c:v>6.4410281200000004</c:v>
                </c:pt>
                <c:pt idx="36">
                  <c:v>6.5000200299999999</c:v>
                </c:pt>
                <c:pt idx="37">
                  <c:v>6.5098524099999997</c:v>
                </c:pt>
                <c:pt idx="38">
                  <c:v>6.5032978100000003</c:v>
                </c:pt>
                <c:pt idx="39">
                  <c:v>6.5950636899999999</c:v>
                </c:pt>
                <c:pt idx="40">
                  <c:v>6.6245598799999996</c:v>
                </c:pt>
                <c:pt idx="41">
                  <c:v>6.6278371800000002</c:v>
                </c:pt>
                <c:pt idx="42">
                  <c:v>6.7490983</c:v>
                </c:pt>
                <c:pt idx="43">
                  <c:v>6.7949809999999999</c:v>
                </c:pt>
                <c:pt idx="44">
                  <c:v>6.8211998899999999</c:v>
                </c:pt>
                <c:pt idx="45">
                  <c:v>7.0014543500000004</c:v>
                </c:pt>
                <c:pt idx="46">
                  <c:v>7.0932197600000002</c:v>
                </c:pt>
                <c:pt idx="47">
                  <c:v>7.1358251599999996</c:v>
                </c:pt>
                <c:pt idx="48">
                  <c:v>7.3422980300000003</c:v>
                </c:pt>
                <c:pt idx="49">
                  <c:v>7.4438958199999998</c:v>
                </c:pt>
                <c:pt idx="50">
                  <c:v>7.6733102799999999</c:v>
                </c:pt>
                <c:pt idx="51">
                  <c:v>7.7880168000000003</c:v>
                </c:pt>
                <c:pt idx="52">
                  <c:v>8.08297825</c:v>
                </c:pt>
                <c:pt idx="53">
                  <c:v>8.2239036599999995</c:v>
                </c:pt>
                <c:pt idx="54">
                  <c:v>8.2894506499999991</c:v>
                </c:pt>
                <c:pt idx="55">
                  <c:v>8.5581922499999994</c:v>
                </c:pt>
                <c:pt idx="56">
                  <c:v>8.6860094100000005</c:v>
                </c:pt>
                <c:pt idx="57">
                  <c:v>8.7515564000000001</c:v>
                </c:pt>
                <c:pt idx="58">
                  <c:v>9.1055097600000003</c:v>
                </c:pt>
                <c:pt idx="59">
                  <c:v>9.3119821500000004</c:v>
                </c:pt>
                <c:pt idx="60">
                  <c:v>9.3709745400000006</c:v>
                </c:pt>
                <c:pt idx="61">
                  <c:v>9.7609787000000008</c:v>
                </c:pt>
                <c:pt idx="62">
                  <c:v>9.94778728</c:v>
                </c:pt>
                <c:pt idx="63">
                  <c:v>10.010056499999999</c:v>
                </c:pt>
                <c:pt idx="64">
                  <c:v>10.282075880000001</c:v>
                </c:pt>
                <c:pt idx="65">
                  <c:v>10.39022827</c:v>
                </c:pt>
                <c:pt idx="66">
                  <c:v>10.47216225</c:v>
                </c:pt>
                <c:pt idx="67">
                  <c:v>10.80972862</c:v>
                </c:pt>
                <c:pt idx="68">
                  <c:v>10.99653721</c:v>
                </c:pt>
                <c:pt idx="69">
                  <c:v>11.09485817</c:v>
                </c:pt>
                <c:pt idx="70">
                  <c:v>11.357045169999999</c:v>
                </c:pt>
                <c:pt idx="71">
                  <c:v>11.494693760000001</c:v>
                </c:pt>
                <c:pt idx="72">
                  <c:v>11.56679535</c:v>
                </c:pt>
                <c:pt idx="73">
                  <c:v>11.75688171</c:v>
                </c:pt>
                <c:pt idx="74">
                  <c:v>11.871588709999999</c:v>
                </c:pt>
                <c:pt idx="75">
                  <c:v>11.92730427</c:v>
                </c:pt>
                <c:pt idx="76">
                  <c:v>12.35991287</c:v>
                </c:pt>
                <c:pt idx="77">
                  <c:v>12.57621765</c:v>
                </c:pt>
                <c:pt idx="78">
                  <c:v>12.68764782</c:v>
                </c:pt>
                <c:pt idx="79">
                  <c:v>12.743362429999999</c:v>
                </c:pt>
                <c:pt idx="80">
                  <c:v>12.77285767</c:v>
                </c:pt>
                <c:pt idx="81">
                  <c:v>13.169417380000001</c:v>
                </c:pt>
                <c:pt idx="82">
                  <c:v>13.366058349999999</c:v>
                </c:pt>
              </c:numCache>
            </c:numRef>
          </c:yVal>
          <c:smooth val="1"/>
        </c:ser>
        <c:ser>
          <c:idx val="1"/>
          <c:order val="2"/>
          <c:tx>
            <c:v>302°C</c:v>
          </c:tx>
          <c:spPr>
            <a:ln w="22225">
              <a:solidFill>
                <a:srgbClr val="C00000"/>
              </a:solidFill>
              <a:prstDash val="sysDot"/>
            </a:ln>
          </c:spPr>
          <c:marker>
            <c:symbol val="square"/>
            <c:size val="4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'302'!$E$96:$E$156</c:f>
              <c:numCache>
                <c:formatCode>0.0000</c:formatCode>
                <c:ptCount val="61"/>
                <c:pt idx="0">
                  <c:v>9.1064744429943383E-4</c:v>
                </c:pt>
                <c:pt idx="1">
                  <c:v>1.2346490667311117E-3</c:v>
                </c:pt>
                <c:pt idx="2">
                  <c:v>1.4824150132965129E-3</c:v>
                </c:pt>
                <c:pt idx="3">
                  <c:v>1.6552363720546623E-3</c:v>
                </c:pt>
                <c:pt idx="4">
                  <c:v>1.9392757450403079E-3</c:v>
                </c:pt>
                <c:pt idx="5">
                  <c:v>2.1915297596204171E-3</c:v>
                </c:pt>
                <c:pt idx="6">
                  <c:v>3.8968111640582644E-3</c:v>
                </c:pt>
                <c:pt idx="7">
                  <c:v>5.0650614163251992E-3</c:v>
                </c:pt>
                <c:pt idx="8">
                  <c:v>6.8551857503561615E-3</c:v>
                </c:pt>
                <c:pt idx="9">
                  <c:v>8.5762061330373687E-3</c:v>
                </c:pt>
                <c:pt idx="10">
                  <c:v>1.0199042342848864E-2</c:v>
                </c:pt>
                <c:pt idx="11">
                  <c:v>1.1272920206039398E-2</c:v>
                </c:pt>
                <c:pt idx="12">
                  <c:v>1.223269047696557E-2</c:v>
                </c:pt>
                <c:pt idx="13">
                  <c:v>1.2979738620071325E-2</c:v>
                </c:pt>
                <c:pt idx="14">
                  <c:v>1.3523040771386077E-2</c:v>
                </c:pt>
                <c:pt idx="15">
                  <c:v>1.3943812517860915E-2</c:v>
                </c:pt>
                <c:pt idx="16">
                  <c:v>1.4313617026196122E-2</c:v>
                </c:pt>
                <c:pt idx="17">
                  <c:v>1.5042873065630274E-2</c:v>
                </c:pt>
                <c:pt idx="18">
                  <c:v>1.5624784897948269E-2</c:v>
                </c:pt>
                <c:pt idx="19">
                  <c:v>1.6575952226766149E-2</c:v>
                </c:pt>
                <c:pt idx="20">
                  <c:v>1.7250334867882435E-2</c:v>
                </c:pt>
                <c:pt idx="21">
                  <c:v>1.8167881050018986E-2</c:v>
                </c:pt>
                <c:pt idx="22">
                  <c:v>1.9109949282039931E-2</c:v>
                </c:pt>
                <c:pt idx="23">
                  <c:v>2.0211370357156342E-2</c:v>
                </c:pt>
                <c:pt idx="24">
                  <c:v>2.1845764879115308E-2</c:v>
                </c:pt>
                <c:pt idx="25">
                  <c:v>2.3174724854539055E-2</c:v>
                </c:pt>
                <c:pt idx="26">
                  <c:v>2.4651114790226778E-2</c:v>
                </c:pt>
                <c:pt idx="27">
                  <c:v>2.5823791630124663E-2</c:v>
                </c:pt>
                <c:pt idx="28">
                  <c:v>2.7137565950758915E-2</c:v>
                </c:pt>
                <c:pt idx="29">
                  <c:v>2.8135454059618224E-2</c:v>
                </c:pt>
                <c:pt idx="30">
                  <c:v>2.9229804890601885E-2</c:v>
                </c:pt>
                <c:pt idx="31">
                  <c:v>3.00661225509317E-2</c:v>
                </c:pt>
                <c:pt idx="32">
                  <c:v>3.0957956997799616E-2</c:v>
                </c:pt>
                <c:pt idx="33">
                  <c:v>3.2029814631563062E-2</c:v>
                </c:pt>
                <c:pt idx="34">
                  <c:v>3.3339019442653342E-2</c:v>
                </c:pt>
                <c:pt idx="35">
                  <c:v>3.40927117788241E-2</c:v>
                </c:pt>
                <c:pt idx="36">
                  <c:v>3.4997309872750598E-2</c:v>
                </c:pt>
                <c:pt idx="37">
                  <c:v>3.5888845540936798E-2</c:v>
                </c:pt>
                <c:pt idx="38">
                  <c:v>3.6814327564171197E-2</c:v>
                </c:pt>
                <c:pt idx="39">
                  <c:v>3.7768166573899704E-2</c:v>
                </c:pt>
                <c:pt idx="40">
                  <c:v>3.8885491107265198E-2</c:v>
                </c:pt>
                <c:pt idx="41">
                  <c:v>3.9564084772541599E-2</c:v>
                </c:pt>
                <c:pt idx="42">
                  <c:v>4.0621814185818998E-2</c:v>
                </c:pt>
                <c:pt idx="43">
                  <c:v>4.1396291055995002E-2</c:v>
                </c:pt>
                <c:pt idx="44">
                  <c:v>4.1926644977371801E-2</c:v>
                </c:pt>
                <c:pt idx="45">
                  <c:v>4.2209065081681901E-2</c:v>
                </c:pt>
                <c:pt idx="46">
                  <c:v>4.24262067202038E-2</c:v>
                </c:pt>
                <c:pt idx="47">
                  <c:v>4.2551123254464002E-2</c:v>
                </c:pt>
                <c:pt idx="48">
                  <c:v>4.2878237539705301E-2</c:v>
                </c:pt>
                <c:pt idx="49">
                  <c:v>4.3188333040834401E-2</c:v>
                </c:pt>
                <c:pt idx="50">
                  <c:v>4.3387263568000697E-2</c:v>
                </c:pt>
                <c:pt idx="51">
                  <c:v>4.3489780668571003E-2</c:v>
                </c:pt>
                <c:pt idx="52">
                  <c:v>4.3508807246540902E-2</c:v>
                </c:pt>
                <c:pt idx="53">
                  <c:v>4.3518836923122202E-2</c:v>
                </c:pt>
                <c:pt idx="54">
                  <c:v>4.3528758770933804E-2</c:v>
                </c:pt>
                <c:pt idx="55">
                  <c:v>4.3540093649780801E-2</c:v>
                </c:pt>
                <c:pt idx="56">
                  <c:v>4.3552656766979898E-2</c:v>
                </c:pt>
                <c:pt idx="57">
                  <c:v>4.3464304329353401E-2</c:v>
                </c:pt>
                <c:pt idx="58">
                  <c:v>4.3560858569424397E-2</c:v>
                </c:pt>
                <c:pt idx="59">
                  <c:v>4.3629890803027496E-2</c:v>
                </c:pt>
                <c:pt idx="60">
                  <c:v>4.357943536910347E-2</c:v>
                </c:pt>
              </c:numCache>
            </c:numRef>
          </c:xVal>
          <c:yVal>
            <c:numRef>
              <c:f>'302'!$I$96:$I$156</c:f>
              <c:numCache>
                <c:formatCode>General</c:formatCode>
                <c:ptCount val="61"/>
                <c:pt idx="0">
                  <c:v>0.21735020999999999</c:v>
                </c:pt>
                <c:pt idx="1">
                  <c:v>0.44348702000000001</c:v>
                </c:pt>
                <c:pt idx="2">
                  <c:v>0.67617846000000004</c:v>
                </c:pt>
                <c:pt idx="3">
                  <c:v>0.91870200999999996</c:v>
                </c:pt>
                <c:pt idx="4">
                  <c:v>1.2103856799999999</c:v>
                </c:pt>
                <c:pt idx="5">
                  <c:v>1.7183742500000001</c:v>
                </c:pt>
                <c:pt idx="6">
                  <c:v>1.7347608800000001</c:v>
                </c:pt>
                <c:pt idx="7">
                  <c:v>1.8429132699999999</c:v>
                </c:pt>
                <c:pt idx="8">
                  <c:v>1.81501486</c:v>
                </c:pt>
                <c:pt idx="9">
                  <c:v>1.82535081</c:v>
                </c:pt>
                <c:pt idx="10">
                  <c:v>1.8612335199999999</c:v>
                </c:pt>
                <c:pt idx="11">
                  <c:v>1.8871164599999999</c:v>
                </c:pt>
                <c:pt idx="12">
                  <c:v>2.0411516700000001</c:v>
                </c:pt>
                <c:pt idx="13">
                  <c:v>2.3312377899999999</c:v>
                </c:pt>
                <c:pt idx="14">
                  <c:v>2.5409877299999999</c:v>
                </c:pt>
                <c:pt idx="15">
                  <c:v>2.7900659999999999</c:v>
                </c:pt>
                <c:pt idx="16">
                  <c:v>3.0358669800000002</c:v>
                </c:pt>
                <c:pt idx="17">
                  <c:v>3.2751128700000001</c:v>
                </c:pt>
                <c:pt idx="18">
                  <c:v>3.3815854999999999</c:v>
                </c:pt>
                <c:pt idx="19">
                  <c:v>3.40856242</c:v>
                </c:pt>
                <c:pt idx="20">
                  <c:v>3.4648672000000005</c:v>
                </c:pt>
                <c:pt idx="21">
                  <c:v>3.5270549199999999</c:v>
                </c:pt>
                <c:pt idx="22">
                  <c:v>3.5731911299999997</c:v>
                </c:pt>
                <c:pt idx="23">
                  <c:v>3.6361331899999998</c:v>
                </c:pt>
                <c:pt idx="24">
                  <c:v>3.6823516099999996</c:v>
                </c:pt>
                <c:pt idx="25">
                  <c:v>3.6856289099999993</c:v>
                </c:pt>
                <c:pt idx="26">
                  <c:v>3.69134399</c:v>
                </c:pt>
                <c:pt idx="27">
                  <c:v>3.69428511</c:v>
                </c:pt>
                <c:pt idx="28">
                  <c:v>3.7062190800000008</c:v>
                </c:pt>
                <c:pt idx="29">
                  <c:v>3.6972693999999997</c:v>
                </c:pt>
                <c:pt idx="30">
                  <c:v>3.6999179799999999</c:v>
                </c:pt>
                <c:pt idx="31">
                  <c:v>3.7021876700000003</c:v>
                </c:pt>
                <c:pt idx="32">
                  <c:v>3.7162232400000001</c:v>
                </c:pt>
                <c:pt idx="33">
                  <c:v>3.71832436</c:v>
                </c:pt>
                <c:pt idx="34">
                  <c:v>3.7218561200000004</c:v>
                </c:pt>
                <c:pt idx="35">
                  <c:v>3.7270664400000002</c:v>
                </c:pt>
                <c:pt idx="36">
                  <c:v>3.7373209000000007</c:v>
                </c:pt>
                <c:pt idx="37">
                  <c:v>3.759422020000001</c:v>
                </c:pt>
                <c:pt idx="38">
                  <c:v>3.7626175900000001</c:v>
                </c:pt>
                <c:pt idx="39">
                  <c:v>3.8078288699999998</c:v>
                </c:pt>
                <c:pt idx="40">
                  <c:v>3.8179147499999999</c:v>
                </c:pt>
                <c:pt idx="41">
                  <c:v>3.9296806300000005</c:v>
                </c:pt>
                <c:pt idx="42">
                  <c:v>4.1513638299999993</c:v>
                </c:pt>
                <c:pt idx="43">
                  <c:v>4.4734654199999992</c:v>
                </c:pt>
                <c:pt idx="44">
                  <c:v>4.7873324200000003</c:v>
                </c:pt>
                <c:pt idx="45">
                  <c:v>5.1094344899999991</c:v>
                </c:pt>
                <c:pt idx="46">
                  <c:v>5.4117900699999995</c:v>
                </c:pt>
                <c:pt idx="47">
                  <c:v>5.7830516599999999</c:v>
                </c:pt>
                <c:pt idx="48">
                  <c:v>6.1476769299999994</c:v>
                </c:pt>
                <c:pt idx="49">
                  <c:v>6.4418801099999996</c:v>
                </c:pt>
                <c:pt idx="50">
                  <c:v>6.7131417100000004</c:v>
                </c:pt>
                <c:pt idx="51">
                  <c:v>7.0679345900000001</c:v>
                </c:pt>
                <c:pt idx="52">
                  <c:v>7.362138250000001</c:v>
                </c:pt>
                <c:pt idx="53">
                  <c:v>7.7744074600000008</c:v>
                </c:pt>
                <c:pt idx="54">
                  <c:v>8.0259240000000016</c:v>
                </c:pt>
                <c:pt idx="55">
                  <c:v>8.330294799999999</c:v>
                </c:pt>
                <c:pt idx="56">
                  <c:v>8.6958408400000007</c:v>
                </c:pt>
                <c:pt idx="57">
                  <c:v>8.9350881599999994</c:v>
                </c:pt>
                <c:pt idx="58">
                  <c:v>9.2858449899999993</c:v>
                </c:pt>
                <c:pt idx="59">
                  <c:v>9.6791269300000007</c:v>
                </c:pt>
                <c:pt idx="60">
                  <c:v>9.9266078900000014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65760"/>
        <c:axId val="83965056"/>
      </c:scatterChart>
      <c:valAx>
        <c:axId val="82565760"/>
        <c:scaling>
          <c:orientation val="minMax"/>
          <c:max val="4.5000000000000012E-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100" b="1" i="0" u="none" strike="noStrike" baseline="0">
                    <a:latin typeface="Times New Roman" pitchFamily="18" charset="0"/>
                    <a:cs typeface="Times New Roman" pitchFamily="18" charset="0"/>
                  </a:rPr>
                  <a:t>Mass Fraction H/(Mg+Ni)</a:t>
                </a:r>
                <a:endParaRPr lang="en-US" sz="11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8825281233447201"/>
              <c:y val="0.94481456197960012"/>
            </c:manualLayout>
          </c:layout>
          <c:overlay val="0"/>
        </c:title>
        <c:numFmt formatCode="0.00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3965056"/>
        <c:crosses val="autoZero"/>
        <c:crossBetween val="midCat"/>
      </c:valAx>
      <c:valAx>
        <c:axId val="83965056"/>
        <c:scaling>
          <c:orientation val="minMax"/>
          <c:max val="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100">
                    <a:latin typeface="Times New Roman" pitchFamily="18" charset="0"/>
                    <a:cs typeface="Times New Roman" pitchFamily="18" charset="0"/>
                  </a:rPr>
                  <a:t>Pressure (bar)</a:t>
                </a:r>
              </a:p>
            </c:rich>
          </c:tx>
          <c:layout>
            <c:manualLayout>
              <c:xMode val="edge"/>
              <c:yMode val="edge"/>
              <c:x val="2.5191159839395589E-2"/>
              <c:y val="0.392866396784189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256576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7285998104403619"/>
          <c:y val="0.75683403601951382"/>
          <c:w val="0.15105770632837562"/>
          <c:h val="0.10942761504282464"/>
        </c:manualLayout>
      </c:layout>
      <c:overlay val="1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0283941958979"/>
          <c:y val="3.6100616578891603E-2"/>
          <c:w val="0.84781633594485428"/>
          <c:h val="0.84320084886677582"/>
        </c:manualLayout>
      </c:layout>
      <c:scatterChart>
        <c:scatterStyle val="smoothMarker"/>
        <c:varyColors val="0"/>
        <c:ser>
          <c:idx val="0"/>
          <c:order val="0"/>
          <c:tx>
            <c:v>MgNiH4 this work</c:v>
          </c:tx>
          <c:spPr>
            <a:ln w="15875">
              <a:prstDash val="sysDot"/>
            </a:ln>
          </c:spPr>
          <c:marker>
            <c:symbol val="square"/>
            <c:size val="6"/>
          </c:marker>
          <c:xVal>
            <c:numRef>
              <c:f>Vant!$C$3:$C$5</c:f>
              <c:numCache>
                <c:formatCode>General</c:formatCode>
                <c:ptCount val="3"/>
                <c:pt idx="0">
                  <c:v>1.7452006980802792</c:v>
                </c:pt>
                <c:pt idx="1">
                  <c:v>1.6722408026755853</c:v>
                </c:pt>
                <c:pt idx="2">
                  <c:v>1.6051364365971108</c:v>
                </c:pt>
              </c:numCache>
            </c:numRef>
          </c:xVal>
          <c:yVal>
            <c:numRef>
              <c:f>Vant!$E$3:$E$5</c:f>
              <c:numCache>
                <c:formatCode>General</c:formatCode>
                <c:ptCount val="3"/>
                <c:pt idx="0">
                  <c:v>4.0599999999999996</c:v>
                </c:pt>
                <c:pt idx="1">
                  <c:v>6.5</c:v>
                </c:pt>
                <c:pt idx="2">
                  <c:v>10.95</c:v>
                </c:pt>
              </c:numCache>
            </c:numRef>
          </c:yVal>
          <c:smooth val="1"/>
        </c:ser>
        <c:ser>
          <c:idx val="1"/>
          <c:order val="1"/>
          <c:tx>
            <c:v>MgH2 this work</c:v>
          </c:tx>
          <c:spPr>
            <a:ln w="22225">
              <a:prstDash val="sysDot"/>
            </a:ln>
          </c:spPr>
          <c:xVal>
            <c:numRef>
              <c:f>Vant!$C$9:$C$11</c:f>
              <c:numCache>
                <c:formatCode>General</c:formatCode>
                <c:ptCount val="3"/>
                <c:pt idx="0">
                  <c:v>1.7452006980802792</c:v>
                </c:pt>
                <c:pt idx="1">
                  <c:v>1.6722408026755853</c:v>
                </c:pt>
                <c:pt idx="2">
                  <c:v>1.6051364365971108</c:v>
                </c:pt>
              </c:numCache>
            </c:numRef>
          </c:xVal>
          <c:yVal>
            <c:numRef>
              <c:f>Vant!$E$9:$E$11</c:f>
              <c:numCache>
                <c:formatCode>General</c:formatCode>
                <c:ptCount val="3"/>
                <c:pt idx="0">
                  <c:v>1.89</c:v>
                </c:pt>
                <c:pt idx="1">
                  <c:v>3.38</c:v>
                </c:pt>
                <c:pt idx="2">
                  <c:v>6.32</c:v>
                </c:pt>
              </c:numCache>
            </c:numRef>
          </c:yVal>
          <c:smooth val="1"/>
        </c:ser>
        <c:ser>
          <c:idx val="5"/>
          <c:order val="2"/>
          <c:tx>
            <c:v>Reilly Mg2NiH4</c:v>
          </c:tx>
          <c:spPr>
            <a:ln w="12700">
              <a:prstDash val="sysDot"/>
            </a:ln>
          </c:spPr>
          <c:marker>
            <c:symbol val="circle"/>
            <c:size val="7"/>
          </c:marker>
          <c:xVal>
            <c:numRef>
              <c:f>'\Users\GJ''s\Documents\Laptop PCT2000\test\MgNi\Good results\Mg2Ni\[Mg2Ni Litt h2can.xlsx]Vant'!$C$7:$C$9</c:f>
              <c:numCache>
                <c:formatCode>General</c:formatCode>
                <c:ptCount val="3"/>
                <c:pt idx="0">
                  <c:v>1.7513134851138354</c:v>
                </c:pt>
                <c:pt idx="1">
                  <c:v>1.680672268907563</c:v>
                </c:pt>
                <c:pt idx="2">
                  <c:v>1.607717041800643</c:v>
                </c:pt>
              </c:numCache>
            </c:numRef>
          </c:xVal>
          <c:yVal>
            <c:numRef>
              <c:f>'\Users\GJ''s\Documents\Laptop PCT2000\test\MgNi\Good results\Mg2Ni\[Mg2Ni Litt h2can.xlsx]Vant'!$E$7:$E$9</c:f>
              <c:numCache>
                <c:formatCode>General</c:formatCode>
                <c:ptCount val="3"/>
                <c:pt idx="0">
                  <c:v>3.4359999999999999</c:v>
                </c:pt>
                <c:pt idx="1">
                  <c:v>5.7130000000000001</c:v>
                </c:pt>
                <c:pt idx="2">
                  <c:v>10.18</c:v>
                </c:pt>
              </c:numCache>
            </c:numRef>
          </c:yVal>
          <c:smooth val="1"/>
        </c:ser>
        <c:ser>
          <c:idx val="6"/>
          <c:order val="3"/>
          <c:tx>
            <c:v>Buchner Mg2NiH4</c:v>
          </c:tx>
          <c:spPr>
            <a:ln w="12700">
              <a:prstDash val="sysDot"/>
            </a:ln>
          </c:spPr>
          <c:marker>
            <c:symbol val="diamond"/>
            <c:size val="7"/>
            <c:spPr>
              <a:solidFill>
                <a:schemeClr val="accent3"/>
              </a:solidFill>
            </c:spPr>
          </c:marker>
          <c:xVal>
            <c:numRef>
              <c:f>'\Users\GJ''s\Documents\Laptop PCT2000\test\MgNi\Good results\Mg2Ni\[Mg2Ni Litt h2can.xlsx]Vant'!$C$12:$C$14</c:f>
              <c:numCache>
                <c:formatCode>General</c:formatCode>
                <c:ptCount val="3"/>
                <c:pt idx="0">
                  <c:v>1.7391304347826086</c:v>
                </c:pt>
                <c:pt idx="1">
                  <c:v>1.6666666666666667</c:v>
                </c:pt>
                <c:pt idx="2">
                  <c:v>1.589825119236884</c:v>
                </c:pt>
              </c:numCache>
            </c:numRef>
          </c:xVal>
          <c:yVal>
            <c:numRef>
              <c:f>'\Users\GJ''s\Documents\Laptop PCT2000\test\MgNi\Good results\Mg2Ni\[Mg2Ni Litt h2can.xlsx]Vant'!$E$12:$E$14</c:f>
              <c:numCache>
                <c:formatCode>General</c:formatCode>
                <c:ptCount val="3"/>
                <c:pt idx="0">
                  <c:v>4.03</c:v>
                </c:pt>
                <c:pt idx="1">
                  <c:v>6.53</c:v>
                </c:pt>
                <c:pt idx="2">
                  <c:v>12.06</c:v>
                </c:pt>
              </c:numCache>
            </c:numRef>
          </c:yVal>
          <c:smooth val="1"/>
        </c:ser>
        <c:ser>
          <c:idx val="2"/>
          <c:order val="4"/>
          <c:tx>
            <c:v>Buchner MgH2</c:v>
          </c:tx>
          <c:spPr>
            <a:ln w="22225">
              <a:prstDash val="sysDot"/>
            </a:ln>
          </c:spPr>
          <c:marker>
            <c:symbol val="diamond"/>
            <c:size val="7"/>
          </c:marker>
          <c:xVal>
            <c:numRef>
              <c:f>Vant!$J$20:$J$22</c:f>
              <c:numCache>
                <c:formatCode>General</c:formatCode>
                <c:ptCount val="3"/>
                <c:pt idx="0">
                  <c:v>1.7391304347826086</c:v>
                </c:pt>
                <c:pt idx="1">
                  <c:v>1.6666666666666667</c:v>
                </c:pt>
                <c:pt idx="2">
                  <c:v>1.589825119236884</c:v>
                </c:pt>
              </c:numCache>
            </c:numRef>
          </c:xVal>
          <c:yVal>
            <c:numRef>
              <c:f>Vant!$L$20:$L$22</c:f>
              <c:numCache>
                <c:formatCode>General</c:formatCode>
                <c:ptCount val="3"/>
                <c:pt idx="0">
                  <c:v>2.0699999999999998</c:v>
                </c:pt>
                <c:pt idx="1">
                  <c:v>3.83</c:v>
                </c:pt>
                <c:pt idx="2">
                  <c:v>7.98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2480"/>
        <c:axId val="35814400"/>
      </c:scatterChart>
      <c:valAx>
        <c:axId val="35812480"/>
        <c:scaling>
          <c:orientation val="minMax"/>
          <c:max val="1.8"/>
          <c:min val="1.55"/>
        </c:scaling>
        <c:delete val="0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CA" sz="1100">
                    <a:latin typeface="Times New Roman" pitchFamily="18" charset="0"/>
                    <a:cs typeface="Times New Roman" pitchFamily="18" charset="0"/>
                  </a:rPr>
                  <a:t>1/T (1000/K)</a:t>
                </a:r>
              </a:p>
            </c:rich>
          </c:tx>
          <c:layout>
            <c:manualLayout>
              <c:xMode val="edge"/>
              <c:yMode val="edge"/>
              <c:x val="0.45692171812825583"/>
              <c:y val="0.93692350493986132"/>
            </c:manualLayout>
          </c:layout>
          <c:overlay val="0"/>
        </c:title>
        <c:numFmt formatCode="General" sourceLinked="1"/>
        <c:majorTickMark val="cross"/>
        <c:minorTickMark val="in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814400"/>
        <c:crossesAt val="1"/>
        <c:crossBetween val="midCat"/>
      </c:valAx>
      <c:valAx>
        <c:axId val="35814400"/>
        <c:scaling>
          <c:logBase val="10"/>
          <c:orientation val="minMax"/>
          <c:max val="15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CA" sz="1100">
                    <a:latin typeface="Times New Roman" pitchFamily="18" charset="0"/>
                    <a:cs typeface="Times New Roman" pitchFamily="18" charset="0"/>
                  </a:rPr>
                  <a:t>Ln(PH</a:t>
                </a:r>
                <a:r>
                  <a:rPr lang="en-CA" sz="11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CA" sz="110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812480"/>
        <c:crosses val="autoZero"/>
        <c:crossBetween val="midCat"/>
        <c:minorUnit val="10"/>
      </c:valAx>
      <c:spPr>
        <a:ln w="1270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3997070918647669"/>
          <c:y val="4.757652611311506E-2"/>
          <c:w val="0.29134364574992544"/>
          <c:h val="0.18158631774228567"/>
        </c:manualLayout>
      </c:layout>
      <c:overlay val="1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76241983464377E-2"/>
          <c:y val="6.4701617290274405E-2"/>
          <c:w val="0.86557781582926452"/>
          <c:h val="0.8269666972415135"/>
        </c:manualLayout>
      </c:layout>
      <c:scatterChart>
        <c:scatterStyle val="smoothMarker"/>
        <c:varyColors val="0"/>
        <c:ser>
          <c:idx val="3"/>
          <c:order val="0"/>
          <c:tx>
            <c:v>350°C</c:v>
          </c:tx>
          <c:spPr>
            <a:ln w="22225">
              <a:solidFill>
                <a:schemeClr val="accent6"/>
              </a:solidFill>
              <a:prstDash val="sysDot"/>
            </a:ln>
          </c:spPr>
          <c:marker>
            <c:symbol val="square"/>
            <c:size val="4"/>
            <c:spPr>
              <a:solidFill>
                <a:schemeClr val="accent6"/>
              </a:solidFill>
              <a:ln>
                <a:noFill/>
              </a:ln>
            </c:spPr>
          </c:marker>
          <c:xVal>
            <c:numRef>
              <c:f>'350.'!$G$96:$G$195</c:f>
              <c:numCache>
                <c:formatCode>0.00000</c:formatCode>
                <c:ptCount val="100"/>
                <c:pt idx="0">
                  <c:v>1.1981911991595776E-3</c:v>
                </c:pt>
                <c:pt idx="1">
                  <c:v>1.4999369226690038E-3</c:v>
                </c:pt>
                <c:pt idx="2">
                  <c:v>1.7069413747994519E-3</c:v>
                </c:pt>
                <c:pt idx="3">
                  <c:v>2.0807421080792626E-3</c:v>
                </c:pt>
                <c:pt idx="4">
                  <c:v>2.3005630644150482E-3</c:v>
                </c:pt>
                <c:pt idx="5">
                  <c:v>2.4794095007819837E-3</c:v>
                </c:pt>
                <c:pt idx="6">
                  <c:v>2.6509397714811075E-3</c:v>
                </c:pt>
                <c:pt idx="7">
                  <c:v>2.6847881501121593E-3</c:v>
                </c:pt>
                <c:pt idx="8">
                  <c:v>2.8135118839189527E-3</c:v>
                </c:pt>
                <c:pt idx="9">
                  <c:v>3.0818694474264532E-3</c:v>
                </c:pt>
                <c:pt idx="10">
                  <c:v>3.4220404107878338E-3</c:v>
                </c:pt>
                <c:pt idx="11">
                  <c:v>3.5774914053236253E-3</c:v>
                </c:pt>
                <c:pt idx="12">
                  <c:v>3.8941153817037286E-3</c:v>
                </c:pt>
                <c:pt idx="13">
                  <c:v>4.1465910450548312E-3</c:v>
                </c:pt>
                <c:pt idx="14">
                  <c:v>4.1853236868256011E-3</c:v>
                </c:pt>
                <c:pt idx="15">
                  <c:v>4.4507388151495669E-3</c:v>
                </c:pt>
                <c:pt idx="16">
                  <c:v>5.0891603695636597E-3</c:v>
                </c:pt>
                <c:pt idx="17">
                  <c:v>6.2318361393818179E-3</c:v>
                </c:pt>
                <c:pt idx="18">
                  <c:v>7.6359251437641091E-3</c:v>
                </c:pt>
                <c:pt idx="19">
                  <c:v>9.1534454561893654E-3</c:v>
                </c:pt>
                <c:pt idx="20">
                  <c:v>1.022652407439098E-2</c:v>
                </c:pt>
                <c:pt idx="21">
                  <c:v>1.1016669966514686E-2</c:v>
                </c:pt>
                <c:pt idx="22">
                  <c:v>1.1745396955259026E-2</c:v>
                </c:pt>
                <c:pt idx="23">
                  <c:v>1.2471082820816368E-2</c:v>
                </c:pt>
                <c:pt idx="24">
                  <c:v>1.319212476159032E-2</c:v>
                </c:pt>
                <c:pt idx="25">
                  <c:v>1.3865618092951313E-2</c:v>
                </c:pt>
                <c:pt idx="26">
                  <c:v>1.432841256597735E-2</c:v>
                </c:pt>
                <c:pt idx="27">
                  <c:v>1.4541107380975299E-2</c:v>
                </c:pt>
                <c:pt idx="28">
                  <c:v>1.4793853238625599E-2</c:v>
                </c:pt>
                <c:pt idx="29">
                  <c:v>1.4764245132618099E-2</c:v>
                </c:pt>
                <c:pt idx="30">
                  <c:v>1.49694496626845E-2</c:v>
                </c:pt>
                <c:pt idx="31">
                  <c:v>1.5058564771178E-2</c:v>
                </c:pt>
                <c:pt idx="32">
                  <c:v>1.52915145412553E-2</c:v>
                </c:pt>
                <c:pt idx="33">
                  <c:v>1.55440003448738E-2</c:v>
                </c:pt>
                <c:pt idx="34">
                  <c:v>1.5694224835599443E-2</c:v>
                </c:pt>
                <c:pt idx="35">
                  <c:v>1.5882166057144775E-2</c:v>
                </c:pt>
                <c:pt idx="36">
                  <c:v>1.5752196525869525E-2</c:v>
                </c:pt>
                <c:pt idx="37">
                  <c:v>1.6047302367932535E-2</c:v>
                </c:pt>
                <c:pt idx="38">
                  <c:v>1.5910201112140761E-2</c:v>
                </c:pt>
                <c:pt idx="39">
                  <c:v>1.5811709537352236E-2</c:v>
                </c:pt>
                <c:pt idx="40">
                  <c:v>1.6015455529143231E-2</c:v>
                </c:pt>
                <c:pt idx="41">
                  <c:v>1.6278837493184473E-2</c:v>
                </c:pt>
                <c:pt idx="42">
                  <c:v>1.6216373423281132E-2</c:v>
                </c:pt>
                <c:pt idx="43">
                  <c:v>1.6176841536521443E-2</c:v>
                </c:pt>
                <c:pt idx="44">
                  <c:v>1.636672027440441E-2</c:v>
                </c:pt>
                <c:pt idx="45">
                  <c:v>1.6764375396584312E-2</c:v>
                </c:pt>
                <c:pt idx="46">
                  <c:v>1.7962960977089614E-2</c:v>
                </c:pt>
                <c:pt idx="47">
                  <c:v>1.874249716875509E-2</c:v>
                </c:pt>
                <c:pt idx="48">
                  <c:v>1.9522033360420563E-2</c:v>
                </c:pt>
                <c:pt idx="49">
                  <c:v>2.0301569552086039E-2</c:v>
                </c:pt>
                <c:pt idx="50">
                  <c:v>2.1081105743751511E-2</c:v>
                </c:pt>
                <c:pt idx="51">
                  <c:v>2.1860641935416984E-2</c:v>
                </c:pt>
                <c:pt idx="52">
                  <c:v>2.2640178127082456E-2</c:v>
                </c:pt>
                <c:pt idx="53">
                  <c:v>2.3419714318747929E-2</c:v>
                </c:pt>
                <c:pt idx="54">
                  <c:v>2.4199250510413401E-2</c:v>
                </c:pt>
                <c:pt idx="55">
                  <c:v>2.4978786702078877E-2</c:v>
                </c:pt>
                <c:pt idx="56">
                  <c:v>2.575832289374435E-2</c:v>
                </c:pt>
                <c:pt idx="57">
                  <c:v>2.6537859085409822E-2</c:v>
                </c:pt>
                <c:pt idx="58">
                  <c:v>2.7317395277075295E-2</c:v>
                </c:pt>
                <c:pt idx="59">
                  <c:v>2.8096931468740767E-2</c:v>
                </c:pt>
                <c:pt idx="60">
                  <c:v>2.887646766040624E-2</c:v>
                </c:pt>
                <c:pt idx="61">
                  <c:v>2.9656003852071712E-2</c:v>
                </c:pt>
                <c:pt idx="62">
                  <c:v>3.0435540043737188E-2</c:v>
                </c:pt>
                <c:pt idx="63">
                  <c:v>3.121507623540266E-2</c:v>
                </c:pt>
                <c:pt idx="64">
                  <c:v>3.199461242706813E-2</c:v>
                </c:pt>
                <c:pt idx="65">
                  <c:v>3.2774148618733609E-2</c:v>
                </c:pt>
                <c:pt idx="66">
                  <c:v>3.3553684810399081E-2</c:v>
                </c:pt>
                <c:pt idx="67">
                  <c:v>3.4333221002064554E-2</c:v>
                </c:pt>
                <c:pt idx="68">
                  <c:v>3.5112757193730026E-2</c:v>
                </c:pt>
                <c:pt idx="69">
                  <c:v>3.5892293385395499E-2</c:v>
                </c:pt>
                <c:pt idx="70">
                  <c:v>3.6671829577060971E-2</c:v>
                </c:pt>
                <c:pt idx="71">
                  <c:v>3.7451365768726444E-2</c:v>
                </c:pt>
                <c:pt idx="72">
                  <c:v>3.8230901960391916E-2</c:v>
                </c:pt>
                <c:pt idx="73">
                  <c:v>3.9010438152057396E-2</c:v>
                </c:pt>
                <c:pt idx="74">
                  <c:v>3.9789974343722868E-2</c:v>
                </c:pt>
                <c:pt idx="75">
                  <c:v>3.9927075599514646E-2</c:v>
                </c:pt>
                <c:pt idx="76">
                  <c:v>4.0123812827556657E-2</c:v>
                </c:pt>
                <c:pt idx="77">
                  <c:v>4.0250400937724931E-2</c:v>
                </c:pt>
                <c:pt idx="78">
                  <c:v>4.0339608974565233E-2</c:v>
                </c:pt>
                <c:pt idx="79">
                  <c:v>4.0111086388117681E-2</c:v>
                </c:pt>
                <c:pt idx="80">
                  <c:v>4.034895399289723E-2</c:v>
                </c:pt>
                <c:pt idx="81">
                  <c:v>4.0464905996674488E-2</c:v>
                </c:pt>
                <c:pt idx="82">
                  <c:v>4.0613381123462432E-2</c:v>
                </c:pt>
                <c:pt idx="83">
                  <c:v>4.0375206116764081E-2</c:v>
                </c:pt>
                <c:pt idx="84">
                  <c:v>4.0525156772762347E-2</c:v>
                </c:pt>
                <c:pt idx="85">
                  <c:v>4.0287473609134095E-2</c:v>
                </c:pt>
                <c:pt idx="86">
                  <c:v>4.0204659532205166E-2</c:v>
                </c:pt>
                <c:pt idx="87">
                  <c:v>4.0337026798447174E-2</c:v>
                </c:pt>
                <c:pt idx="88">
                  <c:v>4.010543019281148E-2</c:v>
                </c:pt>
                <c:pt idx="89">
                  <c:v>3.9857110922792212E-2</c:v>
                </c:pt>
                <c:pt idx="90">
                  <c:v>4.0100511762110429E-2</c:v>
                </c:pt>
                <c:pt idx="91">
                  <c:v>4.0208840198301059E-2</c:v>
                </c:pt>
                <c:pt idx="92">
                  <c:v>3.9973554769639569E-2</c:v>
                </c:pt>
                <c:pt idx="93">
                  <c:v>3.977620273775994E-2</c:v>
                </c:pt>
                <c:pt idx="94">
                  <c:v>3.9550754170500552E-2</c:v>
                </c:pt>
                <c:pt idx="95">
                  <c:v>3.995566397796451E-2</c:v>
                </c:pt>
                <c:pt idx="96">
                  <c:v>3.9773559081258125E-2</c:v>
                </c:pt>
                <c:pt idx="97">
                  <c:v>3.9754807564210369E-2</c:v>
                </c:pt>
                <c:pt idx="98">
                  <c:v>3.9918468345787814E-2</c:v>
                </c:pt>
                <c:pt idx="99">
                  <c:v>3.9668120223104363E-2</c:v>
                </c:pt>
              </c:numCache>
            </c:numRef>
          </c:xVal>
          <c:yVal>
            <c:numRef>
              <c:f>'350.'!$J$96:$J$195</c:f>
              <c:numCache>
                <c:formatCode>General</c:formatCode>
                <c:ptCount val="100"/>
                <c:pt idx="0">
                  <c:v>0.39017375999999998</c:v>
                </c:pt>
                <c:pt idx="1">
                  <c:v>0.74026172999999995</c:v>
                </c:pt>
                <c:pt idx="2">
                  <c:v>1.1108453300000001</c:v>
                </c:pt>
                <c:pt idx="3">
                  <c:v>1.6555867200000001</c:v>
                </c:pt>
                <c:pt idx="4">
                  <c:v>2.1787245300000002</c:v>
                </c:pt>
                <c:pt idx="5">
                  <c:v>2.70806623</c:v>
                </c:pt>
                <c:pt idx="6">
                  <c:v>3.1743702900000001</c:v>
                </c:pt>
                <c:pt idx="7">
                  <c:v>3.6216187500000001</c:v>
                </c:pt>
                <c:pt idx="8">
                  <c:v>3.99729848</c:v>
                </c:pt>
                <c:pt idx="9">
                  <c:v>4.4021153499999999</c:v>
                </c:pt>
                <c:pt idx="10">
                  <c:v>4.6683373499999998</c:v>
                </c:pt>
                <c:pt idx="11">
                  <c:v>5.0174284</c:v>
                </c:pt>
                <c:pt idx="12">
                  <c:v>5.2775711999999997</c:v>
                </c:pt>
                <c:pt idx="13">
                  <c:v>5.4447150200000003</c:v>
                </c:pt>
                <c:pt idx="14">
                  <c:v>5.7363991700000003</c:v>
                </c:pt>
                <c:pt idx="15">
                  <c:v>5.8871564899999997</c:v>
                </c:pt>
                <c:pt idx="16">
                  <c:v>6.1591768299999998</c:v>
                </c:pt>
                <c:pt idx="17">
                  <c:v>6.2738833400000003</c:v>
                </c:pt>
                <c:pt idx="18">
                  <c:v>6.3590941399999998</c:v>
                </c:pt>
                <c:pt idx="19">
                  <c:v>6.3230438199999996</c:v>
                </c:pt>
                <c:pt idx="20">
                  <c:v>6.3197665199999999</c:v>
                </c:pt>
                <c:pt idx="21">
                  <c:v>6.3295984299999999</c:v>
                </c:pt>
                <c:pt idx="22">
                  <c:v>6.3503297810000001</c:v>
                </c:pt>
                <c:pt idx="23">
                  <c:v>6.4257539892000004</c:v>
                </c:pt>
                <c:pt idx="24">
                  <c:v>6.5307859448999999</c:v>
                </c:pt>
                <c:pt idx="25">
                  <c:v>6.69657927</c:v>
                </c:pt>
                <c:pt idx="26">
                  <c:v>6.9165321349999997</c:v>
                </c:pt>
                <c:pt idx="27">
                  <c:v>7.2210364299999998</c:v>
                </c:pt>
                <c:pt idx="28">
                  <c:v>7.4668369300000004</c:v>
                </c:pt>
                <c:pt idx="29">
                  <c:v>7.5913763000000003</c:v>
                </c:pt>
                <c:pt idx="30">
                  <c:v>7.7737177280000003</c:v>
                </c:pt>
                <c:pt idx="31">
                  <c:v>7.9551610899999998</c:v>
                </c:pt>
                <c:pt idx="32">
                  <c:v>8.2763414399999995</c:v>
                </c:pt>
                <c:pt idx="33">
                  <c:v>8.4205446199999994</c:v>
                </c:pt>
                <c:pt idx="34">
                  <c:v>8.4860916100000008</c:v>
                </c:pt>
                <c:pt idx="35">
                  <c:v>8.7253370300000004</c:v>
                </c:pt>
                <c:pt idx="36">
                  <c:v>8.89575958</c:v>
                </c:pt>
                <c:pt idx="37">
                  <c:v>9.1218957899999999</c:v>
                </c:pt>
                <c:pt idx="38">
                  <c:v>9.2759313599999995</c:v>
                </c:pt>
                <c:pt idx="39">
                  <c:v>9.6856002799999992</c:v>
                </c:pt>
                <c:pt idx="40">
                  <c:v>9.8494672800000007</c:v>
                </c:pt>
                <c:pt idx="41">
                  <c:v>9.9346780799999994</c:v>
                </c:pt>
                <c:pt idx="42">
                  <c:v>10.22308445</c:v>
                </c:pt>
                <c:pt idx="43">
                  <c:v>10.36073303</c:v>
                </c:pt>
                <c:pt idx="44">
                  <c:v>10.43283463</c:v>
                </c:pt>
                <c:pt idx="45">
                  <c:v>10.72124004</c:v>
                </c:pt>
                <c:pt idx="46">
                  <c:v>10.858888629999999</c:v>
                </c:pt>
                <c:pt idx="47">
                  <c:v>10.885107039999999</c:v>
                </c:pt>
                <c:pt idx="48">
                  <c:v>10.86872101</c:v>
                </c:pt>
                <c:pt idx="49">
                  <c:v>10.84250259</c:v>
                </c:pt>
                <c:pt idx="50">
                  <c:v>10.813006400000001</c:v>
                </c:pt>
                <c:pt idx="51">
                  <c:v>10.879662036999999</c:v>
                </c:pt>
                <c:pt idx="52">
                  <c:v>10.95720959</c:v>
                </c:pt>
                <c:pt idx="53">
                  <c:v>10.993260380000001</c:v>
                </c:pt>
                <c:pt idx="54">
                  <c:v>10.989983560000001</c:v>
                </c:pt>
                <c:pt idx="55">
                  <c:v>10.976873400000001</c:v>
                </c:pt>
                <c:pt idx="56">
                  <c:v>10.96704197</c:v>
                </c:pt>
                <c:pt idx="57">
                  <c:v>10.950654030000001</c:v>
                </c:pt>
                <c:pt idx="58">
                  <c:v>10.9734268</c:v>
                </c:pt>
                <c:pt idx="59">
                  <c:v>11.081748960000001</c:v>
                </c:pt>
                <c:pt idx="60">
                  <c:v>11.12107658</c:v>
                </c:pt>
                <c:pt idx="61">
                  <c:v>11.12435436</c:v>
                </c:pt>
                <c:pt idx="62">
                  <c:v>11.11779976</c:v>
                </c:pt>
                <c:pt idx="63">
                  <c:v>11.10796642</c:v>
                </c:pt>
                <c:pt idx="64">
                  <c:v>11.088303570000001</c:v>
                </c:pt>
                <c:pt idx="65">
                  <c:v>11.058725170000001</c:v>
                </c:pt>
                <c:pt idx="66">
                  <c:v>11.120994380000001</c:v>
                </c:pt>
                <c:pt idx="67">
                  <c:v>11.147213750000001</c:v>
                </c:pt>
                <c:pt idx="68">
                  <c:v>11.150490570000001</c:v>
                </c:pt>
                <c:pt idx="69">
                  <c:v>11.234721375000001</c:v>
                </c:pt>
                <c:pt idx="70">
                  <c:v>11.294611550000001</c:v>
                </c:pt>
                <c:pt idx="71">
                  <c:v>11.255201720000002</c:v>
                </c:pt>
                <c:pt idx="72">
                  <c:v>11.327304270000003</c:v>
                </c:pt>
                <c:pt idx="73">
                  <c:v>11.353521730000002</c:v>
                </c:pt>
                <c:pt idx="74">
                  <c:v>11.560077290000001</c:v>
                </c:pt>
                <c:pt idx="75">
                  <c:v>11.800595951</c:v>
                </c:pt>
                <c:pt idx="76">
                  <c:v>12.091541299999999</c:v>
                </c:pt>
                <c:pt idx="77">
                  <c:v>12.304198270000001</c:v>
                </c:pt>
                <c:pt idx="78">
                  <c:v>12.343526839999999</c:v>
                </c:pt>
                <c:pt idx="79">
                  <c:v>12.49924145</c:v>
                </c:pt>
                <c:pt idx="80">
                  <c:v>12.69420242</c:v>
                </c:pt>
                <c:pt idx="81">
                  <c:v>12.838405610000001</c:v>
                </c:pt>
                <c:pt idx="82">
                  <c:v>12.9400034</c:v>
                </c:pt>
                <c:pt idx="83">
                  <c:v>12.99899578</c:v>
                </c:pt>
                <c:pt idx="84">
                  <c:v>12.98260784</c:v>
                </c:pt>
                <c:pt idx="85">
                  <c:v>13.00882721</c:v>
                </c:pt>
                <c:pt idx="86">
                  <c:v>13.303789139999999</c:v>
                </c:pt>
                <c:pt idx="87">
                  <c:v>13.41521835</c:v>
                </c:pt>
                <c:pt idx="88">
                  <c:v>13.49715233</c:v>
                </c:pt>
                <c:pt idx="89">
                  <c:v>13.53647995</c:v>
                </c:pt>
                <c:pt idx="90">
                  <c:v>13.506983760000001</c:v>
                </c:pt>
                <c:pt idx="91">
                  <c:v>13.48731899</c:v>
                </c:pt>
                <c:pt idx="92">
                  <c:v>13.510260580000001</c:v>
                </c:pt>
                <c:pt idx="93">
                  <c:v>13.94614792</c:v>
                </c:pt>
                <c:pt idx="94">
                  <c:v>14.165729519999999</c:v>
                </c:pt>
                <c:pt idx="95">
                  <c:v>14.22472191</c:v>
                </c:pt>
                <c:pt idx="96">
                  <c:v>14.290268899999999</c:v>
                </c:pt>
                <c:pt idx="97">
                  <c:v>14.28699207</c:v>
                </c:pt>
                <c:pt idx="98">
                  <c:v>14.277158740000001</c:v>
                </c:pt>
                <c:pt idx="99">
                  <c:v>14.30010128</c:v>
                </c:pt>
              </c:numCache>
            </c:numRef>
          </c:yVal>
          <c:smooth val="1"/>
        </c:ser>
        <c:ser>
          <c:idx val="0"/>
          <c:order val="1"/>
          <c:tx>
            <c:v>323°C</c:v>
          </c:tx>
          <c:spPr>
            <a:ln w="22225">
              <a:solidFill>
                <a:schemeClr val="accent1"/>
              </a:solidFill>
              <a:prstDash val="sysDot"/>
            </a:ln>
          </c:spPr>
          <c:marker>
            <c:symbol val="square"/>
            <c:size val="4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'323'!$E$96:$E$178</c:f>
              <c:numCache>
                <c:formatCode>0.00000</c:formatCode>
                <c:ptCount val="83"/>
                <c:pt idx="0">
                  <c:v>1.2580116125611E-3</c:v>
                </c:pt>
                <c:pt idx="1">
                  <c:v>1.6430632560695631E-3</c:v>
                </c:pt>
                <c:pt idx="2">
                  <c:v>1.9154828365239775E-3</c:v>
                </c:pt>
                <c:pt idx="3">
                  <c:v>2.0992477035919632E-3</c:v>
                </c:pt>
                <c:pt idx="4">
                  <c:v>2.4051740931972823E-3</c:v>
                </c:pt>
                <c:pt idx="5">
                  <c:v>2.5618261110257291E-3</c:v>
                </c:pt>
                <c:pt idx="6">
                  <c:v>2.755550800263342E-3</c:v>
                </c:pt>
                <c:pt idx="7">
                  <c:v>4.3515815627541126E-3</c:v>
                </c:pt>
                <c:pt idx="8">
                  <c:v>5.2542980375481036E-3</c:v>
                </c:pt>
                <c:pt idx="9">
                  <c:v>6.287414406303685E-3</c:v>
                </c:pt>
                <c:pt idx="10">
                  <c:v>6.6920168118488246E-3</c:v>
                </c:pt>
                <c:pt idx="11">
                  <c:v>7.9725302448672274E-3</c:v>
                </c:pt>
                <c:pt idx="12">
                  <c:v>9.9619125026744852E-3</c:v>
                </c:pt>
                <c:pt idx="13">
                  <c:v>1.1517550653032881E-2</c:v>
                </c:pt>
                <c:pt idx="14">
                  <c:v>1.2904425149961495E-2</c:v>
                </c:pt>
                <c:pt idx="15">
                  <c:v>1.3771667443324163E-2</c:v>
                </c:pt>
                <c:pt idx="16">
                  <c:v>1.4422683226991912E-2</c:v>
                </c:pt>
                <c:pt idx="17">
                  <c:v>1.4766051170308971E-2</c:v>
                </c:pt>
                <c:pt idx="18">
                  <c:v>1.502316213520637E-2</c:v>
                </c:pt>
                <c:pt idx="19">
                  <c:v>1.5261951945742354E-2</c:v>
                </c:pt>
                <c:pt idx="20">
                  <c:v>1.5546421681414341E-2</c:v>
                </c:pt>
                <c:pt idx="21">
                  <c:v>1.5773530219035329E-2</c:v>
                </c:pt>
                <c:pt idx="22">
                  <c:v>1.6112680288636796E-2</c:v>
                </c:pt>
                <c:pt idx="23">
                  <c:v>1.6452387993310679E-2</c:v>
                </c:pt>
                <c:pt idx="24">
                  <c:v>1.6797747581672223E-2</c:v>
                </c:pt>
                <c:pt idx="25">
                  <c:v>1.7135151927764259E-2</c:v>
                </c:pt>
                <c:pt idx="26">
                  <c:v>1.7311108786094331E-2</c:v>
                </c:pt>
                <c:pt idx="27">
                  <c:v>1.77076944689862E-2</c:v>
                </c:pt>
                <c:pt idx="28">
                  <c:v>1.8232069285339009E-2</c:v>
                </c:pt>
                <c:pt idx="29">
                  <c:v>1.8821666165627395E-2</c:v>
                </c:pt>
                <c:pt idx="30">
                  <c:v>1.9664008903565993E-2</c:v>
                </c:pt>
                <c:pt idx="31">
                  <c:v>2.0500449524663334E-2</c:v>
                </c:pt>
                <c:pt idx="32">
                  <c:v>2.1951017699170544E-2</c:v>
                </c:pt>
                <c:pt idx="33">
                  <c:v>2.3264976460956092E-2</c:v>
                </c:pt>
                <c:pt idx="34">
                  <c:v>2.4373037417518926E-2</c:v>
                </c:pt>
                <c:pt idx="35">
                  <c:v>2.5268191805110047E-2</c:v>
                </c:pt>
                <c:pt idx="36">
                  <c:v>2.65126162528595E-2</c:v>
                </c:pt>
                <c:pt idx="37">
                  <c:v>2.7558889423740393E-2</c:v>
                </c:pt>
                <c:pt idx="38">
                  <c:v>2.8421028845250718E-2</c:v>
                </c:pt>
                <c:pt idx="39">
                  <c:v>2.9765789279301593E-2</c:v>
                </c:pt>
                <c:pt idx="40">
                  <c:v>3.0986236377383417E-2</c:v>
                </c:pt>
                <c:pt idx="41">
                  <c:v>3.2010745492412167E-2</c:v>
                </c:pt>
                <c:pt idx="42">
                  <c:v>3.3190492576442805E-2</c:v>
                </c:pt>
                <c:pt idx="43">
                  <c:v>3.423639686502112E-2</c:v>
                </c:pt>
                <c:pt idx="44">
                  <c:v>3.504301949999334E-2</c:v>
                </c:pt>
                <c:pt idx="45">
                  <c:v>3.6051420754476149E-2</c:v>
                </c:pt>
                <c:pt idx="46">
                  <c:v>3.6835418608223536E-2</c:v>
                </c:pt>
                <c:pt idx="47">
                  <c:v>3.7459383023035503E-2</c:v>
                </c:pt>
                <c:pt idx="48">
                  <c:v>3.8065702567707464E-2</c:v>
                </c:pt>
                <c:pt idx="49">
                  <c:v>3.8623821491509128E-2</c:v>
                </c:pt>
                <c:pt idx="50">
                  <c:v>3.9194666854749753E-2</c:v>
                </c:pt>
                <c:pt idx="51">
                  <c:v>3.9649191331910562E-2</c:v>
                </c:pt>
                <c:pt idx="52">
                  <c:v>4.0101994358325989E-2</c:v>
                </c:pt>
                <c:pt idx="53">
                  <c:v>4.0466511553657568E-2</c:v>
                </c:pt>
                <c:pt idx="54">
                  <c:v>4.0761678876104337E-2</c:v>
                </c:pt>
                <c:pt idx="55">
                  <c:v>4.1003850107747292E-2</c:v>
                </c:pt>
                <c:pt idx="56">
                  <c:v>4.1407591787919751E-2</c:v>
                </c:pt>
                <c:pt idx="57">
                  <c:v>4.1617239896552007E-2</c:v>
                </c:pt>
                <c:pt idx="58">
                  <c:v>4.1860456294718941E-2</c:v>
                </c:pt>
                <c:pt idx="59">
                  <c:v>4.1819633319900226E-2</c:v>
                </c:pt>
                <c:pt idx="60">
                  <c:v>4.2201180581534187E-2</c:v>
                </c:pt>
                <c:pt idx="61">
                  <c:v>4.2159558361726551E-2</c:v>
                </c:pt>
                <c:pt idx="62">
                  <c:v>4.2274711120514889E-2</c:v>
                </c:pt>
                <c:pt idx="63">
                  <c:v>4.2324018388292924E-2</c:v>
                </c:pt>
                <c:pt idx="64">
                  <c:v>4.2296967019437144E-2</c:v>
                </c:pt>
                <c:pt idx="65">
                  <c:v>4.2312398595761691E-2</c:v>
                </c:pt>
                <c:pt idx="66">
                  <c:v>4.2363980637738954E-2</c:v>
                </c:pt>
                <c:pt idx="67">
                  <c:v>4.2522907429766638E-2</c:v>
                </c:pt>
                <c:pt idx="68">
                  <c:v>4.2506553647685644E-2</c:v>
                </c:pt>
                <c:pt idx="69">
                  <c:v>4.2313136360366842E-2</c:v>
                </c:pt>
                <c:pt idx="70">
                  <c:v>4.2299856597474005E-2</c:v>
                </c:pt>
                <c:pt idx="71">
                  <c:v>4.2411935337074186E-2</c:v>
                </c:pt>
                <c:pt idx="72">
                  <c:v>4.2191343720132092E-2</c:v>
                </c:pt>
                <c:pt idx="73">
                  <c:v>4.2142097932737828E-2</c:v>
                </c:pt>
                <c:pt idx="74">
                  <c:v>4.2209357472574684E-2</c:v>
                </c:pt>
                <c:pt idx="75">
                  <c:v>4.2107422996295413E-2</c:v>
                </c:pt>
                <c:pt idx="76">
                  <c:v>4.209906166410364E-2</c:v>
                </c:pt>
                <c:pt idx="77">
                  <c:v>4.2228416391541256E-2</c:v>
                </c:pt>
                <c:pt idx="78">
                  <c:v>4.2010283989949673E-2</c:v>
                </c:pt>
                <c:pt idx="79">
                  <c:v>4.1796024852535182E-2</c:v>
                </c:pt>
                <c:pt idx="80">
                  <c:v>4.1872567930320279E-2</c:v>
                </c:pt>
                <c:pt idx="81">
                  <c:v>4.1804632106262021E-2</c:v>
                </c:pt>
                <c:pt idx="82">
                  <c:v>4.1607280074382386E-2</c:v>
                </c:pt>
              </c:numCache>
            </c:numRef>
          </c:xVal>
          <c:yVal>
            <c:numRef>
              <c:f>'323'!$G$96:$G$178</c:f>
              <c:numCache>
                <c:formatCode>General</c:formatCode>
                <c:ptCount val="83"/>
                <c:pt idx="0">
                  <c:v>0.17802203999999999</c:v>
                </c:pt>
                <c:pt idx="1">
                  <c:v>0.68449481000000001</c:v>
                </c:pt>
                <c:pt idx="2">
                  <c:v>1.0620463609999999</c:v>
                </c:pt>
                <c:pt idx="3">
                  <c:v>1.4869541820000001</c:v>
                </c:pt>
                <c:pt idx="4">
                  <c:v>2.0403748990000001</c:v>
                </c:pt>
                <c:pt idx="5">
                  <c:v>2.6757687300000002</c:v>
                </c:pt>
                <c:pt idx="6">
                  <c:v>3.3099759600000001</c:v>
                </c:pt>
                <c:pt idx="7">
                  <c:v>3.3525816000000002</c:v>
                </c:pt>
                <c:pt idx="8">
                  <c:v>3.3681283500000001</c:v>
                </c:pt>
                <c:pt idx="9">
                  <c:v>3.3876282199999999</c:v>
                </c:pt>
                <c:pt idx="10">
                  <c:v>3.3632613400000002</c:v>
                </c:pt>
                <c:pt idx="11">
                  <c:v>3.3799881900000002</c:v>
                </c:pt>
                <c:pt idx="12">
                  <c:v>3.3963749399999998</c:v>
                </c:pt>
                <c:pt idx="13">
                  <c:v>3.3898201000000001</c:v>
                </c:pt>
                <c:pt idx="14">
                  <c:v>3.4815855</c:v>
                </c:pt>
                <c:pt idx="15">
                  <c:v>3.5569646399999999</c:v>
                </c:pt>
                <c:pt idx="16">
                  <c:v>3.78310156</c:v>
                </c:pt>
                <c:pt idx="17">
                  <c:v>3.9174726</c:v>
                </c:pt>
                <c:pt idx="18">
                  <c:v>4.1960468300000002</c:v>
                </c:pt>
                <c:pt idx="19">
                  <c:v>4.3631911299999997</c:v>
                </c:pt>
                <c:pt idx="20">
                  <c:v>4.62537909</c:v>
                </c:pt>
                <c:pt idx="21">
                  <c:v>4.7499179800000002</c:v>
                </c:pt>
                <c:pt idx="22">
                  <c:v>4.9498357799999999</c:v>
                </c:pt>
                <c:pt idx="23">
                  <c:v>5.0481567399999996</c:v>
                </c:pt>
                <c:pt idx="24">
                  <c:v>5.2972350099999996</c:v>
                </c:pt>
                <c:pt idx="25">
                  <c:v>5.4348835900000001</c:v>
                </c:pt>
                <c:pt idx="26">
                  <c:v>5.7069029799999997</c:v>
                </c:pt>
                <c:pt idx="27">
                  <c:v>5.8806023600000001</c:v>
                </c:pt>
                <c:pt idx="28">
                  <c:v>6.16900826</c:v>
                </c:pt>
                <c:pt idx="29">
                  <c:v>6.2848909600000002</c:v>
                </c:pt>
                <c:pt idx="30">
                  <c:v>6.3853130299999998</c:v>
                </c:pt>
                <c:pt idx="31">
                  <c:v>6.43775034</c:v>
                </c:pt>
                <c:pt idx="32">
                  <c:v>6.4934654199999997</c:v>
                </c:pt>
                <c:pt idx="33">
                  <c:v>6.4869113</c:v>
                </c:pt>
                <c:pt idx="34">
                  <c:v>6.46396923</c:v>
                </c:pt>
                <c:pt idx="35">
                  <c:v>6.4410281200000004</c:v>
                </c:pt>
                <c:pt idx="36">
                  <c:v>6.5000200299999999</c:v>
                </c:pt>
                <c:pt idx="37">
                  <c:v>6.5098524099999997</c:v>
                </c:pt>
                <c:pt idx="38">
                  <c:v>6.5032978100000003</c:v>
                </c:pt>
                <c:pt idx="39">
                  <c:v>6.5950636899999999</c:v>
                </c:pt>
                <c:pt idx="40">
                  <c:v>6.6245598799999996</c:v>
                </c:pt>
                <c:pt idx="41">
                  <c:v>6.6278371800000002</c:v>
                </c:pt>
                <c:pt idx="42">
                  <c:v>6.7490983</c:v>
                </c:pt>
                <c:pt idx="43">
                  <c:v>6.7949809999999999</c:v>
                </c:pt>
                <c:pt idx="44">
                  <c:v>6.8211998899999999</c:v>
                </c:pt>
                <c:pt idx="45">
                  <c:v>7.0014543500000004</c:v>
                </c:pt>
                <c:pt idx="46">
                  <c:v>7.0932197600000002</c:v>
                </c:pt>
                <c:pt idx="47">
                  <c:v>7.1358251599999996</c:v>
                </c:pt>
                <c:pt idx="48">
                  <c:v>7.3422980300000003</c:v>
                </c:pt>
                <c:pt idx="49">
                  <c:v>7.4438958199999998</c:v>
                </c:pt>
                <c:pt idx="50">
                  <c:v>7.6733102799999999</c:v>
                </c:pt>
                <c:pt idx="51">
                  <c:v>7.7880168000000003</c:v>
                </c:pt>
                <c:pt idx="52">
                  <c:v>8.08297825</c:v>
                </c:pt>
                <c:pt idx="53">
                  <c:v>8.2239036599999995</c:v>
                </c:pt>
                <c:pt idx="54">
                  <c:v>8.2894506499999991</c:v>
                </c:pt>
                <c:pt idx="55">
                  <c:v>8.5581922499999994</c:v>
                </c:pt>
                <c:pt idx="56">
                  <c:v>8.6860094100000005</c:v>
                </c:pt>
                <c:pt idx="57">
                  <c:v>8.7515564000000001</c:v>
                </c:pt>
                <c:pt idx="58">
                  <c:v>9.1055097600000003</c:v>
                </c:pt>
                <c:pt idx="59">
                  <c:v>9.3119821500000004</c:v>
                </c:pt>
                <c:pt idx="60">
                  <c:v>9.3709745400000006</c:v>
                </c:pt>
                <c:pt idx="61">
                  <c:v>9.7609787000000008</c:v>
                </c:pt>
                <c:pt idx="62">
                  <c:v>9.94778728</c:v>
                </c:pt>
                <c:pt idx="63">
                  <c:v>10.010056499999999</c:v>
                </c:pt>
                <c:pt idx="64">
                  <c:v>10.282075880000001</c:v>
                </c:pt>
                <c:pt idx="65">
                  <c:v>10.39022827</c:v>
                </c:pt>
                <c:pt idx="66">
                  <c:v>10.47216225</c:v>
                </c:pt>
                <c:pt idx="67">
                  <c:v>10.80972862</c:v>
                </c:pt>
                <c:pt idx="68">
                  <c:v>10.99653721</c:v>
                </c:pt>
                <c:pt idx="69">
                  <c:v>11.09485817</c:v>
                </c:pt>
                <c:pt idx="70">
                  <c:v>11.357045169999999</c:v>
                </c:pt>
                <c:pt idx="71">
                  <c:v>11.494693760000001</c:v>
                </c:pt>
                <c:pt idx="72">
                  <c:v>11.56679535</c:v>
                </c:pt>
                <c:pt idx="73">
                  <c:v>11.75688171</c:v>
                </c:pt>
                <c:pt idx="74">
                  <c:v>11.871588709999999</c:v>
                </c:pt>
                <c:pt idx="75">
                  <c:v>11.92730427</c:v>
                </c:pt>
                <c:pt idx="76">
                  <c:v>12.35991287</c:v>
                </c:pt>
                <c:pt idx="77">
                  <c:v>12.57621765</c:v>
                </c:pt>
                <c:pt idx="78">
                  <c:v>12.68764782</c:v>
                </c:pt>
                <c:pt idx="79">
                  <c:v>12.743362429999999</c:v>
                </c:pt>
                <c:pt idx="80">
                  <c:v>12.77285767</c:v>
                </c:pt>
                <c:pt idx="81">
                  <c:v>13.169417380000001</c:v>
                </c:pt>
                <c:pt idx="82">
                  <c:v>13.366058349999999</c:v>
                </c:pt>
              </c:numCache>
            </c:numRef>
          </c:yVal>
          <c:smooth val="1"/>
        </c:ser>
        <c:ser>
          <c:idx val="1"/>
          <c:order val="2"/>
          <c:tx>
            <c:v>302°C</c:v>
          </c:tx>
          <c:spPr>
            <a:ln w="22225">
              <a:solidFill>
                <a:srgbClr val="C00000"/>
              </a:solidFill>
              <a:prstDash val="sysDot"/>
            </a:ln>
          </c:spPr>
          <c:marker>
            <c:symbol val="square"/>
            <c:size val="4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'302'!$E$96:$E$156</c:f>
              <c:numCache>
                <c:formatCode>0.0000</c:formatCode>
                <c:ptCount val="61"/>
                <c:pt idx="0">
                  <c:v>9.1064744429943383E-4</c:v>
                </c:pt>
                <c:pt idx="1">
                  <c:v>1.2346490667311117E-3</c:v>
                </c:pt>
                <c:pt idx="2">
                  <c:v>1.4824150132965129E-3</c:v>
                </c:pt>
                <c:pt idx="3">
                  <c:v>1.6552363720546623E-3</c:v>
                </c:pt>
                <c:pt idx="4">
                  <c:v>1.9392757450403079E-3</c:v>
                </c:pt>
                <c:pt idx="5">
                  <c:v>2.1915297596204171E-3</c:v>
                </c:pt>
                <c:pt idx="6">
                  <c:v>3.8968111640582644E-3</c:v>
                </c:pt>
                <c:pt idx="7">
                  <c:v>5.0650614163251992E-3</c:v>
                </c:pt>
                <c:pt idx="8">
                  <c:v>6.8551857503561615E-3</c:v>
                </c:pt>
                <c:pt idx="9">
                  <c:v>8.5762061330373687E-3</c:v>
                </c:pt>
                <c:pt idx="10">
                  <c:v>1.0199042342848864E-2</c:v>
                </c:pt>
                <c:pt idx="11">
                  <c:v>1.1272920206039398E-2</c:v>
                </c:pt>
                <c:pt idx="12">
                  <c:v>1.223269047696557E-2</c:v>
                </c:pt>
                <c:pt idx="13">
                  <c:v>1.2979738620071325E-2</c:v>
                </c:pt>
                <c:pt idx="14">
                  <c:v>1.3523040771386077E-2</c:v>
                </c:pt>
                <c:pt idx="15">
                  <c:v>1.3943812517860915E-2</c:v>
                </c:pt>
                <c:pt idx="16">
                  <c:v>1.4313617026196122E-2</c:v>
                </c:pt>
                <c:pt idx="17">
                  <c:v>1.5042873065630274E-2</c:v>
                </c:pt>
                <c:pt idx="18">
                  <c:v>1.5624784897948269E-2</c:v>
                </c:pt>
                <c:pt idx="19">
                  <c:v>1.6575952226766149E-2</c:v>
                </c:pt>
                <c:pt idx="20">
                  <c:v>1.7250334867882435E-2</c:v>
                </c:pt>
                <c:pt idx="21">
                  <c:v>1.8167881050018986E-2</c:v>
                </c:pt>
                <c:pt idx="22">
                  <c:v>1.9109949282039931E-2</c:v>
                </c:pt>
                <c:pt idx="23">
                  <c:v>2.0211370357156342E-2</c:v>
                </c:pt>
                <c:pt idx="24">
                  <c:v>2.1845764879115308E-2</c:v>
                </c:pt>
                <c:pt idx="25">
                  <c:v>2.3174724854539055E-2</c:v>
                </c:pt>
                <c:pt idx="26">
                  <c:v>2.4651114790226778E-2</c:v>
                </c:pt>
                <c:pt idx="27">
                  <c:v>2.5823791630124663E-2</c:v>
                </c:pt>
                <c:pt idx="28">
                  <c:v>2.7137565950758915E-2</c:v>
                </c:pt>
                <c:pt idx="29">
                  <c:v>2.8135454059618224E-2</c:v>
                </c:pt>
                <c:pt idx="30">
                  <c:v>2.9229804890601885E-2</c:v>
                </c:pt>
                <c:pt idx="31">
                  <c:v>3.00661225509317E-2</c:v>
                </c:pt>
                <c:pt idx="32">
                  <c:v>3.0957956997799616E-2</c:v>
                </c:pt>
                <c:pt idx="33">
                  <c:v>3.2029814631563062E-2</c:v>
                </c:pt>
                <c:pt idx="34">
                  <c:v>3.3339019442653342E-2</c:v>
                </c:pt>
                <c:pt idx="35">
                  <c:v>3.40927117788241E-2</c:v>
                </c:pt>
                <c:pt idx="36">
                  <c:v>3.4997309872750598E-2</c:v>
                </c:pt>
                <c:pt idx="37">
                  <c:v>3.5888845540936798E-2</c:v>
                </c:pt>
                <c:pt idx="38">
                  <c:v>3.6814327564171197E-2</c:v>
                </c:pt>
                <c:pt idx="39">
                  <c:v>3.7768166573899704E-2</c:v>
                </c:pt>
                <c:pt idx="40">
                  <c:v>3.8885491107265198E-2</c:v>
                </c:pt>
                <c:pt idx="41">
                  <c:v>3.9564084772541599E-2</c:v>
                </c:pt>
                <c:pt idx="42">
                  <c:v>4.0621814185818998E-2</c:v>
                </c:pt>
                <c:pt idx="43">
                  <c:v>4.1396291055995002E-2</c:v>
                </c:pt>
                <c:pt idx="44">
                  <c:v>4.1926644977371801E-2</c:v>
                </c:pt>
                <c:pt idx="45">
                  <c:v>4.2209065081681901E-2</c:v>
                </c:pt>
                <c:pt idx="46">
                  <c:v>4.24262067202038E-2</c:v>
                </c:pt>
                <c:pt idx="47">
                  <c:v>4.2551123254464002E-2</c:v>
                </c:pt>
                <c:pt idx="48">
                  <c:v>4.2878237539705301E-2</c:v>
                </c:pt>
                <c:pt idx="49">
                  <c:v>4.3188333040834401E-2</c:v>
                </c:pt>
                <c:pt idx="50">
                  <c:v>4.3387263568000697E-2</c:v>
                </c:pt>
                <c:pt idx="51">
                  <c:v>4.3489780668571003E-2</c:v>
                </c:pt>
                <c:pt idx="52">
                  <c:v>4.3508807246540902E-2</c:v>
                </c:pt>
                <c:pt idx="53">
                  <c:v>4.3518836923122202E-2</c:v>
                </c:pt>
                <c:pt idx="54">
                  <c:v>4.3528758770933804E-2</c:v>
                </c:pt>
                <c:pt idx="55">
                  <c:v>4.3540093649780801E-2</c:v>
                </c:pt>
                <c:pt idx="56">
                  <c:v>4.3552656766979898E-2</c:v>
                </c:pt>
                <c:pt idx="57">
                  <c:v>4.3464304329353401E-2</c:v>
                </c:pt>
                <c:pt idx="58">
                  <c:v>4.3560858569424397E-2</c:v>
                </c:pt>
                <c:pt idx="59">
                  <c:v>4.3629890803027496E-2</c:v>
                </c:pt>
                <c:pt idx="60">
                  <c:v>4.357943536910347E-2</c:v>
                </c:pt>
              </c:numCache>
            </c:numRef>
          </c:xVal>
          <c:yVal>
            <c:numRef>
              <c:f>'302'!$I$96:$I$156</c:f>
              <c:numCache>
                <c:formatCode>General</c:formatCode>
                <c:ptCount val="61"/>
                <c:pt idx="0">
                  <c:v>0.21735020999999999</c:v>
                </c:pt>
                <c:pt idx="1">
                  <c:v>0.44348702000000001</c:v>
                </c:pt>
                <c:pt idx="2">
                  <c:v>0.67617846000000004</c:v>
                </c:pt>
                <c:pt idx="3">
                  <c:v>0.91870200999999996</c:v>
                </c:pt>
                <c:pt idx="4">
                  <c:v>1.2103856799999999</c:v>
                </c:pt>
                <c:pt idx="5">
                  <c:v>1.7183742500000001</c:v>
                </c:pt>
                <c:pt idx="6">
                  <c:v>1.7347608800000001</c:v>
                </c:pt>
                <c:pt idx="7">
                  <c:v>1.8429132699999999</c:v>
                </c:pt>
                <c:pt idx="8">
                  <c:v>1.81501486</c:v>
                </c:pt>
                <c:pt idx="9">
                  <c:v>1.82535081</c:v>
                </c:pt>
                <c:pt idx="10">
                  <c:v>1.8612335199999999</c:v>
                </c:pt>
                <c:pt idx="11">
                  <c:v>1.8871164599999999</c:v>
                </c:pt>
                <c:pt idx="12">
                  <c:v>2.0411516700000001</c:v>
                </c:pt>
                <c:pt idx="13">
                  <c:v>2.3312377899999999</c:v>
                </c:pt>
                <c:pt idx="14">
                  <c:v>2.5409877299999999</c:v>
                </c:pt>
                <c:pt idx="15">
                  <c:v>2.7900659999999999</c:v>
                </c:pt>
                <c:pt idx="16">
                  <c:v>3.0358669800000002</c:v>
                </c:pt>
                <c:pt idx="17">
                  <c:v>3.2751128700000001</c:v>
                </c:pt>
                <c:pt idx="18">
                  <c:v>3.3815854999999999</c:v>
                </c:pt>
                <c:pt idx="19">
                  <c:v>3.40856242</c:v>
                </c:pt>
                <c:pt idx="20">
                  <c:v>3.4648672000000005</c:v>
                </c:pt>
                <c:pt idx="21">
                  <c:v>3.5270549199999999</c:v>
                </c:pt>
                <c:pt idx="22">
                  <c:v>3.5731911299999997</c:v>
                </c:pt>
                <c:pt idx="23">
                  <c:v>3.6361331899999998</c:v>
                </c:pt>
                <c:pt idx="24">
                  <c:v>3.6823516099999996</c:v>
                </c:pt>
                <c:pt idx="25">
                  <c:v>3.6856289099999993</c:v>
                </c:pt>
                <c:pt idx="26">
                  <c:v>3.69134399</c:v>
                </c:pt>
                <c:pt idx="27">
                  <c:v>3.69428511</c:v>
                </c:pt>
                <c:pt idx="28">
                  <c:v>3.7062190800000008</c:v>
                </c:pt>
                <c:pt idx="29">
                  <c:v>3.6972693999999997</c:v>
                </c:pt>
                <c:pt idx="30">
                  <c:v>3.6999179799999999</c:v>
                </c:pt>
                <c:pt idx="31">
                  <c:v>3.7021876700000003</c:v>
                </c:pt>
                <c:pt idx="32">
                  <c:v>3.7162232400000001</c:v>
                </c:pt>
                <c:pt idx="33">
                  <c:v>3.71832436</c:v>
                </c:pt>
                <c:pt idx="34">
                  <c:v>3.7218561200000004</c:v>
                </c:pt>
                <c:pt idx="35">
                  <c:v>3.7270664400000002</c:v>
                </c:pt>
                <c:pt idx="36">
                  <c:v>3.7373209000000007</c:v>
                </c:pt>
                <c:pt idx="37">
                  <c:v>3.759422020000001</c:v>
                </c:pt>
                <c:pt idx="38">
                  <c:v>3.7626175900000001</c:v>
                </c:pt>
                <c:pt idx="39">
                  <c:v>3.8078288699999998</c:v>
                </c:pt>
                <c:pt idx="40">
                  <c:v>3.8179147499999999</c:v>
                </c:pt>
                <c:pt idx="41">
                  <c:v>3.9296806300000005</c:v>
                </c:pt>
                <c:pt idx="42">
                  <c:v>4.1513638299999993</c:v>
                </c:pt>
                <c:pt idx="43">
                  <c:v>4.4734654199999992</c:v>
                </c:pt>
                <c:pt idx="44">
                  <c:v>4.7873324200000003</c:v>
                </c:pt>
                <c:pt idx="45">
                  <c:v>5.1094344899999991</c:v>
                </c:pt>
                <c:pt idx="46">
                  <c:v>5.4117900699999995</c:v>
                </c:pt>
                <c:pt idx="47">
                  <c:v>5.7830516599999999</c:v>
                </c:pt>
                <c:pt idx="48">
                  <c:v>6.1476769299999994</c:v>
                </c:pt>
                <c:pt idx="49">
                  <c:v>6.4418801099999996</c:v>
                </c:pt>
                <c:pt idx="50">
                  <c:v>6.7131417100000004</c:v>
                </c:pt>
                <c:pt idx="51">
                  <c:v>7.0679345900000001</c:v>
                </c:pt>
                <c:pt idx="52">
                  <c:v>7.362138250000001</c:v>
                </c:pt>
                <c:pt idx="53">
                  <c:v>7.7744074600000008</c:v>
                </c:pt>
                <c:pt idx="54">
                  <c:v>8.0259240000000016</c:v>
                </c:pt>
                <c:pt idx="55">
                  <c:v>8.330294799999999</c:v>
                </c:pt>
                <c:pt idx="56">
                  <c:v>8.6958408400000007</c:v>
                </c:pt>
                <c:pt idx="57">
                  <c:v>8.9350881599999994</c:v>
                </c:pt>
                <c:pt idx="58">
                  <c:v>9.2858449899999993</c:v>
                </c:pt>
                <c:pt idx="59">
                  <c:v>9.6791269300000007</c:v>
                </c:pt>
                <c:pt idx="60">
                  <c:v>9.9266078900000014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77248"/>
        <c:axId val="35879552"/>
      </c:scatterChart>
      <c:valAx>
        <c:axId val="35877248"/>
        <c:scaling>
          <c:orientation val="minMax"/>
          <c:max val="4.5000000000000012E-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100" b="1" i="0" u="none" strike="noStrike" baseline="0">
                    <a:latin typeface="Times New Roman" pitchFamily="18" charset="0"/>
                    <a:cs typeface="Times New Roman" pitchFamily="18" charset="0"/>
                  </a:rPr>
                  <a:t>Mass Fraction H/(Mg+Ni)</a:t>
                </a:r>
                <a:endParaRPr lang="en-US" sz="11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8825281233447201"/>
              <c:y val="0.94481456197960012"/>
            </c:manualLayout>
          </c:layout>
          <c:overlay val="0"/>
        </c:title>
        <c:numFmt formatCode="0.00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879552"/>
        <c:crosses val="autoZero"/>
        <c:crossBetween val="midCat"/>
      </c:valAx>
      <c:valAx>
        <c:axId val="35879552"/>
        <c:scaling>
          <c:orientation val="minMax"/>
          <c:max val="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100">
                    <a:latin typeface="Times New Roman" pitchFamily="18" charset="0"/>
                    <a:cs typeface="Times New Roman" pitchFamily="18" charset="0"/>
                  </a:rPr>
                  <a:t>Pressure (bar)</a:t>
                </a:r>
              </a:p>
            </c:rich>
          </c:tx>
          <c:layout>
            <c:manualLayout>
              <c:xMode val="edge"/>
              <c:yMode val="edge"/>
              <c:x val="2.5191159839395589E-2"/>
              <c:y val="0.392866396784189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87724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7285998104403619"/>
          <c:y val="0.75683403601951382"/>
          <c:w val="0.15105770632837562"/>
          <c:h val="0.10942761504282464"/>
        </c:manualLayout>
      </c:layout>
      <c:overlay val="1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0.72138</cdr:x>
      <cdr:y>0.09515</cdr:y>
    </cdr:from>
    <cdr:to>
      <cdr:x>0.7289</cdr:x>
      <cdr:y>0.11325</cdr:y>
    </cdr:to>
    <cdr:sp macro="" textlink="">
      <cdr:nvSpPr>
        <cdr:cNvPr id="3" name="Diamond 2"/>
        <cdr:cNvSpPr/>
      </cdr:nvSpPr>
      <cdr:spPr>
        <a:xfrm xmlns:a="http://schemas.openxmlformats.org/drawingml/2006/main">
          <a:off x="6255147" y="598994"/>
          <a:ext cx="65207" cy="113944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0.73715</cdr:x>
      <cdr:y>0.07107</cdr:y>
    </cdr:from>
    <cdr:to>
      <cdr:x>0.80013</cdr:x>
      <cdr:y>0.11502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4044275" y="283049"/>
          <a:ext cx="345534" cy="175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000" b="0">
              <a:latin typeface="Times New Roman" pitchFamily="18" charset="0"/>
              <a:cs typeface="Times New Roman" pitchFamily="18" charset="0"/>
            </a:rPr>
            <a:t>Mg</a:t>
          </a:r>
          <a:r>
            <a:rPr lang="en-CA" sz="1000" b="0" baseline="-25000">
              <a:latin typeface="Times New Roman" pitchFamily="18" charset="0"/>
              <a:cs typeface="Times New Roman" pitchFamily="18" charset="0"/>
            </a:rPr>
            <a:t>2</a:t>
          </a:r>
          <a:r>
            <a:rPr lang="en-CA" sz="1000" b="0">
              <a:latin typeface="Times New Roman" pitchFamily="18" charset="0"/>
              <a:cs typeface="Times New Roman" pitchFamily="18" charset="0"/>
            </a:rPr>
            <a:t>Ni</a:t>
          </a:r>
          <a:endParaRPr lang="en-CA" sz="1100" b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0.73715</cdr:x>
      <cdr:y>0.13642</cdr:y>
    </cdr:from>
    <cdr:to>
      <cdr:x>0.79137</cdr:x>
      <cdr:y>0.17723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4044275" y="543315"/>
          <a:ext cx="297473" cy="162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000" b="0">
              <a:latin typeface="Times New Roman" pitchFamily="18" charset="0"/>
              <a:cs typeface="Times New Roman" pitchFamily="18" charset="0"/>
            </a:rPr>
            <a:t>Mg</a:t>
          </a:r>
          <a:endParaRPr lang="en-CA" sz="1100" b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0.72045</cdr:x>
      <cdr:y>0.16316</cdr:y>
    </cdr:from>
    <cdr:to>
      <cdr:x>0.72983</cdr:x>
      <cdr:y>0.17605</cdr:y>
    </cdr:to>
    <cdr:sp macro="" textlink="">
      <cdr:nvSpPr>
        <cdr:cNvPr id="7" name="Oval 6"/>
        <cdr:cNvSpPr/>
      </cdr:nvSpPr>
      <cdr:spPr>
        <a:xfrm xmlns:a="http://schemas.openxmlformats.org/drawingml/2006/main">
          <a:off x="3952677" y="649811"/>
          <a:ext cx="51462" cy="5133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</cdr:x>
      <cdr:y>0.6184</cdr:y>
    </cdr:from>
    <cdr:to>
      <cdr:x>0.63939</cdr:x>
      <cdr:y>0.6313</cdr:y>
    </cdr:to>
    <cdr:sp macro="" textlink="">
      <cdr:nvSpPr>
        <cdr:cNvPr id="8" name="Oval 7"/>
        <cdr:cNvSpPr/>
      </cdr:nvSpPr>
      <cdr:spPr>
        <a:xfrm xmlns:a="http://schemas.openxmlformats.org/drawingml/2006/main">
          <a:off x="4800600" y="3210560"/>
          <a:ext cx="71552" cy="6697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</cdr:x>
      <cdr:y>0.77984</cdr:y>
    </cdr:from>
    <cdr:to>
      <cdr:x>0.52938</cdr:x>
      <cdr:y>0.79274</cdr:y>
    </cdr:to>
    <cdr:sp macro="" textlink="">
      <cdr:nvSpPr>
        <cdr:cNvPr id="9" name="Oval 8"/>
        <cdr:cNvSpPr/>
      </cdr:nvSpPr>
      <cdr:spPr>
        <a:xfrm xmlns:a="http://schemas.openxmlformats.org/drawingml/2006/main">
          <a:off x="3962400" y="4048760"/>
          <a:ext cx="71476" cy="6697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</cdr:x>
      <cdr:y>0.77984</cdr:y>
    </cdr:from>
    <cdr:to>
      <cdr:x>0.57938</cdr:x>
      <cdr:y>0.79274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4343400" y="4048760"/>
          <a:ext cx="71476" cy="6697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0.91</cdr:x>
      <cdr:y>0.79452</cdr:y>
    </cdr:from>
    <cdr:to>
      <cdr:x>0.91938</cdr:x>
      <cdr:y>0.80742</cdr:y>
    </cdr:to>
    <cdr:sp macro="" textlink="">
      <cdr:nvSpPr>
        <cdr:cNvPr id="13" name="Oval 12"/>
        <cdr:cNvSpPr/>
      </cdr:nvSpPr>
      <cdr:spPr>
        <a:xfrm xmlns:a="http://schemas.openxmlformats.org/drawingml/2006/main">
          <a:off x="6934200" y="4124960"/>
          <a:ext cx="71476" cy="6697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</cdr:x>
      <cdr:y>0.58904</cdr:y>
    </cdr:from>
    <cdr:to>
      <cdr:x>0.21752</cdr:x>
      <cdr:y>0.60714</cdr:y>
    </cdr:to>
    <cdr:sp macro="" textlink="">
      <cdr:nvSpPr>
        <cdr:cNvPr id="21" name="Diamond 20"/>
        <cdr:cNvSpPr/>
      </cdr:nvSpPr>
      <cdr:spPr>
        <a:xfrm xmlns:a="http://schemas.openxmlformats.org/drawingml/2006/main">
          <a:off x="1600200" y="3058160"/>
          <a:ext cx="57303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</cdr:x>
      <cdr:y>0.63307</cdr:y>
    </cdr:from>
    <cdr:to>
      <cdr:x>0.24752</cdr:x>
      <cdr:y>0.65117</cdr:y>
    </cdr:to>
    <cdr:sp macro="" textlink="">
      <cdr:nvSpPr>
        <cdr:cNvPr id="22" name="Diamond 21"/>
        <cdr:cNvSpPr/>
      </cdr:nvSpPr>
      <cdr:spPr>
        <a:xfrm xmlns:a="http://schemas.openxmlformats.org/drawingml/2006/main">
          <a:off x="1828800" y="3286760"/>
          <a:ext cx="57303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</cdr:x>
      <cdr:y>0.73581</cdr:y>
    </cdr:from>
    <cdr:to>
      <cdr:x>0.20752</cdr:x>
      <cdr:y>0.75391</cdr:y>
    </cdr:to>
    <cdr:sp macro="" textlink="">
      <cdr:nvSpPr>
        <cdr:cNvPr id="23" name="Diamond 22"/>
        <cdr:cNvSpPr/>
      </cdr:nvSpPr>
      <cdr:spPr>
        <a:xfrm xmlns:a="http://schemas.openxmlformats.org/drawingml/2006/main">
          <a:off x="1524000" y="3820160"/>
          <a:ext cx="57302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</cdr:x>
      <cdr:y>0.72114</cdr:y>
    </cdr:from>
    <cdr:to>
      <cdr:x>0.31752</cdr:x>
      <cdr:y>0.73924</cdr:y>
    </cdr:to>
    <cdr:sp macro="" textlink="">
      <cdr:nvSpPr>
        <cdr:cNvPr id="24" name="Diamond 23"/>
        <cdr:cNvSpPr/>
      </cdr:nvSpPr>
      <cdr:spPr>
        <a:xfrm xmlns:a="http://schemas.openxmlformats.org/drawingml/2006/main">
          <a:off x="2362200" y="3743960"/>
          <a:ext cx="57303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</cdr:x>
      <cdr:y>0.8092</cdr:y>
    </cdr:from>
    <cdr:to>
      <cdr:x>0.42752</cdr:x>
      <cdr:y>0.8273</cdr:y>
    </cdr:to>
    <cdr:sp macro="" textlink="">
      <cdr:nvSpPr>
        <cdr:cNvPr id="25" name="Diamond 24"/>
        <cdr:cNvSpPr/>
      </cdr:nvSpPr>
      <cdr:spPr>
        <a:xfrm xmlns:a="http://schemas.openxmlformats.org/drawingml/2006/main">
          <a:off x="3200400" y="4201160"/>
          <a:ext cx="57302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</cdr:x>
      <cdr:y>0.03131</cdr:y>
    </cdr:from>
    <cdr:to>
      <cdr:x>0.85752</cdr:x>
      <cdr:y>0.04941</cdr:y>
    </cdr:to>
    <cdr:sp macro="" textlink="">
      <cdr:nvSpPr>
        <cdr:cNvPr id="26" name="Diamond 25"/>
        <cdr:cNvSpPr/>
      </cdr:nvSpPr>
      <cdr:spPr>
        <a:xfrm xmlns:a="http://schemas.openxmlformats.org/drawingml/2006/main">
          <a:off x="6477000" y="162560"/>
          <a:ext cx="57302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0.74107</cdr:x>
      <cdr:y>0.7109</cdr:y>
    </cdr:from>
    <cdr:to>
      <cdr:x>0.74859</cdr:x>
      <cdr:y>0.729</cdr:y>
    </cdr:to>
    <cdr:sp macro="" textlink="">
      <cdr:nvSpPr>
        <cdr:cNvPr id="27" name="Diamond 26"/>
        <cdr:cNvSpPr/>
      </cdr:nvSpPr>
      <cdr:spPr>
        <a:xfrm xmlns:a="http://schemas.openxmlformats.org/drawingml/2006/main">
          <a:off x="4065792" y="2831327"/>
          <a:ext cx="41258" cy="72087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</cdr:x>
      <cdr:y>0.6184</cdr:y>
    </cdr:from>
    <cdr:to>
      <cdr:x>0.70753</cdr:x>
      <cdr:y>0.63649</cdr:y>
    </cdr:to>
    <cdr:sp macro="" textlink="">
      <cdr:nvSpPr>
        <cdr:cNvPr id="28" name="Diamond 27"/>
        <cdr:cNvSpPr/>
      </cdr:nvSpPr>
      <cdr:spPr>
        <a:xfrm xmlns:a="http://schemas.openxmlformats.org/drawingml/2006/main">
          <a:off x="5334000" y="3210560"/>
          <a:ext cx="57379" cy="93919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0.82136</cdr:x>
      <cdr:y>0.76007</cdr:y>
    </cdr:from>
    <cdr:to>
      <cdr:x>0.82888</cdr:x>
      <cdr:y>0.77816</cdr:y>
    </cdr:to>
    <cdr:sp macro="" textlink="">
      <cdr:nvSpPr>
        <cdr:cNvPr id="29" name="Diamond 28"/>
        <cdr:cNvSpPr/>
      </cdr:nvSpPr>
      <cdr:spPr>
        <a:xfrm xmlns:a="http://schemas.openxmlformats.org/drawingml/2006/main">
          <a:off x="4506297" y="3027144"/>
          <a:ext cx="41258" cy="72048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</cdr:x>
      <cdr:y>0.70646</cdr:y>
    </cdr:from>
    <cdr:to>
      <cdr:x>0.86752</cdr:x>
      <cdr:y>0.72456</cdr:y>
    </cdr:to>
    <cdr:sp macro="" textlink="">
      <cdr:nvSpPr>
        <cdr:cNvPr id="30" name="Diamond 29"/>
        <cdr:cNvSpPr/>
      </cdr:nvSpPr>
      <cdr:spPr>
        <a:xfrm xmlns:a="http://schemas.openxmlformats.org/drawingml/2006/main">
          <a:off x="6553200" y="3667760"/>
          <a:ext cx="57302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0.71649</cdr:x>
      <cdr:y>0.56333</cdr:y>
    </cdr:from>
    <cdr:to>
      <cdr:x>0.72401</cdr:x>
      <cdr:y>0.58142</cdr:y>
    </cdr:to>
    <cdr:sp macro="" textlink="">
      <cdr:nvSpPr>
        <cdr:cNvPr id="31" name="Diamond 30"/>
        <cdr:cNvSpPr/>
      </cdr:nvSpPr>
      <cdr:spPr>
        <a:xfrm xmlns:a="http://schemas.openxmlformats.org/drawingml/2006/main">
          <a:off x="3930937" y="2243585"/>
          <a:ext cx="41257" cy="72047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</cdr:x>
      <cdr:y>0.77984</cdr:y>
    </cdr:from>
    <cdr:to>
      <cdr:x>0.59753</cdr:x>
      <cdr:y>0.79794</cdr:y>
    </cdr:to>
    <cdr:sp macro="" textlink="">
      <cdr:nvSpPr>
        <cdr:cNvPr id="32" name="Diamond 31"/>
        <cdr:cNvSpPr/>
      </cdr:nvSpPr>
      <cdr:spPr>
        <a:xfrm xmlns:a="http://schemas.openxmlformats.org/drawingml/2006/main">
          <a:off x="4495800" y="4048760"/>
          <a:ext cx="57378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</cdr:x>
      <cdr:y>0.4863</cdr:y>
    </cdr:from>
    <cdr:to>
      <cdr:x>0.64752</cdr:x>
      <cdr:y>0.5044</cdr:y>
    </cdr:to>
    <cdr:sp macro="" textlink="">
      <cdr:nvSpPr>
        <cdr:cNvPr id="33" name="Diamond 32"/>
        <cdr:cNvSpPr/>
      </cdr:nvSpPr>
      <cdr:spPr>
        <a:xfrm xmlns:a="http://schemas.openxmlformats.org/drawingml/2006/main">
          <a:off x="4876800" y="2524760"/>
          <a:ext cx="57303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</cdr:x>
      <cdr:y>0.8092</cdr:y>
    </cdr:from>
    <cdr:to>
      <cdr:x>0.61752</cdr:x>
      <cdr:y>0.82729</cdr:y>
    </cdr:to>
    <cdr:sp macro="" textlink="">
      <cdr:nvSpPr>
        <cdr:cNvPr id="34" name="Diamond 33"/>
        <cdr:cNvSpPr/>
      </cdr:nvSpPr>
      <cdr:spPr>
        <a:xfrm xmlns:a="http://schemas.openxmlformats.org/drawingml/2006/main">
          <a:off x="4648200" y="4201160"/>
          <a:ext cx="57303" cy="93919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0.94</cdr:x>
      <cdr:y>0.79452</cdr:y>
    </cdr:from>
    <cdr:to>
      <cdr:x>0.94752</cdr:x>
      <cdr:y>0.81262</cdr:y>
    </cdr:to>
    <cdr:sp macro="" textlink="">
      <cdr:nvSpPr>
        <cdr:cNvPr id="35" name="Diamond 34"/>
        <cdr:cNvSpPr/>
      </cdr:nvSpPr>
      <cdr:spPr>
        <a:xfrm xmlns:a="http://schemas.openxmlformats.org/drawingml/2006/main">
          <a:off x="7162800" y="4124960"/>
          <a:ext cx="57303" cy="93971"/>
        </a:xfrm>
        <a:prstGeom xmlns:a="http://schemas.openxmlformats.org/drawingml/2006/main" prst="diamond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4397D8-407C-4E2F-95C9-07E63A514496}" type="datetimeFigureOut">
              <a:rPr lang="en-US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6B9160-0128-4EF1-B664-98D37E34F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9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0390AF-ABF4-4277-8AD3-CD8080C9BC19}" type="datetimeFigureOut">
              <a:rPr lang="en-US"/>
              <a:pPr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250B92-54D6-4AF4-8D70-6F6DE7415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7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Behind USA, Australia</a:t>
            </a:r>
          </a:p>
          <a:p>
            <a:r>
              <a:rPr lang="en-CA" dirty="0" smtClean="0"/>
              <a:t>Future trends : mining &amp; oil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5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Fuel Cell Technology is mature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>
                <a:solidFill>
                  <a:schemeClr val="tx1"/>
                </a:solidFill>
              </a:rPr>
              <a:t>Reduction of oil dependency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Room temperature hydrides have transitions metals, lightweight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0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Room temperature hydrides have transitions metals, lightweight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0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2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Compare equilibrium constants, diff samples operate at diff temp &amp; pressures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Eq. used to compare equilibrium constants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50B92-54D6-4AF4-8D70-6F6DE74157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2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B95AA5D1-225F-429E-AC6E-2DB5DDF1AEED}" type="datetime1">
              <a:rPr lang="en-US" smtClean="0"/>
              <a:t>4/1/2013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A31B4D-3893-4A15-A728-952EE901E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4D3E00-A7D3-4633-BD6C-9D2BCB3A78C4}" type="datetime1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B06A-D397-4C43-BD23-CEEB1AF33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9F172-38C0-4C05-BF52-DAAD89B9C16A}" type="datetime1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A6575-E248-4CF1-8C4D-9B96E62C9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ED819-9526-41E3-953E-2B8EABAD233A}" type="datetime1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5427-1C06-4221-9B21-46CEE90A6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8C4856-5A66-4CF9-AA5E-6E3E0FD3BF17}" type="datetime1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DEABE-CBCF-46FF-888C-F39BF107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D266F-0448-4218-B7C6-FBF8390E7089}" type="datetime1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33A0F-B427-4113-B657-79A9EFFE9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DEB29-4E8C-46F2-A6C4-D2314FF57F6C}" type="datetime1">
              <a:rPr lang="en-US" smtClean="0"/>
              <a:t>4/1/2013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4BB15D-25B6-4A64-83EB-5A753A4A2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fld id="{1DBC5539-FC08-4F79-8535-94EA5C21BC98}" type="datetime1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03B73-43C7-4458-844E-B2024EECF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AB1FE8-BE9B-4EDC-9796-7CF966633549}" type="datetime1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2E6D9-39F6-46A8-AE33-8A94CAE50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5505A-9557-4083-A742-7F635B6676E5}" type="datetime1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9FFB-E82C-4AB9-AB85-24708B2CC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5E7B07-9EB3-40A5-9251-98525F720B8E}" type="datetime1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3BFF9-659A-4A2D-8D04-C28F04061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28CF6258-9491-4B10-A941-1D5126A172B5}" type="datetime1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1FE23DEB-16F2-4463-B7E7-8BBE5DC8DC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08" r:id="rId3"/>
    <p:sldLayoutId id="2147483809" r:id="rId4"/>
    <p:sldLayoutId id="2147483816" r:id="rId5"/>
    <p:sldLayoutId id="2147483817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77200" cy="32004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CA" sz="3100" dirty="0" smtClean="0"/>
              <a:t>Hydrogen </a:t>
            </a:r>
            <a:r>
              <a:rPr lang="en-CA" sz="3100" dirty="0"/>
              <a:t>Storage Properties of Mg-Ni-H through Pressure Composition Isotherms Combined with Thermodynamic Calculations</a:t>
            </a:r>
            <a:br>
              <a:rPr lang="en-CA" sz="3100" dirty="0"/>
            </a:br>
            <a:r>
              <a:rPr lang="en-CA" sz="3100" dirty="0"/>
              <a:t> </a:t>
            </a:r>
            <a:r>
              <a:rPr lang="en-US" sz="1800" dirty="0" smtClean="0"/>
              <a:t>Guy-</a:t>
            </a:r>
            <a:r>
              <a:rPr lang="en-US" sz="1800" dirty="0" err="1" smtClean="0"/>
              <a:t>Joël</a:t>
            </a:r>
            <a:r>
              <a:rPr lang="en-US" sz="1800" dirty="0" smtClean="0"/>
              <a:t> </a:t>
            </a:r>
            <a:r>
              <a:rPr lang="en-US" sz="1800" dirty="0" err="1" smtClean="0"/>
              <a:t>Rocher</a:t>
            </a:r>
            <a:endParaRPr lang="en-US" sz="1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724900" cy="2438400"/>
          </a:xfrm>
        </p:spPr>
        <p:txBody>
          <a:bodyPr>
            <a:normAutofit fontScale="32500" lnSpcReduction="20000"/>
          </a:bodyPr>
          <a:lstStyle/>
          <a:p>
            <a:pPr marL="63500" algn="ctr" eaLnBrk="1" hangingPunct="1">
              <a:lnSpc>
                <a:spcPct val="90000"/>
              </a:lnSpc>
            </a:pPr>
            <a:r>
              <a:rPr lang="en-CA" sz="4900" dirty="0" smtClean="0"/>
              <a:t>Master’s </a:t>
            </a:r>
            <a:r>
              <a:rPr lang="en-CA" sz="4900" dirty="0"/>
              <a:t>Thesis Defense </a:t>
            </a:r>
            <a:r>
              <a:rPr lang="en-CA" sz="4900" dirty="0" smtClean="0"/>
              <a:t>Presentation</a:t>
            </a:r>
            <a:endParaRPr lang="en-US" sz="4900" dirty="0" smtClean="0"/>
          </a:p>
          <a:p>
            <a:pPr marL="63500" eaLnBrk="1" hangingPunct="1">
              <a:lnSpc>
                <a:spcPct val="90000"/>
              </a:lnSpc>
            </a:pPr>
            <a:endParaRPr lang="en-US" sz="5000" dirty="0" smtClean="0"/>
          </a:p>
          <a:p>
            <a:pPr marL="63500" algn="ctr" eaLnBrk="1" hangingPunct="1">
              <a:lnSpc>
                <a:spcPct val="90000"/>
              </a:lnSpc>
            </a:pPr>
            <a:r>
              <a:rPr lang="en-US" sz="5000" dirty="0" smtClean="0"/>
              <a:t>Supervisors: Dr. M. </a:t>
            </a:r>
            <a:r>
              <a:rPr lang="en-US" sz="5000" dirty="0" err="1" smtClean="0"/>
              <a:t>Medraj</a:t>
            </a:r>
            <a:endParaRPr lang="en-US" sz="5000" dirty="0" smtClean="0"/>
          </a:p>
          <a:p>
            <a:pPr marL="63500" algn="ctr" eaLnBrk="1" hangingPunct="1">
              <a:lnSpc>
                <a:spcPct val="90000"/>
              </a:lnSpc>
            </a:pPr>
            <a:r>
              <a:rPr lang="en-US" sz="5000" dirty="0" smtClean="0"/>
              <a:t>	   Dr</a:t>
            </a:r>
            <a:r>
              <a:rPr lang="en-US" sz="5000" dirty="0"/>
              <a:t>. H.D. </a:t>
            </a:r>
            <a:r>
              <a:rPr lang="en-US" sz="5000" dirty="0" smtClean="0"/>
              <a:t>Ng</a:t>
            </a:r>
          </a:p>
          <a:p>
            <a:pPr marL="63500" algn="ctr" eaLnBrk="1" hangingPunct="1">
              <a:lnSpc>
                <a:spcPct val="90000"/>
              </a:lnSpc>
            </a:pPr>
            <a:r>
              <a:rPr lang="en-US" sz="5000" dirty="0" smtClean="0"/>
              <a:t>			</a:t>
            </a:r>
          </a:p>
          <a:p>
            <a:pPr marL="63500" algn="ctr" eaLnBrk="1" hangingPunct="1">
              <a:lnSpc>
                <a:spcPct val="90000"/>
              </a:lnSpc>
            </a:pPr>
            <a:r>
              <a:rPr lang="en-US" sz="5000" dirty="0" smtClean="0"/>
              <a:t>December </a:t>
            </a:r>
            <a:r>
              <a:rPr lang="en-US" sz="5000" dirty="0"/>
              <a:t>6</a:t>
            </a:r>
            <a:r>
              <a:rPr lang="en-US" sz="5000" baseline="30000" dirty="0"/>
              <a:t>th</a:t>
            </a:r>
            <a:r>
              <a:rPr lang="en-US" sz="5000" dirty="0"/>
              <a:t> , </a:t>
            </a:r>
            <a:r>
              <a:rPr lang="en-US" sz="5000" dirty="0" smtClean="0"/>
              <a:t>2012</a:t>
            </a:r>
          </a:p>
          <a:p>
            <a:pPr marL="63500" algn="ctr" eaLnBrk="1" hangingPunct="1">
              <a:lnSpc>
                <a:spcPct val="90000"/>
              </a:lnSpc>
            </a:pPr>
            <a:endParaRPr lang="en-US" sz="4900" dirty="0" smtClean="0"/>
          </a:p>
          <a:p>
            <a:pPr marL="63500" algn="ctr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5000" dirty="0" smtClean="0"/>
              <a:t>Thermodynamics </a:t>
            </a:r>
            <a:r>
              <a:rPr lang="en-US" sz="5000" dirty="0"/>
              <a:t>of Materials Group</a:t>
            </a:r>
          </a:p>
          <a:p>
            <a:pPr marL="63500" algn="ctr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5000" dirty="0" smtClean="0"/>
              <a:t>Department of Mechanical &amp; Industrial Engineering </a:t>
            </a:r>
            <a:endParaRPr lang="en-US" sz="5000" dirty="0"/>
          </a:p>
          <a:p>
            <a:pPr marL="63500" algn="ctr" eaLnBrk="1" hangingPunct="1">
              <a:lnSpc>
                <a:spcPct val="120000"/>
              </a:lnSpc>
              <a:spcBef>
                <a:spcPts val="400"/>
              </a:spcBef>
            </a:pPr>
            <a:r>
              <a:rPr lang="en-US" sz="5000" dirty="0" smtClean="0"/>
              <a:t>Concordia University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9" y="5891806"/>
            <a:ext cx="1676000" cy="395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18" y="5855447"/>
            <a:ext cx="833268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52400" y="459392"/>
            <a:ext cx="5486400" cy="607408"/>
          </a:xfrm>
        </p:spPr>
        <p:txBody>
          <a:bodyPr/>
          <a:lstStyle/>
          <a:p>
            <a:r>
              <a:rPr lang="en-CA" sz="3200" dirty="0" smtClean="0"/>
              <a:t>Metal Hydride Investigation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30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2000" dirty="0" smtClean="0"/>
              <a:t>Experimental investigation of metal hydrides:</a:t>
            </a:r>
          </a:p>
          <a:p>
            <a:pPr marL="666750" lvl="2" indent="0">
              <a:lnSpc>
                <a:spcPct val="150000"/>
              </a:lnSpc>
              <a:buClrTx/>
              <a:buNone/>
            </a:pPr>
            <a:r>
              <a:rPr lang="en-CA" sz="1800" dirty="0" smtClean="0">
                <a:solidFill>
                  <a:schemeClr val="tx1"/>
                </a:solidFill>
              </a:rPr>
              <a:t>Time </a:t>
            </a:r>
            <a:r>
              <a:rPr lang="en-CA" sz="1800" dirty="0">
                <a:solidFill>
                  <a:schemeClr val="tx1"/>
                </a:solidFill>
              </a:rPr>
              <a:t>consuming experiments (slow kinetics)</a:t>
            </a:r>
          </a:p>
          <a:p>
            <a:pPr marL="666750" lvl="2" indent="0">
              <a:lnSpc>
                <a:spcPct val="150000"/>
              </a:lnSpc>
              <a:buClrTx/>
              <a:buNone/>
            </a:pPr>
            <a:r>
              <a:rPr lang="en-CA" sz="1800" dirty="0" smtClean="0">
                <a:solidFill>
                  <a:schemeClr val="tx1"/>
                </a:solidFill>
              </a:rPr>
              <a:t>Sampling of full composition range</a:t>
            </a:r>
          </a:p>
          <a:p>
            <a:pPr marL="666750" lvl="2" indent="0">
              <a:buClrTx/>
              <a:buNone/>
            </a:pPr>
            <a:endParaRPr lang="en-CA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CA" sz="2000" dirty="0" smtClean="0"/>
              <a:t>Therefore, we </a:t>
            </a:r>
            <a:r>
              <a:rPr lang="en-CA" sz="2000" b="1" dirty="0" smtClean="0"/>
              <a:t>combined thermodynamic modeling with key experiments</a:t>
            </a:r>
            <a:r>
              <a:rPr lang="en-CA" sz="2000" dirty="0" smtClean="0"/>
              <a:t> to investigate Mg-Ni-H system.</a:t>
            </a:r>
          </a:p>
          <a:p>
            <a:pPr lvl="2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CA" sz="1600" dirty="0" smtClean="0">
                <a:solidFill>
                  <a:schemeClr val="tx1"/>
                </a:solidFill>
              </a:rPr>
              <a:t>Reduces experimental load</a:t>
            </a:r>
          </a:p>
          <a:p>
            <a:pPr lvl="2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CA" sz="1600" dirty="0" smtClean="0">
                <a:solidFill>
                  <a:schemeClr val="tx1"/>
                </a:solidFill>
              </a:rPr>
              <a:t>Prediction by extrapolation</a:t>
            </a:r>
          </a:p>
          <a:p>
            <a:pPr marL="703263" lvl="2" indent="0">
              <a:buClrTx/>
              <a:buNone/>
            </a:pPr>
            <a:endParaRPr lang="en-CA" sz="1600" dirty="0" smtClean="0">
              <a:solidFill>
                <a:schemeClr val="tx1"/>
              </a:solidFill>
            </a:endParaRPr>
          </a:p>
          <a:p>
            <a:pPr marL="146050" indent="0">
              <a:lnSpc>
                <a:spcPct val="150000"/>
              </a:lnSpc>
              <a:buClrTx/>
              <a:buNone/>
            </a:pPr>
            <a:r>
              <a:rPr lang="en-CA" sz="1800" dirty="0" smtClean="0"/>
              <a:t>Project collaborators:</a:t>
            </a:r>
            <a:endParaRPr lang="en-CA" sz="1800" dirty="0" smtClean="0">
              <a:solidFill>
                <a:schemeClr val="tx1"/>
              </a:solidFill>
            </a:endParaRPr>
          </a:p>
          <a:p>
            <a:pPr marL="411162" lvl="1" indent="0">
              <a:buClrTx/>
              <a:buNone/>
            </a:pPr>
            <a:r>
              <a:rPr lang="en-CA" sz="1600" dirty="0" err="1" smtClean="0">
                <a:solidFill>
                  <a:schemeClr val="tx1"/>
                </a:solidFill>
              </a:rPr>
              <a:t>MaSc</a:t>
            </a:r>
            <a:r>
              <a:rPr lang="en-CA" sz="1600" dirty="0" smtClean="0">
                <a:solidFill>
                  <a:schemeClr val="tx1"/>
                </a:solidFill>
              </a:rPr>
              <a:t> 	-          Guy-</a:t>
            </a:r>
            <a:r>
              <a:rPr lang="en-CA" sz="1600" dirty="0" err="1" smtClean="0">
                <a:solidFill>
                  <a:schemeClr val="tx1"/>
                </a:solidFill>
              </a:rPr>
              <a:t>Joël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Rocher</a:t>
            </a:r>
            <a:r>
              <a:rPr lang="en-CA" sz="1600" dirty="0" smtClean="0">
                <a:solidFill>
                  <a:schemeClr val="tx1"/>
                </a:solidFill>
              </a:rPr>
              <a:t> 	-                  Experiments</a:t>
            </a:r>
          </a:p>
          <a:p>
            <a:pPr marL="411162" lvl="1" indent="0">
              <a:buClrTx/>
              <a:buNone/>
            </a:pPr>
            <a:r>
              <a:rPr lang="en-CA" sz="1600" dirty="0" smtClean="0">
                <a:solidFill>
                  <a:schemeClr val="tx1"/>
                </a:solidFill>
              </a:rPr>
              <a:t> PhD 		-        </a:t>
            </a:r>
            <a:r>
              <a:rPr lang="en-CA" sz="1600" dirty="0" err="1" smtClean="0">
                <a:solidFill>
                  <a:schemeClr val="tx1"/>
                </a:solidFill>
              </a:rPr>
              <a:t>Saida</a:t>
            </a:r>
            <a:r>
              <a:rPr lang="en-CA" sz="1600" dirty="0" smtClean="0">
                <a:solidFill>
                  <a:schemeClr val="tx1"/>
                </a:solidFill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</a:rPr>
              <a:t>Abdessameud</a:t>
            </a:r>
            <a:r>
              <a:rPr lang="en-CA" sz="1600" dirty="0" smtClean="0">
                <a:solidFill>
                  <a:schemeClr val="tx1"/>
                </a:solidFill>
              </a:rPr>
              <a:t> 	-      Thermodynamic Modelling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526A9D4-B38C-4AA6-9279-2AC2AC1681B0}" type="slidenum">
              <a:rPr lang="en-US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9902" y="-53268"/>
            <a:ext cx="133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</a:rPr>
              <a:t>Motivation</a:t>
            </a:r>
            <a:endParaRPr lang="en-CA" sz="1000" cap="al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EA1B5B9-0568-46B1-B7E4-FC1FF72B0229}" type="slidenum">
              <a:rPr lang="en-US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2705100"/>
            <a:ext cx="8229600" cy="1447800"/>
          </a:xfrm>
        </p:spPr>
        <p:txBody>
          <a:bodyPr/>
          <a:lstStyle/>
          <a:p>
            <a:pPr algn="ctr"/>
            <a:r>
              <a:rPr lang="en-CA" sz="4400" dirty="0" smtClean="0"/>
              <a:t>3.</a:t>
            </a:r>
            <a:br>
              <a:rPr lang="en-CA" sz="4400" dirty="0" smtClean="0"/>
            </a:br>
            <a:r>
              <a:rPr lang="en-CA" sz="4400" dirty="0" smtClean="0"/>
              <a:t>Experimental Procedures</a:t>
            </a:r>
          </a:p>
        </p:txBody>
      </p:sp>
    </p:spTree>
    <p:extLst>
      <p:ext uri="{BB962C8B-B14F-4D97-AF65-F5344CB8AC3E}">
        <p14:creationId xmlns:p14="http://schemas.microsoft.com/office/powerpoint/2010/main" val="8159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06000" y="460800"/>
            <a:ext cx="4953600" cy="608400"/>
          </a:xfrm>
        </p:spPr>
        <p:txBody>
          <a:bodyPr/>
          <a:lstStyle/>
          <a:p>
            <a:r>
              <a:rPr lang="en-CA" sz="3200" dirty="0" smtClean="0"/>
              <a:t>Equipment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05400"/>
          </a:xfrm>
        </p:spPr>
        <p:txBody>
          <a:bodyPr/>
          <a:lstStyle/>
          <a:p>
            <a:r>
              <a:rPr lang="en-CA" sz="2000" dirty="0" smtClean="0">
                <a:solidFill>
                  <a:schemeClr val="tx1"/>
                </a:solidFill>
              </a:rPr>
              <a:t>Planetary Ball Mill</a:t>
            </a:r>
          </a:p>
          <a:p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>
                <a:solidFill>
                  <a:schemeClr val="tx1"/>
                </a:solidFill>
              </a:rPr>
              <a:t>Induction Furnace</a:t>
            </a:r>
          </a:p>
          <a:p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/>
              <a:t>Glove box</a:t>
            </a:r>
          </a:p>
          <a:p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/>
              <a:t>X-ray </a:t>
            </a:r>
            <a:r>
              <a:rPr lang="en-CA" sz="2000" dirty="0" err="1" smtClean="0"/>
              <a:t>Diffractometer</a:t>
            </a:r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>
                <a:solidFill>
                  <a:schemeClr val="tx1"/>
                </a:solidFill>
              </a:rPr>
              <a:t>PCT-Pro 2000</a:t>
            </a:r>
          </a:p>
          <a:p>
            <a:endParaRPr lang="en-CA" sz="2400" dirty="0"/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endParaRPr lang="en-CA" sz="2400" dirty="0" smtClean="0">
              <a:solidFill>
                <a:schemeClr val="tx1"/>
              </a:solidFill>
            </a:endParaRP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526A9D4-B38C-4AA6-9279-2AC2AC1681B0}" type="slidenum">
              <a:rPr lang="en-US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14498" r="3301" b="12751"/>
          <a:stretch/>
        </p:blipFill>
        <p:spPr>
          <a:xfrm>
            <a:off x="4379948" y="2590800"/>
            <a:ext cx="2974903" cy="2402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1905000" cy="2179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4152900"/>
            <a:ext cx="45720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3200"/>
            <a:ext cx="2686050" cy="35814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procedures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1855" y="1007771"/>
            <a:ext cx="2544351" cy="19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5934075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04800" y="460800"/>
            <a:ext cx="4953000" cy="608400"/>
          </a:xfrm>
        </p:spPr>
        <p:txBody>
          <a:bodyPr/>
          <a:lstStyle/>
          <a:p>
            <a:r>
              <a:rPr lang="en-CA" sz="3200" dirty="0" smtClean="0"/>
              <a:t>Sample Preparation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583238"/>
          </a:xfrm>
        </p:spPr>
        <p:txBody>
          <a:bodyPr/>
          <a:lstStyle/>
          <a:p>
            <a:r>
              <a:rPr lang="en-CA" sz="2000" dirty="0"/>
              <a:t>Main Challenges:</a:t>
            </a:r>
          </a:p>
          <a:p>
            <a:pPr marL="109537" indent="0">
              <a:buNone/>
            </a:pPr>
            <a:r>
              <a:rPr lang="en-CA" sz="1800" dirty="0" smtClean="0"/>
              <a:t>	</a:t>
            </a:r>
            <a:r>
              <a:rPr lang="en-CA" sz="1600" dirty="0" smtClean="0"/>
              <a:t>Homogeneity </a:t>
            </a:r>
          </a:p>
          <a:p>
            <a:pPr marL="109537" indent="0">
              <a:buNone/>
            </a:pPr>
            <a:r>
              <a:rPr lang="en-CA" sz="1600" dirty="0" smtClean="0"/>
              <a:t>	Oxidation</a:t>
            </a:r>
            <a:endParaRPr lang="en-CA" sz="1600" dirty="0"/>
          </a:p>
          <a:p>
            <a:pPr marL="109537" indent="0">
              <a:buNone/>
            </a:pPr>
            <a:r>
              <a:rPr lang="en-CA" sz="1600" dirty="0" smtClean="0"/>
              <a:t>	Contamination</a:t>
            </a:r>
            <a:endParaRPr lang="en-CA" sz="1600" dirty="0"/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pPr marL="109537" indent="0">
              <a:spcAft>
                <a:spcPts val="1200"/>
              </a:spcAft>
              <a:buNone/>
            </a:pPr>
            <a:r>
              <a:rPr lang="en-CA" sz="2000" u="sng" dirty="0" smtClean="0"/>
              <a:t>Optimized Procedures</a:t>
            </a:r>
            <a:endParaRPr lang="en-CA" sz="2000" u="sng" dirty="0" smtClean="0">
              <a:solidFill>
                <a:schemeClr val="tx1"/>
              </a:solidFill>
            </a:endParaRPr>
          </a:p>
          <a:p>
            <a:r>
              <a:rPr lang="en-CA" sz="1800" dirty="0" smtClean="0">
                <a:solidFill>
                  <a:schemeClr val="tx1"/>
                </a:solidFill>
              </a:rPr>
              <a:t>Sample Alloying: </a:t>
            </a:r>
          </a:p>
          <a:p>
            <a:pPr marL="109537" indent="0">
              <a:buNone/>
            </a:pPr>
            <a:r>
              <a:rPr lang="en-CA" sz="1600" dirty="0"/>
              <a:t>	</a:t>
            </a:r>
            <a:r>
              <a:rPr lang="en-CA" sz="1600" dirty="0" smtClean="0">
                <a:solidFill>
                  <a:schemeClr val="tx1"/>
                </a:solidFill>
              </a:rPr>
              <a:t>Planetary </a:t>
            </a:r>
            <a:r>
              <a:rPr lang="en-CA" sz="1600" dirty="0" smtClean="0"/>
              <a:t>Ball Milling (1hr) + Induction Melting (dissolve Ni)</a:t>
            </a:r>
            <a:endParaRPr lang="en-CA" sz="1600" dirty="0" smtClean="0">
              <a:solidFill>
                <a:schemeClr val="tx1"/>
              </a:solidFill>
            </a:endParaRPr>
          </a:p>
          <a:p>
            <a:endParaRPr lang="en-CA" sz="1400" dirty="0" smtClean="0">
              <a:solidFill>
                <a:schemeClr val="tx1"/>
              </a:solidFill>
            </a:endParaRPr>
          </a:p>
          <a:p>
            <a:r>
              <a:rPr lang="en-CA" sz="1800" dirty="0" smtClean="0">
                <a:solidFill>
                  <a:schemeClr val="tx1"/>
                </a:solidFill>
              </a:rPr>
              <a:t>Glove box:</a:t>
            </a:r>
          </a:p>
          <a:p>
            <a:pPr marL="109537" indent="0">
              <a:buNone/>
            </a:pPr>
            <a:r>
              <a:rPr lang="en-CA" sz="2400" dirty="0"/>
              <a:t>	</a:t>
            </a:r>
            <a:r>
              <a:rPr lang="en-CA" sz="1600" dirty="0" smtClean="0"/>
              <a:t>Crushing of button sample</a:t>
            </a:r>
          </a:p>
          <a:p>
            <a:pPr marL="109537" indent="0">
              <a:buNone/>
            </a:pPr>
            <a:r>
              <a:rPr lang="en-CA" sz="1600" dirty="0">
                <a:solidFill>
                  <a:schemeClr val="tx1"/>
                </a:solidFill>
              </a:rPr>
              <a:t>	</a:t>
            </a:r>
            <a:r>
              <a:rPr lang="en-CA" sz="1600" dirty="0" smtClean="0"/>
              <a:t>Load powder </a:t>
            </a:r>
            <a:r>
              <a:rPr lang="en-CA" sz="1600" dirty="0" smtClean="0">
                <a:solidFill>
                  <a:schemeClr val="tx1"/>
                </a:solidFill>
              </a:rPr>
              <a:t>in test cell</a:t>
            </a:r>
          </a:p>
          <a:p>
            <a:endParaRPr lang="en-CA" sz="1400" dirty="0"/>
          </a:p>
          <a:p>
            <a:r>
              <a:rPr lang="en-CA" sz="1800" dirty="0" smtClean="0"/>
              <a:t>Hydrogen Sorption Testing:</a:t>
            </a:r>
          </a:p>
          <a:p>
            <a:pPr marL="109537" indent="0">
              <a:buNone/>
            </a:pPr>
            <a:r>
              <a:rPr lang="en-CA" sz="2000" dirty="0" smtClean="0"/>
              <a:t>	</a:t>
            </a:r>
            <a:r>
              <a:rPr lang="en-CA" sz="1600" dirty="0" smtClean="0"/>
              <a:t>Volume Calibration</a:t>
            </a:r>
          </a:p>
          <a:p>
            <a:pPr marL="109537" indent="0">
              <a:buNone/>
            </a:pPr>
            <a:r>
              <a:rPr lang="en-CA" sz="1600" dirty="0"/>
              <a:t>	</a:t>
            </a:r>
            <a:r>
              <a:rPr lang="en-CA" sz="1600" dirty="0" smtClean="0"/>
              <a:t>Activation cycles (3)</a:t>
            </a:r>
          </a:p>
          <a:p>
            <a:pPr marL="109537" indent="0">
              <a:buNone/>
            </a:pPr>
            <a:r>
              <a:rPr lang="en-CA" sz="1600" dirty="0"/>
              <a:t>	</a:t>
            </a:r>
            <a:endParaRPr lang="en-CA" sz="1600" dirty="0" smtClean="0"/>
          </a:p>
          <a:p>
            <a:pPr marL="109537" indent="0">
              <a:buNone/>
            </a:pPr>
            <a:endParaRPr lang="en-CA" sz="1600" dirty="0"/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endParaRPr lang="en-CA" sz="2400" dirty="0" smtClean="0">
              <a:solidFill>
                <a:schemeClr val="tx1"/>
              </a:solidFill>
            </a:endParaRP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526A9D4-B38C-4AA6-9279-2AC2AC1681B0}" type="slidenum">
              <a:rPr lang="en-US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procedures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5500" y="1600200"/>
            <a:ext cx="1066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+mn-lt"/>
              </a:rPr>
              <a:t>Ni 1728K</a:t>
            </a:r>
            <a:endParaRPr lang="en-CA" dirty="0"/>
          </a:p>
        </p:txBody>
      </p:sp>
      <p:sp>
        <p:nvSpPr>
          <p:cNvPr id="3" name="Oval 2"/>
          <p:cNvSpPr/>
          <p:nvPr/>
        </p:nvSpPr>
        <p:spPr>
          <a:xfrm>
            <a:off x="3502819" y="4250533"/>
            <a:ext cx="2286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8665369" y="2305050"/>
            <a:ext cx="2286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370083" y="422221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+mn-lt"/>
              </a:rPr>
              <a:t>Mg </a:t>
            </a:r>
            <a:r>
              <a:rPr lang="en-CA" sz="1600" dirty="0" smtClean="0">
                <a:latin typeface="+mn-lt"/>
              </a:rPr>
              <a:t>923K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1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11" grpId="0" animBg="1"/>
      <p:bldP spid="11" grpId="1" animBg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84BD099-1C3F-4B7C-A7D8-BF176FFB0C9F}" type="slidenum">
              <a:rPr lang="en-US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2705100"/>
            <a:ext cx="8229600" cy="1447800"/>
          </a:xfrm>
        </p:spPr>
        <p:txBody>
          <a:bodyPr/>
          <a:lstStyle/>
          <a:p>
            <a:pPr algn="ctr"/>
            <a:r>
              <a:rPr lang="en-CA" sz="4400" dirty="0" smtClean="0"/>
              <a:t>4.</a:t>
            </a:r>
            <a:br>
              <a:rPr lang="en-CA" sz="4400" dirty="0" smtClean="0"/>
            </a:br>
            <a:r>
              <a:rPr lang="en-CA" sz="4400" dirty="0" smtClean="0"/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0120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ECC9C5A-DBDA-4AE5-8051-8237DC375986}" type="slidenum">
              <a:rPr lang="en-US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15644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Phase Identification</a:t>
            </a:r>
            <a:endParaRPr lang="en-CA" sz="3200" baseline="-2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CA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Discussion</a:t>
            </a:r>
            <a:endParaRPr lang="en-CA" sz="1000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45475119"/>
              </p:ext>
            </p:extLst>
          </p:nvPr>
        </p:nvGraphicFramePr>
        <p:xfrm>
          <a:off x="762000" y="1437640"/>
          <a:ext cx="7620000" cy="519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31245" y="1182910"/>
            <a:ext cx="228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XRD as cast </a:t>
            </a:r>
            <a:r>
              <a:rPr lang="en-CA" dirty="0" smtClean="0"/>
              <a:t>Mg</a:t>
            </a:r>
            <a:r>
              <a:rPr lang="en-CA" baseline="-25000" dirty="0" smtClean="0"/>
              <a:t>72</a:t>
            </a:r>
            <a:r>
              <a:rPr lang="en-CA" dirty="0" smtClean="0"/>
              <a:t>Ni</a:t>
            </a:r>
            <a:r>
              <a:rPr lang="en-CA" baseline="-25000" dirty="0" smtClean="0"/>
              <a:t>28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79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83922496"/>
              </p:ext>
            </p:extLst>
          </p:nvPr>
        </p:nvGraphicFramePr>
        <p:xfrm>
          <a:off x="972722" y="1238764"/>
          <a:ext cx="7198557" cy="561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ECC9C5A-DBDA-4AE5-8051-8237DC375986}" type="slidenum">
              <a:rPr lang="en-US" smtClean="0">
                <a:solidFill>
                  <a:srgbClr val="FFFFFF"/>
                </a:solidFill>
              </a:rPr>
              <a:pPr eaLnBrk="1" hangingPunct="1"/>
              <a:t>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515644"/>
            <a:ext cx="4953000" cy="62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Hydrogen Sorption Testing</a:t>
            </a:r>
            <a:endParaRPr lang="en-CA" sz="3200" baseline="-2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CA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Discussion</a:t>
            </a:r>
            <a:endParaRPr lang="en-CA" sz="1000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4533" y="1219199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PCI </a:t>
            </a:r>
            <a:r>
              <a:rPr lang="en-CA" dirty="0" smtClean="0"/>
              <a:t>Mg</a:t>
            </a:r>
            <a:r>
              <a:rPr lang="en-CA" baseline="-25000" dirty="0" smtClean="0"/>
              <a:t>72</a:t>
            </a:r>
            <a:r>
              <a:rPr lang="en-CA" dirty="0" smtClean="0"/>
              <a:t>Ni</a:t>
            </a:r>
            <a:r>
              <a:rPr lang="en-CA" baseline="-25000" dirty="0" smtClean="0"/>
              <a:t>28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2754088"/>
            <a:ext cx="272144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14500" y="4245428"/>
            <a:ext cx="495300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56758" y="4430484"/>
            <a:ext cx="1257300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599" y="2993572"/>
            <a:ext cx="3200400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>
            <a:off x="5334000" y="2492828"/>
            <a:ext cx="8382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Mg</a:t>
            </a:r>
            <a:r>
              <a:rPr lang="en-CA" sz="1100" baseline="-25000" dirty="0" smtClean="0"/>
              <a:t>2</a:t>
            </a:r>
            <a:r>
              <a:rPr lang="en-CA" sz="1100" dirty="0" smtClean="0"/>
              <a:t>NiH</a:t>
            </a:r>
            <a:r>
              <a:rPr lang="en-CA" sz="1100" baseline="-25000" dirty="0" smtClean="0"/>
              <a:t>4</a:t>
            </a:r>
            <a:endParaRPr lang="en-CA" sz="1100" baseline="-25000" dirty="0"/>
          </a:p>
        </p:txBody>
      </p:sp>
      <p:sp>
        <p:nvSpPr>
          <p:cNvPr id="16" name="TextBox 1"/>
          <p:cNvSpPr txBox="1"/>
          <p:nvPr/>
        </p:nvSpPr>
        <p:spPr>
          <a:xfrm>
            <a:off x="2514600" y="3929742"/>
            <a:ext cx="8382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MgH</a:t>
            </a:r>
            <a:r>
              <a:rPr lang="en-CA" sz="1100" baseline="-25000" dirty="0" smtClean="0"/>
              <a:t>2</a:t>
            </a:r>
            <a:endParaRPr lang="en-CA" sz="1100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6553200" y="5410200"/>
            <a:ext cx="12192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43000" y="4288971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0" y="51816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43000" y="57150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495250" y="624114"/>
            <a:ext cx="2420150" cy="917377"/>
            <a:chOff x="6127382" y="570866"/>
            <a:chExt cx="2420150" cy="917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127382" y="838193"/>
                  <a:ext cx="2420150" cy="6500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CA" sz="16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16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16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16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CA" sz="16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CA" sz="16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𝑒𝑞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CA" sz="1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r>
                              <a:rPr lang="en-US" sz="1600" i="1">
                                <a:latin typeface="Cambria Math"/>
                              </a:rPr>
                              <m:t>𝑅</m:t>
                            </m:r>
                          </m:den>
                        </m:f>
                        <m:r>
                          <a:rPr lang="en-US" sz="1600" i="1">
                            <a:latin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CA" sz="1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CA" sz="1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i="1"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7382" y="838193"/>
                  <a:ext cx="2420150" cy="6500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75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6637094" y="570866"/>
              <a:ext cx="16139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CA" sz="1400" dirty="0">
                  <a:solidFill>
                    <a:prstClr val="black"/>
                  </a:solidFill>
                </a:rPr>
                <a:t>Van’t Hoff </a:t>
              </a:r>
              <a:r>
                <a:rPr lang="en-CA" sz="1400" dirty="0" smtClean="0">
                  <a:solidFill>
                    <a:prstClr val="black"/>
                  </a:solidFill>
                </a:rPr>
                <a:t>equation</a:t>
              </a:r>
              <a:endParaRPr lang="en-CA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34197" y="3147460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>
                <a:latin typeface="+mn-lt"/>
              </a:rPr>
              <a:t>Solid</a:t>
            </a:r>
            <a:r>
              <a:rPr lang="en-CA" sz="1400" dirty="0" smtClean="0">
                <a:latin typeface="+mn-lt"/>
              </a:rPr>
              <a:t> </a:t>
            </a:r>
            <a:r>
              <a:rPr lang="en-CA" sz="1100" dirty="0" smtClean="0">
                <a:latin typeface="+mn-lt"/>
              </a:rPr>
              <a:t>solution</a:t>
            </a:r>
            <a:endParaRPr lang="en-CA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8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  <p:bldP spid="15" grpId="0"/>
      <p:bldP spid="15" grpId="1"/>
      <p:bldP spid="16" grpId="0"/>
      <p:bldP spid="16" grpId="1"/>
      <p:bldP spid="20" grpId="0" animBg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780EBB0-BC00-4BC9-8BCF-27508A43146C}" type="slidenum">
              <a:rPr lang="en-US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304800" y="461800"/>
            <a:ext cx="4953000" cy="605000"/>
          </a:xfrm>
        </p:spPr>
        <p:txBody>
          <a:bodyPr/>
          <a:lstStyle/>
          <a:p>
            <a:r>
              <a:rPr lang="en-CA" sz="3200" dirty="0" smtClean="0"/>
              <a:t>Van’t Hoff Plot</a:t>
            </a:r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111768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8687" y="1371600"/>
            <a:ext cx="242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Van’t Hoff Plot Mg</a:t>
            </a:r>
            <a:r>
              <a:rPr lang="en-CA" baseline="-25000" dirty="0" smtClean="0"/>
              <a:t>72</a:t>
            </a:r>
            <a:r>
              <a:rPr lang="en-CA" dirty="0" smtClean="0"/>
              <a:t>Ni</a:t>
            </a:r>
            <a:r>
              <a:rPr lang="en-CA" baseline="-25000" dirty="0" smtClean="0"/>
              <a:t>28</a:t>
            </a:r>
            <a:endParaRPr lang="en-CA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CA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Discussion</a:t>
            </a:r>
            <a:endParaRPr lang="en-CA" sz="1000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3473550276"/>
              </p:ext>
            </p:extLst>
          </p:nvPr>
        </p:nvGraphicFramePr>
        <p:xfrm>
          <a:off x="972722" y="1238764"/>
          <a:ext cx="7198557" cy="561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Picture 2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2164" r="1952" b="1855"/>
          <a:stretch/>
        </p:blipFill>
        <p:spPr bwMode="auto">
          <a:xfrm>
            <a:off x="1600200" y="1177681"/>
            <a:ext cx="6324600" cy="5594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95391" y="1249975"/>
            <a:ext cx="21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Phase Diagram Mg-H</a:t>
            </a:r>
            <a:endParaRPr lang="en-CA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ECC9C5A-DBDA-4AE5-8051-8237DC375986}" type="slidenum">
              <a:rPr lang="en-US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2760" y="463094"/>
            <a:ext cx="4953000" cy="62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PCI to Phase Diagram</a:t>
            </a:r>
            <a:endParaRPr lang="en-CA" sz="3200" baseline="-2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CA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Discussion</a:t>
            </a:r>
            <a:endParaRPr lang="en-CA" sz="1000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4533" y="1219199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PCI </a:t>
            </a:r>
            <a:r>
              <a:rPr lang="en-CA" dirty="0" smtClean="0"/>
              <a:t>Mg</a:t>
            </a:r>
            <a:r>
              <a:rPr lang="en-CA" baseline="-25000" dirty="0" smtClean="0"/>
              <a:t>67</a:t>
            </a:r>
            <a:r>
              <a:rPr lang="en-CA" dirty="0" smtClean="0"/>
              <a:t>Ni</a:t>
            </a:r>
            <a:r>
              <a:rPr lang="en-CA" baseline="-25000" dirty="0" smtClean="0"/>
              <a:t>33</a:t>
            </a:r>
            <a:endParaRPr lang="en-CA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1968501" y="5128260"/>
            <a:ext cx="160020" cy="160020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212020" y="4219509"/>
            <a:ext cx="160020" cy="160020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496945" y="5059680"/>
            <a:ext cx="160020" cy="160020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7031420" y="3797901"/>
            <a:ext cx="160020" cy="160020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576600" y="5208270"/>
            <a:ext cx="144018" cy="14401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882640" y="6286500"/>
            <a:ext cx="144018" cy="14401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575484" y="5208385"/>
            <a:ext cx="144018" cy="14401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147942" y="3765330"/>
            <a:ext cx="144018" cy="14401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805363" y="2438400"/>
            <a:ext cx="840390" cy="39201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722019" y="2057400"/>
            <a:ext cx="906114" cy="43011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640991" y="5943601"/>
            <a:ext cx="4762" cy="4416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0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39 -0.14306 L -0.13733 -0.04236 C -0.13108 2.59259E-6 -0.07535 0.03148 -0.04722 0.02037 L -0.00087 -0.00047 " pathEditMode="relative" rAng="-6468499" ptsTypes="FfFF">
                                      <p:cBhvr>
                                        <p:cTn id="6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745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0.01203 L 0.11042 0.04789 C 0.06927 0.06408 0.0132 0.0583 0.00816 0.03956 L -3.33333E-6 -0.00023 " pathEditMode="relative" rAng="9807488" ptsTypes="FfFF">
                                      <p:cBhvr>
                                        <p:cTn id="63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-60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09 -0.01505 L -0.21267 0.03102 C -0.20781 0.05393 -0.14513 0.05856 -0.1026 0.04305 L 0.0007 0.00115 " pathEditMode="relative" rAng="4407401" ptsTypes="FfFF">
                                      <p:cBhvr>
                                        <p:cTn id="6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85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466 -0.1699 L -0.41771 -0.06319 C -0.41407 -0.01435 -0.31164 0.03565 -0.21181 0.02338 L -0.00035 -0.00115 " pathEditMode="relative" rAng="5101411" ptsTypes="FfFF">
                                      <p:cBhvr>
                                        <p:cTn id="6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844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  <p:bldGraphic spid="57" grpId="1">
        <p:bldAsOne/>
      </p:bldGraphic>
      <p:bldP spid="30" grpId="0"/>
      <p:bldP spid="3" grpId="0"/>
      <p:bldP spid="3" grpId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ECC9C5A-DBDA-4AE5-8051-8237DC375986}" type="slidenum">
              <a:rPr lang="en-US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1432" y="591844"/>
            <a:ext cx="8803967" cy="62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PCI compared to thermodynamic calculations</a:t>
            </a:r>
            <a:endParaRPr lang="en-CA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CA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Discussion</a:t>
            </a:r>
            <a:endParaRPr lang="en-CA" sz="1000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4170" r="6430" b="3520"/>
          <a:stretch/>
        </p:blipFill>
        <p:spPr bwMode="auto">
          <a:xfrm>
            <a:off x="990600" y="1350644"/>
            <a:ext cx="7086600" cy="5354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1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57760"/>
            <a:ext cx="4724400" cy="630000"/>
          </a:xfrm>
        </p:spPr>
        <p:txBody>
          <a:bodyPr/>
          <a:lstStyle/>
          <a:p>
            <a:r>
              <a:rPr lang="en-CA" sz="3200" dirty="0" smtClean="0"/>
              <a:t>Outline</a:t>
            </a:r>
            <a:endParaRPr lang="en-CA" sz="36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marL="623887" indent="-51435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CA" sz="2400" dirty="0" smtClean="0"/>
              <a:t>Introduction</a:t>
            </a:r>
          </a:p>
          <a:p>
            <a:pPr marL="623887" indent="-51435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CA" sz="2400" dirty="0" smtClean="0"/>
              <a:t>Motivation </a:t>
            </a:r>
          </a:p>
          <a:p>
            <a:pPr marL="623887" indent="-51435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CA" sz="2400" dirty="0" smtClean="0"/>
              <a:t>Experimental Procedures</a:t>
            </a:r>
          </a:p>
          <a:p>
            <a:pPr marL="623887" indent="-51435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CA" sz="2400" dirty="0" smtClean="0"/>
              <a:t>Results &amp; Discussion</a:t>
            </a:r>
          </a:p>
          <a:p>
            <a:pPr marL="623887" indent="-51435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CA" sz="2400" dirty="0" smtClean="0"/>
              <a:t>Concluding Remarks &amp; Future Work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E436F2E-2BB7-4BB4-884C-EE733714A6B9}" type="slidenum">
              <a:rPr lang="en-US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ECC9C5A-DBDA-4AE5-8051-8237DC375986}" type="slidenum">
              <a:rPr lang="en-US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15644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Thermodynamic Data Mg</a:t>
            </a:r>
            <a:r>
              <a:rPr lang="en-CA" sz="32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72</a:t>
            </a:r>
            <a:r>
              <a:rPr lang="en-CA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CA" sz="32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28</a:t>
            </a:r>
            <a:endParaRPr lang="en-CA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10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CA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CA" sz="10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Discussion</a:t>
            </a:r>
            <a:endParaRPr lang="en-CA" sz="1050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78226"/>
              </p:ext>
            </p:extLst>
          </p:nvPr>
        </p:nvGraphicFramePr>
        <p:xfrm>
          <a:off x="533399" y="2286000"/>
          <a:ext cx="8153400" cy="2880360"/>
        </p:xfrm>
        <a:graphic>
          <a:graphicData uri="http://schemas.openxmlformats.org/drawingml/2006/table">
            <a:tbl>
              <a:tblPr firstRow="1" firstCol="1" bandRow="1"/>
              <a:tblGrid>
                <a:gridCol w="1600201"/>
                <a:gridCol w="1905000"/>
                <a:gridCol w="1676400"/>
                <a:gridCol w="1371600"/>
                <a:gridCol w="1600199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Sample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Reaction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Experimental </a:t>
                      </a: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 (kJ/mol)</a:t>
                      </a:r>
                      <a:endParaRPr lang="en-CA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Calculated </a:t>
                      </a: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 (kJ/</a:t>
                      </a:r>
                      <a:r>
                        <a:rPr lang="en-CA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mol</a:t>
                      </a: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Reported </a:t>
                      </a: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(kJ/</a:t>
                      </a:r>
                      <a:r>
                        <a:rPr lang="en-CA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mol</a:t>
                      </a: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[Reilley,79]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Ni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NiH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Absorption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-64.4</a:t>
                      </a:r>
                      <a:endParaRPr lang="en-CA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CA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NiH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Desorption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-73.0</a:t>
                      </a:r>
                      <a:endParaRPr lang="en-CA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CA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NiH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Average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-68.7 ± 5.5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-66.4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-64.5</a:t>
                      </a:r>
                      <a:endParaRPr lang="en-CA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MgH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Absorption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-74.0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CA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MgH</a:t>
                      </a:r>
                      <a:r>
                        <a:rPr lang="en-US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Desorption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-82.1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CA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MgH</a:t>
                      </a:r>
                      <a:r>
                        <a:rPr lang="en-US" sz="1200" baseline="-2500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 Average</a:t>
                      </a:r>
                      <a:endParaRPr lang="en-CA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-79.8 ± 5.5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-78.8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-77.4</a:t>
                      </a:r>
                      <a:endParaRPr lang="en-C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1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D53ABCB-609F-4352-9433-2D9B246DDCB8}" type="slidenum">
              <a:rPr lang="en-US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152400" y="2438400"/>
            <a:ext cx="8839200" cy="1981200"/>
          </a:xfrm>
        </p:spPr>
        <p:txBody>
          <a:bodyPr/>
          <a:lstStyle/>
          <a:p>
            <a:pPr algn="ctr"/>
            <a:r>
              <a:rPr lang="en-CA" sz="4400" dirty="0" smtClean="0"/>
              <a:t>5.</a:t>
            </a:r>
            <a:br>
              <a:rPr lang="en-CA" sz="4400" dirty="0" smtClean="0"/>
            </a:br>
            <a:r>
              <a:rPr lang="en-CA" sz="4400" dirty="0"/>
              <a:t>Concluding Remarks &amp; </a:t>
            </a: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>Future Work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1676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22325"/>
            <a:ext cx="4724400" cy="628650"/>
          </a:xfrm>
        </p:spPr>
        <p:txBody>
          <a:bodyPr/>
          <a:lstStyle/>
          <a:p>
            <a:r>
              <a:rPr lang="en-CA" sz="3200" dirty="0" smtClean="0"/>
              <a:t>Concluding Remarks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CA" sz="2000" dirty="0" smtClean="0"/>
              <a:t>Successful PCI experiments were carried out on the Mg-Ni-H system.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CA" sz="2000" dirty="0" smtClean="0"/>
              <a:t>Resolved the difficulties with sample preparation.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CA" sz="2000" dirty="0" smtClean="0"/>
              <a:t>Demonstrated effectiveness of </a:t>
            </a:r>
            <a:r>
              <a:rPr lang="en-CA" sz="2000" dirty="0"/>
              <a:t>the </a:t>
            </a:r>
            <a:r>
              <a:rPr lang="en-CA" sz="2000" dirty="0" smtClean="0"/>
              <a:t>novel methodology</a:t>
            </a:r>
          </a:p>
          <a:p>
            <a:pPr lvl="1">
              <a:lnSpc>
                <a:spcPct val="150000"/>
              </a:lnSpc>
              <a:spcAft>
                <a:spcPts val="1800"/>
              </a:spcAft>
              <a:buClrTx/>
              <a:buFont typeface="Wingdings" pitchFamily="2" charset="2"/>
              <a:buChar char="Ø"/>
            </a:pPr>
            <a:r>
              <a:rPr lang="en-CA" sz="1800" dirty="0" smtClean="0">
                <a:solidFill>
                  <a:schemeClr val="tx1"/>
                </a:solidFill>
              </a:rPr>
              <a:t>	Mg</a:t>
            </a:r>
            <a:r>
              <a:rPr lang="en-CA" sz="1800" baseline="-25000" dirty="0" smtClean="0">
                <a:solidFill>
                  <a:schemeClr val="tx1"/>
                </a:solidFill>
              </a:rPr>
              <a:t>67</a:t>
            </a:r>
            <a:r>
              <a:rPr lang="en-CA" sz="1800" dirty="0" smtClean="0">
                <a:solidFill>
                  <a:schemeClr val="tx1"/>
                </a:solidFill>
              </a:rPr>
              <a:t>Ni</a:t>
            </a:r>
            <a:r>
              <a:rPr lang="en-CA" sz="1800" baseline="-25000" dirty="0" smtClean="0">
                <a:solidFill>
                  <a:schemeClr val="tx1"/>
                </a:solidFill>
              </a:rPr>
              <a:t>33</a:t>
            </a:r>
            <a:r>
              <a:rPr lang="en-CA" sz="1800" dirty="0" smtClean="0">
                <a:solidFill>
                  <a:schemeClr val="tx1"/>
                </a:solidFill>
              </a:rPr>
              <a:t> good agreement with literature</a:t>
            </a:r>
          </a:p>
          <a:p>
            <a:pPr lvl="1">
              <a:lnSpc>
                <a:spcPct val="150000"/>
              </a:lnSpc>
              <a:spcAft>
                <a:spcPts val="2400"/>
              </a:spcAft>
              <a:buClrTx/>
              <a:buFont typeface="Wingdings" pitchFamily="2" charset="2"/>
              <a:buChar char="Ø"/>
            </a:pPr>
            <a:r>
              <a:rPr lang="en-CA" sz="1800" dirty="0" smtClean="0">
                <a:solidFill>
                  <a:schemeClr val="tx1"/>
                </a:solidFill>
              </a:rPr>
              <a:t>	Mg</a:t>
            </a:r>
            <a:r>
              <a:rPr lang="en-CA" sz="1800" baseline="-25000" dirty="0" smtClean="0">
                <a:solidFill>
                  <a:schemeClr val="tx1"/>
                </a:solidFill>
              </a:rPr>
              <a:t>72</a:t>
            </a:r>
            <a:r>
              <a:rPr lang="en-CA" sz="1800" dirty="0" smtClean="0">
                <a:solidFill>
                  <a:schemeClr val="tx1"/>
                </a:solidFill>
              </a:rPr>
              <a:t>Ni</a:t>
            </a:r>
            <a:r>
              <a:rPr lang="en-CA" sz="1800" baseline="-25000" dirty="0" smtClean="0">
                <a:solidFill>
                  <a:schemeClr val="tx1"/>
                </a:solidFill>
              </a:rPr>
              <a:t>28</a:t>
            </a:r>
            <a:r>
              <a:rPr lang="en-CA" sz="1800" dirty="0" smtClean="0">
                <a:solidFill>
                  <a:schemeClr val="tx1"/>
                </a:solidFill>
              </a:rPr>
              <a:t> good agreement with thermodynamic calculations</a:t>
            </a:r>
          </a:p>
          <a:p>
            <a:r>
              <a:rPr lang="en-CA" sz="2000" dirty="0" smtClean="0"/>
              <a:t>Comprehensive </a:t>
            </a:r>
            <a:r>
              <a:rPr lang="en-CA" sz="2000" dirty="0"/>
              <a:t>literature review on hydrogen storage</a:t>
            </a:r>
          </a:p>
          <a:p>
            <a:endParaRPr lang="en-CA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9098439-FE1E-47F4-90D7-C2D9E7F3A547}" type="slidenum">
              <a:rPr lang="en-US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CA" sz="1000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41434" y="457200"/>
            <a:ext cx="4724400" cy="628650"/>
          </a:xfrm>
        </p:spPr>
        <p:txBody>
          <a:bodyPr/>
          <a:lstStyle/>
          <a:p>
            <a:r>
              <a:rPr lang="en-CA" sz="3200" dirty="0" smtClean="0"/>
              <a:t>Future Work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2000" dirty="0" smtClean="0"/>
              <a:t>Complete the investigation of promising systems to find ideal candidate for commercial applications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en-CA" sz="2000" dirty="0" smtClean="0"/>
              <a:t>Testing </a:t>
            </a:r>
            <a:r>
              <a:rPr lang="en-CA" sz="2000" dirty="0"/>
              <a:t>of composite samples made of metal hydrides and complex metal </a:t>
            </a:r>
            <a:r>
              <a:rPr lang="en-CA" sz="2000" dirty="0" smtClean="0"/>
              <a:t>hydrides</a:t>
            </a:r>
          </a:p>
          <a:p>
            <a:pPr marL="109537" indent="0"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CA" sz="2000" dirty="0" smtClean="0"/>
              <a:t>2LiBH</a:t>
            </a:r>
            <a:r>
              <a:rPr lang="en-CA" sz="2000" baseline="-25000" dirty="0" smtClean="0"/>
              <a:t>4</a:t>
            </a:r>
            <a:r>
              <a:rPr lang="en-CA" sz="2000" dirty="0" smtClean="0"/>
              <a:t>+MgH</a:t>
            </a:r>
            <a:r>
              <a:rPr lang="en-CA" sz="2000" baseline="-25000" dirty="0" smtClean="0"/>
              <a:t>2</a:t>
            </a:r>
            <a:endParaRPr lang="en-CA" sz="2000" baseline="-25000" dirty="0"/>
          </a:p>
          <a:p>
            <a:pPr marL="109537" indent="0">
              <a:spcAft>
                <a:spcPts val="0"/>
              </a:spcAft>
              <a:buNone/>
              <a:defRPr/>
            </a:pPr>
            <a:endParaRPr lang="en-CA" sz="1800" dirty="0" smtClean="0"/>
          </a:p>
          <a:p>
            <a:pPr marL="109537" indent="0" algn="ctr">
              <a:spcAft>
                <a:spcPts val="0"/>
              </a:spcAft>
              <a:buNone/>
              <a:defRPr/>
            </a:pPr>
            <a:r>
              <a:rPr lang="en-CA" sz="1800" dirty="0" smtClean="0"/>
              <a:t>Volumetric </a:t>
            </a:r>
            <a:r>
              <a:rPr lang="en-CA" sz="1800" dirty="0"/>
              <a:t>and </a:t>
            </a:r>
            <a:r>
              <a:rPr lang="en-CA" sz="1800" dirty="0" smtClean="0"/>
              <a:t>gravimetric capacity</a:t>
            </a:r>
          </a:p>
          <a:p>
            <a:pPr marL="109537" indent="0" algn="ctr">
              <a:spcAft>
                <a:spcPts val="0"/>
              </a:spcAft>
              <a:buNone/>
              <a:defRPr/>
            </a:pPr>
            <a:r>
              <a:rPr lang="en-CA" sz="1800" dirty="0" smtClean="0"/>
              <a:t>Good reversibility</a:t>
            </a:r>
            <a:endParaRPr lang="en-CA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9098439-FE1E-47F4-90D7-C2D9E7F3A547}" type="slidenum">
              <a:rPr lang="en-US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9902" y="-53268"/>
            <a:ext cx="220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CA" sz="1000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3068763" y="2738735"/>
            <a:ext cx="3006474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537" indent="0" algn="ctr">
              <a:buNone/>
            </a:pPr>
            <a:r>
              <a:rPr lang="en-CA" sz="2400" dirty="0">
                <a:solidFill>
                  <a:srgbClr val="C00000"/>
                </a:solidFill>
              </a:rPr>
              <a:t>B - H - Li - Mg - Ni</a:t>
            </a:r>
          </a:p>
        </p:txBody>
      </p:sp>
    </p:spTree>
    <p:extLst>
      <p:ext uri="{BB962C8B-B14F-4D97-AF65-F5344CB8AC3E}">
        <p14:creationId xmlns:p14="http://schemas.microsoft.com/office/powerpoint/2010/main" val="42193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4953000" cy="609600"/>
          </a:xfrm>
        </p:spPr>
        <p:txBody>
          <a:bodyPr/>
          <a:lstStyle/>
          <a:p>
            <a:r>
              <a:rPr lang="en-CA" dirty="0" smtClean="0"/>
              <a:t>Acknowledgements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2400" dirty="0" smtClean="0"/>
              <a:t>Funding H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Can Network</a:t>
            </a:r>
          </a:p>
          <a:p>
            <a:pPr>
              <a:lnSpc>
                <a:spcPct val="150000"/>
              </a:lnSpc>
            </a:pPr>
            <a:endParaRPr lang="en-CA" sz="2400" dirty="0"/>
          </a:p>
          <a:p>
            <a:pPr>
              <a:lnSpc>
                <a:spcPct val="150000"/>
              </a:lnSpc>
            </a:pPr>
            <a:r>
              <a:rPr lang="en-CA" sz="2400" dirty="0"/>
              <a:t>Dr. </a:t>
            </a:r>
            <a:r>
              <a:rPr lang="en-CA" sz="2400" dirty="0" err="1"/>
              <a:t>Huot</a:t>
            </a:r>
            <a:r>
              <a:rPr lang="en-CA" sz="2400" dirty="0"/>
              <a:t> group at </a:t>
            </a:r>
            <a:r>
              <a:rPr lang="en-CA" sz="2400" dirty="0" smtClean="0"/>
              <a:t>UQTR </a:t>
            </a:r>
            <a:r>
              <a:rPr lang="en-CA" sz="2400" dirty="0"/>
              <a:t>(</a:t>
            </a:r>
            <a:r>
              <a:rPr lang="en-CA" sz="2400" dirty="0" smtClean="0"/>
              <a:t>IRH</a:t>
            </a:r>
            <a:r>
              <a:rPr lang="en-CA" sz="2400" dirty="0"/>
              <a:t>)</a:t>
            </a:r>
          </a:p>
          <a:p>
            <a:pPr>
              <a:lnSpc>
                <a:spcPct val="150000"/>
              </a:lnSpc>
            </a:pPr>
            <a:endParaRPr lang="en-CA" sz="2400" dirty="0" smtClean="0"/>
          </a:p>
          <a:p>
            <a:pPr>
              <a:lnSpc>
                <a:spcPct val="150000"/>
              </a:lnSpc>
            </a:pPr>
            <a:r>
              <a:rPr lang="en-CA" sz="2400" dirty="0" smtClean="0"/>
              <a:t>Dr. </a:t>
            </a:r>
            <a:r>
              <a:rPr lang="en-CA" sz="2400" dirty="0" err="1" smtClean="0"/>
              <a:t>Ottenwaelder</a:t>
            </a:r>
            <a:r>
              <a:rPr lang="en-CA" sz="2400" dirty="0" smtClean="0"/>
              <a:t> &amp; M. </a:t>
            </a:r>
            <a:r>
              <a:rPr lang="en-CA" sz="2400" dirty="0" err="1" smtClean="0"/>
              <a:t>Askari</a:t>
            </a:r>
            <a:r>
              <a:rPr lang="en-CA" sz="2400" dirty="0" smtClean="0"/>
              <a:t> access to glove box</a:t>
            </a:r>
          </a:p>
          <a:p>
            <a:pPr>
              <a:lnSpc>
                <a:spcPct val="150000"/>
              </a:lnSpc>
            </a:pPr>
            <a:endParaRPr lang="en-CA" sz="2400" dirty="0"/>
          </a:p>
          <a:p>
            <a:pPr>
              <a:lnSpc>
                <a:spcPct val="150000"/>
              </a:lnSpc>
            </a:pPr>
            <a:r>
              <a:rPr lang="en-CA" sz="2400" dirty="0" smtClean="0"/>
              <a:t>S</a:t>
            </a:r>
            <a:r>
              <a:rPr lang="en-CA" sz="2400" dirty="0"/>
              <a:t>. </a:t>
            </a:r>
            <a:r>
              <a:rPr lang="en-CA" sz="2400" dirty="0" err="1" smtClean="0"/>
              <a:t>Abdessameud</a:t>
            </a:r>
            <a:r>
              <a:rPr lang="en-CA" sz="2400" dirty="0" smtClean="0"/>
              <a:t> for thermodynamic modeling</a:t>
            </a:r>
          </a:p>
          <a:p>
            <a:endParaRPr lang="en-CA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9098439-FE1E-47F4-90D7-C2D9E7F3A547}" type="slidenum">
              <a:rPr lang="en-US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47" y="1079602"/>
            <a:ext cx="2276819" cy="15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marL="107950" indent="0">
              <a:buFont typeface="Georgia" pitchFamily="18" charset="0"/>
              <a:buNone/>
            </a:pPr>
            <a:endParaRPr lang="en-US" sz="2000" dirty="0" smtClean="0"/>
          </a:p>
          <a:p>
            <a:pPr marL="107950" indent="0" eaLnBrk="1" hangingPunct="1">
              <a:buFont typeface="Arial" charset="0"/>
              <a:buNone/>
            </a:pPr>
            <a:endParaRPr lang="en-US" sz="2000" dirty="0" smtClean="0"/>
          </a:p>
          <a:p>
            <a:pPr marL="107950" indent="0" eaLnBrk="1" hangingPunct="1">
              <a:buFont typeface="Arial" charset="0"/>
              <a:buNone/>
            </a:pPr>
            <a:endParaRPr lang="en-US" sz="2000" dirty="0" smtClean="0"/>
          </a:p>
          <a:p>
            <a:pPr marL="107950" indent="0" algn="ctr" eaLnBrk="1" hangingPunct="1">
              <a:buNone/>
            </a:pPr>
            <a:r>
              <a:rPr lang="en-US" sz="6000" dirty="0" smtClean="0"/>
              <a:t>THANK YOU</a:t>
            </a:r>
          </a:p>
          <a:p>
            <a:pPr marL="107950" indent="0" algn="ctr" eaLnBrk="1" hangingPunct="1">
              <a:buNone/>
            </a:pPr>
            <a:r>
              <a:rPr lang="en-US" sz="6000" dirty="0" smtClean="0"/>
              <a:t>? </a:t>
            </a:r>
            <a:r>
              <a:rPr lang="en-US" sz="6000" dirty="0"/>
              <a:t>? Questions  ??</a:t>
            </a:r>
          </a:p>
          <a:p>
            <a:pPr marL="107950" indent="0" algn="ctr" eaLnBrk="1" hangingPunct="1">
              <a:buFont typeface="Arial" charset="0"/>
              <a:buNone/>
            </a:pPr>
            <a:r>
              <a:rPr lang="en-US" sz="6000" dirty="0" smtClean="0"/>
              <a:t> </a:t>
            </a:r>
            <a:endParaRPr lang="en-US" sz="6000" dirty="0" smtClean="0">
              <a:solidFill>
                <a:srgbClr val="92D050"/>
              </a:solidFill>
            </a:endParaRPr>
          </a:p>
        </p:txBody>
      </p:sp>
      <p:sp>
        <p:nvSpPr>
          <p:cNvPr id="2355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33D47AC2-383E-4123-889F-05386616DB72}" type="slidenum">
              <a:rPr lang="en-US" smtClean="0">
                <a:solidFill>
                  <a:srgbClr val="FFFFFF"/>
                </a:solidFill>
              </a:rPr>
              <a:pPr eaLnBrk="1" hangingPunct="1"/>
              <a:t>25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E18F972-7D3C-480D-BA76-611F7C95C414}" type="slidenum">
              <a:rPr lang="en-US" smtClean="0">
                <a:solidFill>
                  <a:srgbClr val="FFFFFF"/>
                </a:solidFill>
              </a:rPr>
              <a:pPr eaLnBrk="1" hangingPunct="1"/>
              <a:t>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2705100"/>
            <a:ext cx="8229600" cy="1447800"/>
          </a:xfrm>
        </p:spPr>
        <p:txBody>
          <a:bodyPr/>
          <a:lstStyle/>
          <a:p>
            <a:pPr algn="ctr"/>
            <a:r>
              <a:rPr lang="en-CA" sz="4400" dirty="0" smtClean="0"/>
              <a:t>1.</a:t>
            </a:r>
            <a:br>
              <a:rPr lang="en-CA" sz="4400" dirty="0" smtClean="0"/>
            </a:br>
            <a:r>
              <a:rPr lang="en-CA" sz="4400" dirty="0" smtClean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174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30400" y="457200"/>
            <a:ext cx="5029200" cy="631058"/>
          </a:xfrm>
        </p:spPr>
        <p:txBody>
          <a:bodyPr/>
          <a:lstStyle/>
          <a:p>
            <a:r>
              <a:rPr lang="en-CA" sz="3200" dirty="0" smtClean="0"/>
              <a:t>Environmental Concerns</a:t>
            </a:r>
            <a:endParaRPr lang="en-CA" sz="3600" baseline="-25000" dirty="0" smtClean="0"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303213" y="1219200"/>
            <a:ext cx="8688387" cy="543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000" dirty="0" smtClean="0"/>
              <a:t>Canada ranks </a:t>
            </a:r>
            <a:r>
              <a:rPr lang="en-CA" sz="2000" b="1" dirty="0" smtClean="0"/>
              <a:t>3</a:t>
            </a:r>
            <a:r>
              <a:rPr lang="en-CA" sz="2000" b="1" baseline="30000" dirty="0" smtClean="0"/>
              <a:t>rd</a:t>
            </a:r>
            <a:r>
              <a:rPr lang="en-CA" sz="2000" dirty="0" smtClean="0"/>
              <a:t> in the world CO</a:t>
            </a:r>
            <a:r>
              <a:rPr lang="en-CA" sz="2000" baseline="-25000" dirty="0" smtClean="0"/>
              <a:t>2</a:t>
            </a:r>
            <a:r>
              <a:rPr lang="en-CA" sz="2000" dirty="0" smtClean="0"/>
              <a:t> emissions per capita</a:t>
            </a:r>
          </a:p>
          <a:p>
            <a:pPr marL="109537" indent="0" algn="ctr">
              <a:lnSpc>
                <a:spcPct val="150000"/>
              </a:lnSpc>
              <a:buNone/>
            </a:pPr>
            <a:r>
              <a:rPr lang="en-CA" sz="2000" dirty="0" smtClean="0"/>
              <a:t> 16.33 metric tons/capita</a:t>
            </a:r>
            <a:endParaRPr lang="en-CA" sz="900" baseline="30000" dirty="0" smtClean="0"/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FC8BF43-2925-4000-B56A-CC7D2D1DDC4E}" type="slidenum">
              <a:rPr lang="en-US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374900"/>
            <a:ext cx="5487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52400" y="3184525"/>
            <a:ext cx="5222875" cy="9302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7400" y="6565900"/>
            <a:ext cx="1106393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600" dirty="0">
                <a:latin typeface="+mn-lt"/>
                <a:cs typeface="+mn-cs"/>
              </a:rPr>
              <a:t>Environment Canada, 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199" y="6565900"/>
            <a:ext cx="1106393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600" dirty="0">
                <a:latin typeface="+mn-lt"/>
                <a:cs typeface="+mn-cs"/>
              </a:rPr>
              <a:t>Environment Canada, 2011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9902" y="-53268"/>
            <a:ext cx="1063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</a:rPr>
              <a:t>Introduction</a:t>
            </a:r>
            <a:endParaRPr lang="en-CA" sz="1050" cap="all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429000"/>
            <a:ext cx="32670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0" y="1708666"/>
            <a:ext cx="10294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dirty="0">
                <a:latin typeface="+mn-lt"/>
              </a:rPr>
              <a:t>(Statistics Canada 2008</a:t>
            </a:r>
            <a:r>
              <a:rPr lang="en-CA" sz="600" dirty="0" smtClean="0">
                <a:latin typeface="+mn-lt"/>
              </a:rPr>
              <a:t>)</a:t>
            </a:r>
            <a:endParaRPr lang="en-CA" sz="6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9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04" y="1720064"/>
            <a:ext cx="3978996" cy="323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028000" cy="630000"/>
          </a:xfrm>
        </p:spPr>
        <p:txBody>
          <a:bodyPr/>
          <a:lstStyle/>
          <a:p>
            <a:r>
              <a:rPr lang="en-CA" sz="3200" dirty="0" smtClean="0"/>
              <a:t> Hydrogen </a:t>
            </a:r>
            <a:r>
              <a:rPr lang="en-CA" sz="3200" dirty="0"/>
              <a:t>Energy</a:t>
            </a:r>
            <a:endParaRPr lang="en-CA" sz="3200" dirty="0" smtClean="0"/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3083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CA" sz="2400" dirty="0" smtClean="0"/>
              <a:t>What is Hydrogen Energy?</a:t>
            </a:r>
          </a:p>
          <a:p>
            <a:pPr marL="400050" lvl="1" indent="0">
              <a:spcAft>
                <a:spcPts val="1800"/>
              </a:spcAft>
              <a:buClrTx/>
              <a:buSzPct val="70000"/>
              <a:buNone/>
            </a:pPr>
            <a:r>
              <a:rPr lang="en-CA" sz="2000" dirty="0">
                <a:solidFill>
                  <a:schemeClr val="tx1"/>
                </a:solidFill>
              </a:rPr>
              <a:t>	</a:t>
            </a:r>
            <a:r>
              <a:rPr lang="en-CA" sz="2000" dirty="0" smtClean="0">
                <a:solidFill>
                  <a:schemeClr val="tx1"/>
                </a:solidFill>
              </a:rPr>
              <a:t>2H</a:t>
            </a:r>
            <a:r>
              <a:rPr lang="en-CA" sz="2000" baseline="-25000" dirty="0" smtClean="0">
                <a:solidFill>
                  <a:schemeClr val="tx1"/>
                </a:solidFill>
              </a:rPr>
              <a:t>2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+ </a:t>
            </a:r>
            <a:r>
              <a:rPr lang="en-CA" sz="2000" dirty="0" smtClean="0">
                <a:solidFill>
                  <a:schemeClr val="tx1"/>
                </a:solidFill>
              </a:rPr>
              <a:t>½ O</a:t>
            </a:r>
            <a:r>
              <a:rPr lang="en-CA" sz="2000" baseline="-25000" dirty="0" smtClean="0">
                <a:solidFill>
                  <a:schemeClr val="tx1"/>
                </a:solidFill>
              </a:rPr>
              <a:t>2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+ </a:t>
            </a:r>
            <a:r>
              <a:rPr lang="en-CA" sz="2000" dirty="0" smtClean="0">
                <a:solidFill>
                  <a:schemeClr val="tx1"/>
                </a:solidFill>
              </a:rPr>
              <a:t>2e</a:t>
            </a:r>
            <a:r>
              <a:rPr lang="en-CA" sz="2000" baseline="30000" dirty="0" smtClean="0">
                <a:solidFill>
                  <a:schemeClr val="tx1"/>
                </a:solidFill>
              </a:rPr>
              <a:t>- </a:t>
            </a:r>
            <a:r>
              <a:rPr lang="en-CA" sz="2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CA" sz="2000" dirty="0" smtClean="0">
                <a:solidFill>
                  <a:schemeClr val="tx1"/>
                </a:solidFill>
              </a:rPr>
              <a:t> H</a:t>
            </a:r>
            <a:r>
              <a:rPr lang="en-CA" sz="2000" baseline="-25000" dirty="0" smtClean="0">
                <a:solidFill>
                  <a:schemeClr val="tx1"/>
                </a:solidFill>
              </a:rPr>
              <a:t>2</a:t>
            </a:r>
            <a:r>
              <a:rPr lang="en-CA" sz="2000" dirty="0">
                <a:solidFill>
                  <a:schemeClr val="tx1"/>
                </a:solidFill>
              </a:rPr>
              <a:t>O </a:t>
            </a:r>
            <a:endParaRPr lang="en-CA" sz="2000" dirty="0" smtClean="0">
              <a:solidFill>
                <a:schemeClr val="tx1"/>
              </a:solidFill>
            </a:endParaRPr>
          </a:p>
          <a:p>
            <a:pPr marL="400050" lvl="1" indent="0">
              <a:spcAft>
                <a:spcPts val="1800"/>
              </a:spcAft>
              <a:buClrTx/>
              <a:buSzPct val="70000"/>
              <a:buNone/>
            </a:pPr>
            <a:r>
              <a:rPr lang="en-CA" sz="2000" dirty="0" smtClean="0">
                <a:solidFill>
                  <a:schemeClr val="tx1"/>
                </a:solidFill>
              </a:rPr>
              <a:t>	 H</a:t>
            </a:r>
            <a:r>
              <a:rPr lang="en-CA" sz="2000" baseline="-25000" dirty="0" smtClean="0">
                <a:solidFill>
                  <a:schemeClr val="tx1"/>
                </a:solidFill>
              </a:rPr>
              <a:t>2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is an Energy </a:t>
            </a:r>
            <a:r>
              <a:rPr lang="en-CA" sz="2000" dirty="0" smtClean="0">
                <a:solidFill>
                  <a:schemeClr val="tx1"/>
                </a:solidFill>
              </a:rPr>
              <a:t>Carrier</a:t>
            </a:r>
            <a:endParaRPr lang="en-CA" sz="2000" dirty="0">
              <a:solidFill>
                <a:schemeClr val="tx1"/>
              </a:solidFill>
            </a:endParaRPr>
          </a:p>
          <a:p>
            <a:pPr marL="400050" lvl="1" indent="0">
              <a:spcAft>
                <a:spcPts val="1800"/>
              </a:spcAft>
              <a:buClrTx/>
              <a:buSzPct val="70000"/>
              <a:buNone/>
            </a:pPr>
            <a:r>
              <a:rPr lang="en-CA" sz="2000" b="1" dirty="0" smtClean="0">
                <a:solidFill>
                  <a:schemeClr val="tx1"/>
                </a:solidFill>
              </a:rPr>
              <a:t>  Hydrogen = Electrification</a:t>
            </a:r>
          </a:p>
          <a:p>
            <a:pPr marL="914400" lvl="1" indent="-514350">
              <a:buClrTx/>
              <a:buSzPct val="70000"/>
              <a:buFont typeface="Wingdings" pitchFamily="2" charset="2"/>
              <a:buChar char="q"/>
            </a:pPr>
            <a:endParaRPr lang="en-CA" sz="20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CA" sz="2400" dirty="0" smtClean="0"/>
              <a:t>Advantages</a:t>
            </a:r>
            <a:endParaRPr lang="en-CA" sz="2400" dirty="0"/>
          </a:p>
          <a:p>
            <a:pPr marL="914400" lvl="1" indent="-514350">
              <a:spcAft>
                <a:spcPts val="600"/>
              </a:spcAft>
              <a:buClrTx/>
              <a:buFont typeface="Trebuchet MS" pitchFamily="34" charset="0"/>
              <a:buAutoNum type="arabicPeriod"/>
            </a:pPr>
            <a:r>
              <a:rPr lang="en-CA" sz="2000" dirty="0">
                <a:solidFill>
                  <a:schemeClr val="tx1"/>
                </a:solidFill>
              </a:rPr>
              <a:t>Reduction in </a:t>
            </a:r>
            <a:r>
              <a:rPr lang="en-CA" sz="2000" dirty="0" smtClean="0">
                <a:solidFill>
                  <a:schemeClr val="tx1"/>
                </a:solidFill>
              </a:rPr>
              <a:t>emission </a:t>
            </a:r>
            <a:endParaRPr lang="en-CA" sz="2000" dirty="0">
              <a:solidFill>
                <a:schemeClr val="tx1"/>
              </a:solidFill>
            </a:endParaRPr>
          </a:p>
          <a:p>
            <a:pPr marL="914400" lvl="1" indent="-514350">
              <a:spcAft>
                <a:spcPts val="600"/>
              </a:spcAft>
              <a:buClrTx/>
              <a:buFont typeface="Trebuchet MS" pitchFamily="34" charset="0"/>
              <a:buAutoNum type="arabicPeriod"/>
            </a:pPr>
            <a:r>
              <a:rPr lang="en-CA" sz="2000" dirty="0" smtClean="0">
                <a:solidFill>
                  <a:schemeClr val="tx1"/>
                </a:solidFill>
              </a:rPr>
              <a:t>Energy </a:t>
            </a:r>
            <a:r>
              <a:rPr lang="en-CA" sz="2000" dirty="0">
                <a:solidFill>
                  <a:schemeClr val="tx1"/>
                </a:solidFill>
              </a:rPr>
              <a:t>efficiency </a:t>
            </a:r>
            <a:r>
              <a:rPr lang="en-CA" sz="2000" dirty="0" smtClean="0">
                <a:solidFill>
                  <a:schemeClr val="tx1"/>
                </a:solidFill>
              </a:rPr>
              <a:t>increase</a:t>
            </a:r>
          </a:p>
          <a:p>
            <a:pPr marL="914400" lvl="1" indent="-514350">
              <a:spcAft>
                <a:spcPts val="600"/>
              </a:spcAft>
              <a:buClrTx/>
              <a:buFont typeface="Trebuchet MS" pitchFamily="34" charset="0"/>
              <a:buAutoNum type="arabicPeriod"/>
            </a:pPr>
            <a:r>
              <a:rPr lang="en-CA" sz="2000" dirty="0" smtClean="0">
                <a:solidFill>
                  <a:schemeClr val="tx1"/>
                </a:solidFill>
              </a:rPr>
              <a:t>Localized energy production</a:t>
            </a:r>
          </a:p>
          <a:p>
            <a:pPr marL="914400" lvl="1" indent="-514350">
              <a:spcAft>
                <a:spcPts val="600"/>
              </a:spcAft>
              <a:buClrTx/>
              <a:buFont typeface="Trebuchet MS" pitchFamily="34" charset="0"/>
              <a:buAutoNum type="arabicPeriod"/>
            </a:pPr>
            <a:r>
              <a:rPr lang="en-CA" sz="2000" dirty="0" smtClean="0">
                <a:solidFill>
                  <a:schemeClr val="tx1"/>
                </a:solidFill>
                <a:sym typeface="Wingdings" pitchFamily="2" charset="2"/>
              </a:rPr>
              <a:t>Strengthen large scale electrical grid</a:t>
            </a:r>
            <a:endParaRPr lang="en-CA" sz="20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526A9D4-B38C-4AA6-9279-2AC2AC1681B0}" type="slidenum">
              <a:rPr lang="en-US" smtClean="0">
                <a:solidFill>
                  <a:srgbClr val="FFFFFF"/>
                </a:solidFill>
              </a:rPr>
              <a:pPr eaLnBrk="1" hangingPunct="1"/>
              <a:t>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9902" y="-53268"/>
            <a:ext cx="1063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</a:rPr>
              <a:t>Introduction</a:t>
            </a:r>
            <a:endParaRPr lang="en-CA" sz="1400" cap="all" dirty="0" smtClean="0">
              <a:solidFill>
                <a:schemeClr val="bg1"/>
              </a:solidFill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189080" y="4996934"/>
            <a:ext cx="20311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2300" indent="-5143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sz="600" dirty="0" smtClean="0"/>
              <a:t>http</a:t>
            </a:r>
            <a:r>
              <a:rPr lang="it-IT" sz="600" dirty="0"/>
              <a:t>://</a:t>
            </a:r>
            <a:r>
              <a:rPr lang="it-IT" sz="500" dirty="0"/>
              <a:t>www.alternative-energy-news.info/technology/fuel-cells</a:t>
            </a:r>
            <a:r>
              <a:rPr lang="it-IT" sz="600" dirty="0"/>
              <a:t>/</a:t>
            </a:r>
            <a:endParaRPr lang="en-CA" sz="600" dirty="0"/>
          </a:p>
        </p:txBody>
      </p:sp>
      <p:sp>
        <p:nvSpPr>
          <p:cNvPr id="2" name="TextBox 1"/>
          <p:cNvSpPr txBox="1"/>
          <p:nvPr/>
        </p:nvSpPr>
        <p:spPr>
          <a:xfrm>
            <a:off x="4965908" y="2557790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CA" sz="1100" dirty="0">
                <a:latin typeface="+mn-lt"/>
              </a:rPr>
              <a:t>H</a:t>
            </a:r>
            <a:r>
              <a:rPr lang="en-CA" sz="1100" baseline="-25000" dirty="0">
                <a:latin typeface="+mn-lt"/>
              </a:rPr>
              <a:t>2</a:t>
            </a:r>
            <a:r>
              <a:rPr lang="en-CA" sz="1100" dirty="0">
                <a:latin typeface="+mn-lt"/>
                <a:sym typeface="Wingdings" pitchFamily="2" charset="2"/>
              </a:rPr>
              <a:t></a:t>
            </a:r>
            <a:r>
              <a:rPr lang="en-CA" sz="1100" dirty="0">
                <a:latin typeface="+mn-lt"/>
              </a:rPr>
              <a:t>2H</a:t>
            </a:r>
            <a:r>
              <a:rPr lang="en-CA" sz="1100" baseline="30000" dirty="0">
                <a:latin typeface="+mn-lt"/>
              </a:rPr>
              <a:t>+</a:t>
            </a:r>
            <a:r>
              <a:rPr lang="en-CA" sz="1100" dirty="0">
                <a:latin typeface="+mn-lt"/>
              </a:rPr>
              <a:t> + </a:t>
            </a:r>
            <a:r>
              <a:rPr lang="en-CA" sz="1100" dirty="0" smtClean="0">
                <a:latin typeface="+mn-lt"/>
              </a:rPr>
              <a:t>2e</a:t>
            </a:r>
            <a:r>
              <a:rPr lang="en-CA" sz="1100" baseline="30000" dirty="0" smtClean="0">
                <a:latin typeface="+mn-lt"/>
              </a:rPr>
              <a:t>-</a:t>
            </a:r>
            <a:endParaRPr lang="en-CA" sz="11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7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279988"/>
              </p:ext>
            </p:extLst>
          </p:nvPr>
        </p:nvGraphicFramePr>
        <p:xfrm>
          <a:off x="4400944" y="1769159"/>
          <a:ext cx="5635625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Document" r:id="rId5" imgW="5635255" imgH="1717016" progId="Word.Document.12">
                  <p:embed/>
                </p:oleObj>
              </mc:Choice>
              <mc:Fallback>
                <p:oleObj name="Document" r:id="rId5" imgW="5635255" imgH="1717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944" y="1769159"/>
                        <a:ext cx="5635625" cy="171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30838"/>
          </a:xfrm>
        </p:spPr>
        <p:txBody>
          <a:bodyPr/>
          <a:lstStyle/>
          <a:p>
            <a:r>
              <a:rPr lang="en-CA" sz="2000" dirty="0" smtClean="0"/>
              <a:t>Safety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pPr>
              <a:spcAft>
                <a:spcPts val="0"/>
              </a:spcAft>
            </a:pPr>
            <a:endParaRPr lang="en-CA" sz="2000" dirty="0" smtClean="0"/>
          </a:p>
          <a:p>
            <a:r>
              <a:rPr lang="en-CA" sz="2000" dirty="0" smtClean="0"/>
              <a:t>Storage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 smtClean="0"/>
          </a:p>
        </p:txBody>
      </p:sp>
      <p:pic>
        <p:nvPicPr>
          <p:cNvPr id="7169" name="Picture 716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/>
        </p:blipFill>
        <p:spPr>
          <a:xfrm>
            <a:off x="2421564" y="3263326"/>
            <a:ext cx="4459200" cy="3177678"/>
          </a:xfrm>
          <a:prstGeom prst="rect">
            <a:avLst/>
          </a:prstGeom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5104800" cy="630000"/>
          </a:xfrm>
        </p:spPr>
        <p:txBody>
          <a:bodyPr/>
          <a:lstStyle/>
          <a:p>
            <a:pPr algn="ctr"/>
            <a:r>
              <a:rPr lang="en-CA" sz="3200" dirty="0" smtClean="0"/>
              <a:t>Hydrogen Energy Barriers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526A9D4-B38C-4AA6-9279-2AC2AC1681B0}" type="slidenum">
              <a:rPr lang="en-US" smtClean="0">
                <a:solidFill>
                  <a:srgbClr val="FFFFFF"/>
                </a:solidFill>
              </a:rPr>
              <a:pPr eaLnBrk="1" hangingPunct="1"/>
              <a:t>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9902" y="-53268"/>
            <a:ext cx="1063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CA" sz="900" cap="all" dirty="0" smtClean="0">
                <a:solidFill>
                  <a:schemeClr val="bg1"/>
                </a:solidFill>
              </a:rPr>
              <a:t>Introduction</a:t>
            </a:r>
            <a:endParaRPr lang="en-CA" sz="1050" cap="all" dirty="0" smtClean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241625"/>
            <a:ext cx="805155" cy="8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7303" y="6091535"/>
            <a:ext cx="91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+mn-lt"/>
              </a:rPr>
              <a:t>H</a:t>
            </a:r>
            <a:r>
              <a:rPr lang="en-CA" sz="1200" baseline="-25000" dirty="0">
                <a:latin typeface="+mn-lt"/>
              </a:rPr>
              <a:t>2</a:t>
            </a:r>
            <a:r>
              <a:rPr lang="en-CA" sz="1200" dirty="0">
                <a:latin typeface="+mn-lt"/>
              </a:rPr>
              <a:t> </a:t>
            </a:r>
            <a:endParaRPr lang="en-CA" sz="1200" dirty="0" smtClean="0">
              <a:latin typeface="+mn-lt"/>
            </a:endParaRPr>
          </a:p>
          <a:p>
            <a:pPr algn="ctr"/>
            <a:r>
              <a:rPr lang="en-CA" sz="1200" dirty="0" smtClean="0">
                <a:latin typeface="+mn-lt"/>
              </a:rPr>
              <a:t>(750bar)</a:t>
            </a:r>
            <a:endParaRPr lang="en-CA" sz="12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51582" y="6091535"/>
            <a:ext cx="124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latin typeface="+mn-lt"/>
              </a:rPr>
              <a:t>Metal/Complex Hydride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0745" y="6091535"/>
            <a:ext cx="9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+mn-lt"/>
              </a:rPr>
              <a:t>Adsorption</a:t>
            </a:r>
          </a:p>
          <a:p>
            <a:pPr algn="ctr"/>
            <a:r>
              <a:rPr lang="en-CA" sz="1200" dirty="0" smtClean="0">
                <a:latin typeface="+mn-lt"/>
              </a:rPr>
              <a:t>Carbon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27736" y="6091535"/>
            <a:ext cx="85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+mn-lt"/>
              </a:rPr>
              <a:t>Chemical </a:t>
            </a:r>
            <a:endParaRPr lang="en-CA" sz="1200" dirty="0" smtClean="0">
              <a:latin typeface="+mn-lt"/>
            </a:endParaRPr>
          </a:p>
          <a:p>
            <a:pPr algn="ctr"/>
            <a:r>
              <a:rPr lang="en-CA" sz="1200" dirty="0" smtClean="0">
                <a:latin typeface="+mn-lt"/>
              </a:rPr>
              <a:t>Reactions</a:t>
            </a:r>
            <a:endParaRPr lang="en-CA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31831" y="6091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latin typeface="+mn-lt"/>
              </a:rPr>
              <a:t>H</a:t>
            </a:r>
            <a:r>
              <a:rPr lang="en-CA" sz="1200" baseline="-25000" dirty="0" smtClean="0">
                <a:latin typeface="+mn-lt"/>
              </a:rPr>
              <a:t>2</a:t>
            </a:r>
            <a:r>
              <a:rPr lang="en-CA" sz="1200" dirty="0" smtClean="0">
                <a:latin typeface="+mn-lt"/>
              </a:rPr>
              <a:t> </a:t>
            </a:r>
          </a:p>
          <a:p>
            <a:pPr algn="ctr"/>
            <a:r>
              <a:rPr lang="en-CA" sz="1200" dirty="0" smtClean="0">
                <a:latin typeface="+mn-lt"/>
              </a:rPr>
              <a:t>(Liquid)</a:t>
            </a:r>
            <a:endParaRPr lang="en-CA" sz="1200" dirty="0">
              <a:latin typeface="+mn-l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12" y="5328025"/>
            <a:ext cx="718888" cy="720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67" y="5166025"/>
            <a:ext cx="880638" cy="882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1" y="4946425"/>
            <a:ext cx="1099899" cy="11016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24" y="4802425"/>
            <a:ext cx="1243676" cy="1245600"/>
          </a:xfrm>
          <a:prstGeom prst="rect">
            <a:avLst/>
          </a:prstGeom>
        </p:spPr>
      </p:pic>
      <p:sp>
        <p:nvSpPr>
          <p:cNvPr id="7170" name="TextBox 7169"/>
          <p:cNvSpPr txBox="1"/>
          <p:nvPr/>
        </p:nvSpPr>
        <p:spPr>
          <a:xfrm>
            <a:off x="3859305" y="6629400"/>
            <a:ext cx="142539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" dirty="0">
                <a:latin typeface="+mn-lt"/>
              </a:rPr>
              <a:t>http://jksalescompany.com/ken/toyotayaris2012.html</a:t>
            </a:r>
          </a:p>
        </p:txBody>
      </p:sp>
      <p:pic>
        <p:nvPicPr>
          <p:cNvPr id="7175" name="Picture 71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2900"/>
            <a:ext cx="2419355" cy="1800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981202" y="3694971"/>
            <a:ext cx="127635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" dirty="0">
                <a:latin typeface="+mn-lt"/>
              </a:rPr>
              <a:t>Dr. Michael </a:t>
            </a:r>
            <a:r>
              <a:rPr lang="en-CA" sz="400" dirty="0" smtClean="0">
                <a:latin typeface="+mn-lt"/>
              </a:rPr>
              <a:t>Swain, </a:t>
            </a:r>
            <a:r>
              <a:rPr lang="en-CA" sz="400" dirty="0">
                <a:latin typeface="+mn-lt"/>
              </a:rPr>
              <a:t>University of </a:t>
            </a:r>
            <a:r>
              <a:rPr lang="en-CA" sz="400" dirty="0" smtClean="0">
                <a:latin typeface="+mn-lt"/>
              </a:rPr>
              <a:t>Miami, 2001</a:t>
            </a:r>
            <a:endParaRPr lang="en-CA" sz="4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03317" y="3467784"/>
            <a:ext cx="712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latin typeface="+mn-lt"/>
                <a:cs typeface="Arial" pitchFamily="34" charset="0"/>
              </a:rPr>
              <a:t>t = 3 sec.</a:t>
            </a:r>
            <a:endParaRPr lang="en-CA" sz="1200" dirty="0"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298" y="1633249"/>
            <a:ext cx="1039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</a:rPr>
              <a:t>Hydrogen 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7363" y="163285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</a:rPr>
              <a:t>Gasoline</a:t>
            </a:r>
            <a:endParaRPr lang="en-CA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25131" y="1600200"/>
            <a:ext cx="0" cy="18866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39000" y="2669391"/>
            <a:ext cx="0" cy="165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424040" y="2670725"/>
            <a:ext cx="0" cy="1650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13307"/>
            <a:ext cx="2419355" cy="180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12692" y="3467783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latin typeface="+mn-lt"/>
                <a:cs typeface="Arial" pitchFamily="34" charset="0"/>
              </a:rPr>
              <a:t>t = 60 sec.</a:t>
            </a:r>
            <a:endParaRPr lang="en-CA" sz="1200" dirty="0">
              <a:latin typeface="+mn-lt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849774" y="1613307"/>
            <a:ext cx="0" cy="18866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7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25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0" grpId="0"/>
      <p:bldP spid="42" grpId="0"/>
      <p:bldP spid="43" grpId="0"/>
      <p:bldP spid="7170" grpId="0"/>
      <p:bldP spid="60" grpId="0"/>
      <p:bldP spid="6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/>
          <a:lstStyle/>
          <a:p>
            <a:r>
              <a:rPr lang="en-CA" sz="2000" dirty="0" smtClean="0"/>
              <a:t>Theory</a:t>
            </a:r>
          </a:p>
          <a:p>
            <a:pPr marL="109537" indent="0" algn="ctr">
              <a:buNone/>
            </a:pPr>
            <a:endParaRPr lang="en-CA" sz="2000" dirty="0">
              <a:solidFill>
                <a:srgbClr val="C00000"/>
              </a:solidFill>
            </a:endParaRPr>
          </a:p>
          <a:p>
            <a:pPr marL="109537" indent="0" algn="ctr">
              <a:buNone/>
            </a:pPr>
            <a:endParaRPr lang="en-CA" sz="2000" dirty="0" smtClean="0">
              <a:solidFill>
                <a:srgbClr val="C00000"/>
              </a:solidFill>
            </a:endParaRPr>
          </a:p>
          <a:p>
            <a:pPr marL="109537" indent="0" algn="ctr">
              <a:buNone/>
            </a:pPr>
            <a:endParaRPr lang="en-CA" sz="2000" dirty="0">
              <a:solidFill>
                <a:srgbClr val="C00000"/>
              </a:solidFill>
            </a:endParaRPr>
          </a:p>
          <a:p>
            <a:pPr marL="109537" indent="0" algn="ctr">
              <a:buNone/>
            </a:pPr>
            <a:endParaRPr lang="en-CA" sz="2000" dirty="0" smtClean="0">
              <a:solidFill>
                <a:srgbClr val="C00000"/>
              </a:solidFill>
            </a:endParaRPr>
          </a:p>
          <a:p>
            <a:pPr marL="109537" indent="0" algn="ctr">
              <a:spcAft>
                <a:spcPts val="1400"/>
              </a:spcAft>
              <a:buNone/>
            </a:pPr>
            <a:endParaRPr lang="en-CA" sz="20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endParaRPr lang="en-CA" sz="2000" dirty="0" smtClean="0"/>
          </a:p>
          <a:p>
            <a:pPr>
              <a:spcAft>
                <a:spcPts val="600"/>
              </a:spcAft>
            </a:pPr>
            <a:r>
              <a:rPr lang="en-CA" sz="2000" dirty="0" smtClean="0"/>
              <a:t>Advantages</a:t>
            </a:r>
            <a:endParaRPr lang="en-CA" sz="2400" dirty="0"/>
          </a:p>
          <a:p>
            <a:pPr marL="109537" indent="0">
              <a:spcAft>
                <a:spcPts val="0"/>
              </a:spcAft>
              <a:buNone/>
            </a:pPr>
            <a:r>
              <a:rPr lang="en-CA" sz="1800" dirty="0" smtClean="0"/>
              <a:t>	Storage performance: compact </a:t>
            </a:r>
            <a:r>
              <a:rPr lang="en-CA" sz="1600" dirty="0"/>
              <a:t>&amp;</a:t>
            </a:r>
            <a:r>
              <a:rPr lang="en-CA" sz="1800" dirty="0"/>
              <a:t> </a:t>
            </a:r>
            <a:r>
              <a:rPr lang="en-CA" sz="1800" dirty="0" smtClean="0"/>
              <a:t>safe</a:t>
            </a:r>
            <a:endParaRPr lang="en-CA" sz="1800" dirty="0"/>
          </a:p>
          <a:p>
            <a:pPr marL="109537" indent="0">
              <a:spcAft>
                <a:spcPts val="0"/>
              </a:spcAft>
              <a:buNone/>
            </a:pPr>
            <a:r>
              <a:rPr lang="en-CA" sz="1800" dirty="0" smtClean="0"/>
              <a:t>	Fully </a:t>
            </a:r>
            <a:r>
              <a:rPr lang="en-CA" sz="1800" dirty="0"/>
              <a:t>Reversible</a:t>
            </a:r>
          </a:p>
          <a:p>
            <a:pPr marL="109537" indent="0">
              <a:spcAft>
                <a:spcPts val="0"/>
              </a:spcAft>
              <a:buNone/>
            </a:pPr>
            <a:r>
              <a:rPr lang="en-CA" sz="1800" dirty="0" smtClean="0"/>
              <a:t>	Cycling stability</a:t>
            </a:r>
          </a:p>
          <a:p>
            <a:pPr marL="109537" indent="0">
              <a:spcAft>
                <a:spcPts val="0"/>
              </a:spcAft>
              <a:buNone/>
            </a:pPr>
            <a:endParaRPr lang="en-CA" sz="1600" dirty="0" smtClean="0"/>
          </a:p>
          <a:p>
            <a:pPr>
              <a:spcAft>
                <a:spcPts val="600"/>
              </a:spcAft>
            </a:pPr>
            <a:r>
              <a:rPr lang="en-CA" sz="2000" dirty="0" smtClean="0"/>
              <a:t>Drawbacks</a:t>
            </a:r>
          </a:p>
          <a:p>
            <a:pPr marL="109537" indent="0">
              <a:spcAft>
                <a:spcPts val="0"/>
              </a:spcAft>
              <a:buNone/>
            </a:pPr>
            <a:r>
              <a:rPr lang="en-CA" sz="1800" dirty="0" smtClean="0"/>
              <a:t>	Operating temperature (&gt;150°C)</a:t>
            </a:r>
          </a:p>
          <a:p>
            <a:pPr marL="109537" indent="0">
              <a:spcAft>
                <a:spcPts val="0"/>
              </a:spcAft>
              <a:buNone/>
            </a:pPr>
            <a:r>
              <a:rPr lang="en-CA" sz="1800" dirty="0"/>
              <a:t>	</a:t>
            </a:r>
            <a:r>
              <a:rPr lang="en-CA" sz="1800" dirty="0" smtClean="0"/>
              <a:t>Slow reaction</a:t>
            </a:r>
            <a:endParaRPr lang="en-CA" sz="1800" dirty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06000" y="460800"/>
            <a:ext cx="4953600" cy="608400"/>
          </a:xfrm>
        </p:spPr>
        <p:txBody>
          <a:bodyPr/>
          <a:lstStyle/>
          <a:p>
            <a:r>
              <a:rPr lang="en-CA" sz="3200" dirty="0" smtClean="0"/>
              <a:t>Metal Hydrides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526A9D4-B38C-4AA6-9279-2AC2AC1681B0}" type="slidenum">
              <a:rPr lang="en-US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9902" y="-53268"/>
            <a:ext cx="133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lang="en-CA" sz="900" cap="all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introduction</a:t>
            </a:r>
            <a:endParaRPr lang="en-CA" sz="1050" cap="all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02027"/>
            <a:ext cx="2968129" cy="108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425200"/>
            <a:ext cx="2966897" cy="1080000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4360069" y="2806391"/>
            <a:ext cx="423862" cy="2712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1292225" y="2464733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143124" y="2215450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455545" y="2460923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1996059" y="2469178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923794" y="2291650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160014" y="2460923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676400" y="2058859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295400" y="1806256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490597" y="2022483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2362200" y="1758250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2862258" y="2283287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2323444" y="1708447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2543172" y="1984580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2087880" y="2208038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1343406" y="1843032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1676410" y="1994197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291842" y="1399401"/>
            <a:ext cx="2518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latin typeface="+mn-lt"/>
              </a:rPr>
              <a:t>Absorption/Desorption Schematic</a:t>
            </a:r>
            <a:endParaRPr lang="en-CA" sz="1200" dirty="0">
              <a:latin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287373" y="3103103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462016" y="2700332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995970" y="2902739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160013" y="3103103"/>
            <a:ext cx="59527" cy="595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304800" y="1806256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latin typeface="+mn-lt"/>
              </a:rPr>
              <a:t>T (°C)</a:t>
            </a:r>
          </a:p>
          <a:p>
            <a:r>
              <a:rPr lang="en-CA" sz="1200" dirty="0" smtClean="0">
                <a:latin typeface="+mn-lt"/>
              </a:rPr>
              <a:t>P (bar)</a:t>
            </a:r>
            <a:endParaRPr lang="en-CA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3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0.03125 L 4.16667E-6 3.33333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0.06088 L 2.22222E-6 3.7037E-6 " pathEditMode="fixed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0.09004 L -3.61111E-6 -2.96296E-6 " pathEditMode="fixed" rAng="0" ptsTypes="AA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-0.09004 L -4.72222E-6 -2.96296E-6 " pathEditMode="fixed" rAng="0" ptsTypes="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2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E18F972-7D3C-480D-BA76-611F7C95C414}" type="slidenum">
              <a:rPr lang="en-US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2705100"/>
            <a:ext cx="8229600" cy="1447800"/>
          </a:xfrm>
        </p:spPr>
        <p:txBody>
          <a:bodyPr/>
          <a:lstStyle/>
          <a:p>
            <a:pPr algn="ctr"/>
            <a:r>
              <a:rPr lang="en-CA" sz="4400" dirty="0"/>
              <a:t>2</a:t>
            </a:r>
            <a:r>
              <a:rPr lang="en-CA" sz="4400" dirty="0" smtClean="0"/>
              <a:t>.</a:t>
            </a:r>
            <a:br>
              <a:rPr lang="en-CA" sz="4400" dirty="0" smtClean="0"/>
            </a:br>
            <a:r>
              <a:rPr lang="en-CA" sz="4400" dirty="0" smtClean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9153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20"/>
          <p:cNvSpPr/>
          <p:nvPr/>
        </p:nvSpPr>
        <p:spPr>
          <a:xfrm>
            <a:off x="7620000" y="5704141"/>
            <a:ext cx="1008000" cy="324000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H-Mg-Ni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30838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CA" sz="2000" dirty="0" smtClean="0"/>
              <a:t>The </a:t>
            </a:r>
            <a:r>
              <a:rPr lang="en-CA" sz="2000" dirty="0"/>
              <a:t>Metal Hydride Center of Excellence </a:t>
            </a:r>
            <a:r>
              <a:rPr lang="en-CA" sz="2000" dirty="0" smtClean="0"/>
              <a:t>– DOE Hydrogen Program</a:t>
            </a:r>
          </a:p>
          <a:p>
            <a:pPr marL="109537" indent="0" algn="ctr">
              <a:spcAft>
                <a:spcPts val="1200"/>
              </a:spcAft>
              <a:buNone/>
            </a:pPr>
            <a:endParaRPr lang="en-CA" sz="2000" dirty="0" smtClean="0">
              <a:solidFill>
                <a:srgbClr val="C00000"/>
              </a:solidFill>
            </a:endParaRPr>
          </a:p>
          <a:p>
            <a:pPr marL="109537" indent="0" algn="ctr">
              <a:spcAft>
                <a:spcPts val="1200"/>
              </a:spcAft>
              <a:buNone/>
            </a:pPr>
            <a:endParaRPr lang="en-CA" sz="2000" dirty="0">
              <a:solidFill>
                <a:srgbClr val="C00000"/>
              </a:solidFill>
            </a:endParaRPr>
          </a:p>
          <a:p>
            <a:pPr marL="109537" indent="0" algn="ctr">
              <a:spcAft>
                <a:spcPts val="1200"/>
              </a:spcAft>
              <a:buNone/>
            </a:pPr>
            <a:endParaRPr lang="en-CA" sz="2000" dirty="0" smtClean="0">
              <a:solidFill>
                <a:srgbClr val="C00000"/>
              </a:solidFill>
            </a:endParaRPr>
          </a:p>
          <a:p>
            <a:pPr marL="109537" indent="0" algn="ctr">
              <a:spcAft>
                <a:spcPts val="1200"/>
              </a:spcAft>
              <a:buNone/>
            </a:pPr>
            <a:endParaRPr lang="en-CA" sz="2000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r>
              <a:rPr lang="en-CA" sz="2000" dirty="0" smtClean="0"/>
              <a:t>Identified promising lightweight elements</a:t>
            </a:r>
            <a:endParaRPr lang="en-CA" sz="2000" dirty="0"/>
          </a:p>
          <a:p>
            <a:pPr marL="109537" indent="0" algn="ctr">
              <a:spcAft>
                <a:spcPts val="300"/>
              </a:spcAft>
              <a:buNone/>
            </a:pPr>
            <a:endParaRPr lang="en-CA" sz="2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94326" y="4111954"/>
            <a:ext cx="2431548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tlCol="0" anchor="ctr" anchorCtr="0">
            <a:spAutoFit/>
          </a:bodyPr>
          <a:lstStyle/>
          <a:p>
            <a:pPr marL="109537" indent="0" algn="ctr">
              <a:buNone/>
            </a:pPr>
            <a:r>
              <a:rPr lang="en-CA" dirty="0">
                <a:solidFill>
                  <a:srgbClr val="C00000"/>
                </a:solidFill>
              </a:rPr>
              <a:t>B - H - Li - Mg - Ni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06000" y="460800"/>
            <a:ext cx="6171000" cy="608400"/>
          </a:xfrm>
        </p:spPr>
        <p:txBody>
          <a:bodyPr/>
          <a:lstStyle/>
          <a:p>
            <a:r>
              <a:rPr lang="en-CA" sz="3200" dirty="0" smtClean="0"/>
              <a:t>Research Efforts H</a:t>
            </a:r>
            <a:r>
              <a:rPr lang="en-CA" sz="3200" baseline="-25000" dirty="0" smtClean="0"/>
              <a:t>2</a:t>
            </a:r>
            <a:r>
              <a:rPr lang="en-CA" sz="3200" dirty="0" smtClean="0"/>
              <a:t> Storage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526A9D4-B38C-4AA6-9279-2AC2AC1681B0}" type="slidenum">
              <a:rPr lang="en-US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9902" y="-53268"/>
            <a:ext cx="133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lang="en-CA" sz="900" cap="all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motivation</a:t>
            </a:r>
            <a:endParaRPr lang="en-CA" sz="1050" cap="all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tangle à coins arrondis 10"/>
          <p:cNvSpPr/>
          <p:nvPr/>
        </p:nvSpPr>
        <p:spPr>
          <a:xfrm>
            <a:off x="1856800" y="6193219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Mg-Ni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1"/>
          <p:cNvSpPr/>
          <p:nvPr/>
        </p:nvSpPr>
        <p:spPr>
          <a:xfrm>
            <a:off x="615200" y="5704141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B-Mg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2"/>
          <p:cNvSpPr/>
          <p:nvPr/>
        </p:nvSpPr>
        <p:spPr>
          <a:xfrm>
            <a:off x="1856800" y="5704141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H-Mg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3"/>
          <p:cNvSpPr/>
          <p:nvPr/>
        </p:nvSpPr>
        <p:spPr>
          <a:xfrm>
            <a:off x="3098400" y="4725987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H-Ni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4"/>
          <p:cNvSpPr/>
          <p:nvPr/>
        </p:nvSpPr>
        <p:spPr>
          <a:xfrm>
            <a:off x="3098400" y="5215064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Li-Mg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5"/>
          <p:cNvSpPr/>
          <p:nvPr/>
        </p:nvSpPr>
        <p:spPr>
          <a:xfrm>
            <a:off x="1856800" y="4725987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6"/>
          <p:cNvSpPr/>
          <p:nvPr/>
        </p:nvSpPr>
        <p:spPr>
          <a:xfrm>
            <a:off x="3098400" y="5704141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Li-Ni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7"/>
          <p:cNvSpPr/>
          <p:nvPr/>
        </p:nvSpPr>
        <p:spPr>
          <a:xfrm>
            <a:off x="1856800" y="5215064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H-Li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8"/>
          <p:cNvSpPr/>
          <p:nvPr/>
        </p:nvSpPr>
        <p:spPr>
          <a:xfrm>
            <a:off x="615200" y="4724400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B-H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9"/>
          <p:cNvSpPr/>
          <p:nvPr/>
        </p:nvSpPr>
        <p:spPr>
          <a:xfrm>
            <a:off x="615200" y="5215064"/>
            <a:ext cx="864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B-Li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20"/>
          <p:cNvSpPr/>
          <p:nvPr/>
        </p:nvSpPr>
        <p:spPr>
          <a:xfrm>
            <a:off x="7620000" y="5704141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H-Mg-Ni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1"/>
          <p:cNvSpPr/>
          <p:nvPr/>
        </p:nvSpPr>
        <p:spPr>
          <a:xfrm>
            <a:off x="4800600" y="4724400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B-H-Li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2" name="Rectangle à coins arrondis 22"/>
          <p:cNvSpPr/>
          <p:nvPr/>
        </p:nvSpPr>
        <p:spPr>
          <a:xfrm>
            <a:off x="6210300" y="5215064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B-Li-Ni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3"/>
          <p:cNvSpPr/>
          <p:nvPr/>
        </p:nvSpPr>
        <p:spPr>
          <a:xfrm>
            <a:off x="4800600" y="5704141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B-H-Ni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4"/>
          <p:cNvSpPr/>
          <p:nvPr/>
        </p:nvSpPr>
        <p:spPr>
          <a:xfrm>
            <a:off x="4800600" y="5215064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B-H-Mg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5"/>
          <p:cNvSpPr/>
          <p:nvPr/>
        </p:nvSpPr>
        <p:spPr>
          <a:xfrm>
            <a:off x="6210300" y="4724400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B-Li-Mg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6" name="Rectangle à coins arrondis 26"/>
          <p:cNvSpPr/>
          <p:nvPr/>
        </p:nvSpPr>
        <p:spPr>
          <a:xfrm>
            <a:off x="6210300" y="5704141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B-Mg-Ni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7" name="Rectangle à coins arrondis 27"/>
          <p:cNvSpPr/>
          <p:nvPr/>
        </p:nvSpPr>
        <p:spPr>
          <a:xfrm>
            <a:off x="7620000" y="4724400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H-Li-Mg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8" name="Rectangle à coins arrondis 28"/>
          <p:cNvSpPr/>
          <p:nvPr/>
        </p:nvSpPr>
        <p:spPr>
          <a:xfrm>
            <a:off x="7620000" y="5215064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H-Li-Ni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9" name="Rectangle à coins arrondis 29"/>
          <p:cNvSpPr/>
          <p:nvPr/>
        </p:nvSpPr>
        <p:spPr>
          <a:xfrm>
            <a:off x="6210300" y="6193219"/>
            <a:ext cx="1008000" cy="324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CA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Li-Mg-Ni</a:t>
            </a:r>
          </a:p>
          <a:p>
            <a:pPr algn="ctr">
              <a:defRPr/>
            </a:pPr>
            <a:endParaRPr lang="en-CA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741813"/>
              </p:ext>
            </p:extLst>
          </p:nvPr>
        </p:nvGraphicFramePr>
        <p:xfrm>
          <a:off x="1067348" y="1676400"/>
          <a:ext cx="7009305" cy="228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5" imgW="5638497" imgH="1837426" progId="Word.Document.12">
                  <p:embed/>
                </p:oleObj>
              </mc:Choice>
              <mc:Fallback>
                <p:oleObj name="Document" r:id="rId5" imgW="5638497" imgH="1837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7348" y="1676400"/>
                        <a:ext cx="7009305" cy="2283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2010-10-07T17:38:50Z</outs:dateTime>
      <outs:isPinned>true</outs:isPinned>
    </outs:relatedDate>
    <outs:relatedDate>
      <outs:type>2</outs:type>
      <outs:displayName>Created</outs:displayName>
      <outs:dateTime>2010-03-11T13:26:52Z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PCTSYS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PCTSYS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A36C7C07-B1A7-47B3-B9B6-ED8088F1DAC5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11948</TotalTime>
  <Words>662</Words>
  <Application>Microsoft Office PowerPoint</Application>
  <PresentationFormat>On-screen Show (4:3)</PresentationFormat>
  <Paragraphs>349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Urban</vt:lpstr>
      <vt:lpstr>Document</vt:lpstr>
      <vt:lpstr>Hydrogen Storage Properties of Mg-Ni-H through Pressure Composition Isotherms Combined with Thermodynamic Calculations  Guy-Joël Rocher</vt:lpstr>
      <vt:lpstr>Outline</vt:lpstr>
      <vt:lpstr>1. Introduction</vt:lpstr>
      <vt:lpstr>Environmental Concerns</vt:lpstr>
      <vt:lpstr> Hydrogen Energy</vt:lpstr>
      <vt:lpstr>Hydrogen Energy Barriers</vt:lpstr>
      <vt:lpstr>Metal Hydrides</vt:lpstr>
      <vt:lpstr>2. Motivation</vt:lpstr>
      <vt:lpstr>Research Efforts H2 Storage</vt:lpstr>
      <vt:lpstr>Metal Hydride Investigation</vt:lpstr>
      <vt:lpstr>3. Experimental Procedures</vt:lpstr>
      <vt:lpstr>Equipment</vt:lpstr>
      <vt:lpstr>Sample Preparation</vt:lpstr>
      <vt:lpstr>4. Results and Discussion</vt:lpstr>
      <vt:lpstr>PowerPoint Presentation</vt:lpstr>
      <vt:lpstr>PowerPoint Presentation</vt:lpstr>
      <vt:lpstr>Van’t Hoff Plot</vt:lpstr>
      <vt:lpstr>PowerPoint Presentation</vt:lpstr>
      <vt:lpstr>PowerPoint Presentation</vt:lpstr>
      <vt:lpstr>PowerPoint Presentation</vt:lpstr>
      <vt:lpstr>5. Concluding Remarks &amp;  Future Work</vt:lpstr>
      <vt:lpstr>Concluding Remarks</vt:lpstr>
      <vt:lpstr>Future Work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Presentation</dc:title>
  <dc:creator>PCTSYS</dc:creator>
  <cp:lastModifiedBy>Joel</cp:lastModifiedBy>
  <cp:revision>651</cp:revision>
  <dcterms:created xsi:type="dcterms:W3CDTF">2010-03-11T13:26:52Z</dcterms:created>
  <dcterms:modified xsi:type="dcterms:W3CDTF">2013-04-02T00:40:42Z</dcterms:modified>
</cp:coreProperties>
</file>